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4" r:id="rId2"/>
    <p:sldId id="257" r:id="rId3"/>
    <p:sldId id="262" r:id="rId4"/>
    <p:sldId id="258" r:id="rId5"/>
    <p:sldId id="259" r:id="rId6"/>
    <p:sldId id="260" r:id="rId7"/>
    <p:sldId id="263" r:id="rId8"/>
    <p:sldId id="261"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96D"/>
    <a:srgbClr val="A8B8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45CC0A-1B32-4143-A5B2-E682057272A0}" v="69" dt="2022-04-26T04:38:26.2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65306" autoAdjust="0"/>
  </p:normalViewPr>
  <p:slideViewPr>
    <p:cSldViewPr snapToGrid="0">
      <p:cViewPr varScale="1">
        <p:scale>
          <a:sx n="74" d="100"/>
          <a:sy n="74" d="100"/>
        </p:scale>
        <p:origin x="125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677B41-D4DD-48A2-9C13-90BB4F657967}" type="datetimeFigureOut">
              <a:rPr lang="en-ZA" smtClean="0"/>
              <a:t>2023/02/23</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537A29-D5D2-4533-9AB1-2D8F4A0B2E50}" type="slidenum">
              <a:rPr lang="en-ZA" smtClean="0"/>
              <a:t>‹#›</a:t>
            </a:fld>
            <a:endParaRPr lang="en-ZA"/>
          </a:p>
        </p:txBody>
      </p:sp>
    </p:spTree>
    <p:extLst>
      <p:ext uri="{BB962C8B-B14F-4D97-AF65-F5344CB8AC3E}">
        <p14:creationId xmlns:p14="http://schemas.microsoft.com/office/powerpoint/2010/main" val="4213238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1- </a:t>
            </a:r>
            <a:r>
              <a:rPr lang="en-ZA" dirty="0" err="1"/>
              <a:t>Inleiding</a:t>
            </a:r>
            <a:r>
              <a:rPr lang="en-ZA" dirty="0"/>
              <a:t> 3min</a:t>
            </a:r>
          </a:p>
          <a:p>
            <a:endParaRPr lang="en-ZA" dirty="0"/>
          </a:p>
          <a:p>
            <a:r>
              <a:rPr lang="af-ZA" sz="1200" kern="1200" dirty="0">
                <a:solidFill>
                  <a:schemeClr val="tx1"/>
                </a:solidFill>
                <a:effectLst/>
                <a:latin typeface="+mn-lt"/>
                <a:ea typeface="+mn-ea"/>
                <a:cs typeface="+mn-cs"/>
              </a:rPr>
              <a:t>Welkom terug by Les 3 in ons reeks om te leer om toepaslik te reageer op ongesonde keuses, soos dwelmmisbruik. Draai na jou maat en gee EEN rede waarom jy nie dwelms wil gebruik nie. Wend jou nou tot iemand anders en gee hulle 'n verskoning wat jy 'n vriend sou gee as hulle jou gevra het om dwelms saam met hulle te gebruik.</a:t>
            </a:r>
            <a:endParaRPr lang="en-ZA" dirty="0"/>
          </a:p>
        </p:txBody>
      </p:sp>
      <p:sp>
        <p:nvSpPr>
          <p:cNvPr id="4" name="Slide Number Placeholder 3"/>
          <p:cNvSpPr>
            <a:spLocks noGrp="1"/>
          </p:cNvSpPr>
          <p:nvPr>
            <p:ph type="sldNum" sz="quarter" idx="5"/>
          </p:nvPr>
        </p:nvSpPr>
        <p:spPr/>
        <p:txBody>
          <a:bodyPr/>
          <a:lstStyle/>
          <a:p>
            <a:fld id="{9A537A29-D5D2-4533-9AB1-2D8F4A0B2E50}" type="slidenum">
              <a:rPr lang="en-ZA" smtClean="0"/>
              <a:t>1</a:t>
            </a:fld>
            <a:endParaRPr lang="en-ZA"/>
          </a:p>
        </p:txBody>
      </p:sp>
    </p:spTree>
    <p:extLst>
      <p:ext uri="{BB962C8B-B14F-4D97-AF65-F5344CB8AC3E}">
        <p14:creationId xmlns:p14="http://schemas.microsoft.com/office/powerpoint/2010/main" val="29856318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2-4 - </a:t>
            </a:r>
            <a:r>
              <a:rPr lang="en-ZA" dirty="0" err="1"/>
              <a:t>Onderrig</a:t>
            </a:r>
            <a:r>
              <a:rPr lang="en-ZA" dirty="0"/>
              <a:t> 15min</a:t>
            </a:r>
          </a:p>
          <a:p>
            <a:endParaRPr lang="en-ZA" dirty="0"/>
          </a:p>
          <a:p>
            <a:r>
              <a:rPr lang="af-ZA" sz="1200" kern="1200" dirty="0">
                <a:solidFill>
                  <a:schemeClr val="tx1"/>
                </a:solidFill>
                <a:effectLst/>
                <a:latin typeface="+mn-lt"/>
                <a:ea typeface="+mn-ea"/>
                <a:cs typeface="+mn-cs"/>
              </a:rPr>
              <a:t>In ons laaste les het ons gekyk na baie verskillende scenario's wat daartoe kan lei dat jy dwelms gebruik. Vandag gaan ons kyk na die impak wat daardie middels op die kort- en langtermyn op jou liggaam sal hê. Kyk na die strokiesprent. Kan jy ten minste DRIE antwoorde onthou wat hy kan gee om die dwelms van die hand te wys?</a:t>
            </a:r>
          </a:p>
          <a:p>
            <a:endParaRPr lang="en-ZA" dirty="0"/>
          </a:p>
          <a:p>
            <a:r>
              <a:rPr lang="af-ZA" sz="1200" kern="1200" dirty="0">
                <a:solidFill>
                  <a:schemeClr val="tx1"/>
                </a:solidFill>
                <a:effectLst/>
                <a:latin typeface="+mn-lt"/>
                <a:ea typeface="+mn-ea"/>
                <a:cs typeface="+mn-cs"/>
              </a:rPr>
              <a:t>Ons sal hierdie karakters vandag volg en sien wat die uitkoms is. Maar kom ons kyk eers na die fisiese impak van dwelmmisbruik op jou liggaam.</a:t>
            </a:r>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A537A29-D5D2-4533-9AB1-2D8F4A0B2E50}" type="slidenum">
              <a:rPr lang="en-ZA" smtClean="0"/>
              <a:t>2</a:t>
            </a:fld>
            <a:endParaRPr lang="en-ZA"/>
          </a:p>
        </p:txBody>
      </p:sp>
    </p:spTree>
    <p:extLst>
      <p:ext uri="{BB962C8B-B14F-4D97-AF65-F5344CB8AC3E}">
        <p14:creationId xmlns:p14="http://schemas.microsoft.com/office/powerpoint/2010/main" val="3022137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3</a:t>
            </a:r>
          </a:p>
          <a:p>
            <a:endParaRPr lang="en-ZA" dirty="0"/>
          </a:p>
          <a:p>
            <a:r>
              <a:rPr lang="af-ZA" sz="1200" kern="1200" dirty="0">
                <a:solidFill>
                  <a:schemeClr val="tx1"/>
                </a:solidFill>
                <a:effectLst/>
                <a:latin typeface="+mn-lt"/>
                <a:ea typeface="+mn-ea"/>
                <a:cs typeface="+mn-cs"/>
              </a:rPr>
              <a:t>Kom ons kyk na die impak van twee soorte dwelms op jou liggaam </a:t>
            </a:r>
            <a:endParaRPr lang="en-ZA"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 </a:t>
            </a:r>
          </a:p>
          <a:p>
            <a:pPr lvl="0"/>
            <a:r>
              <a:rPr lang="af-ZA" sz="1200" b="1" kern="1200" dirty="0">
                <a:solidFill>
                  <a:schemeClr val="tx1"/>
                </a:solidFill>
                <a:effectLst/>
                <a:latin typeface="+mn-lt"/>
                <a:ea typeface="+mn-ea"/>
                <a:cs typeface="+mn-cs"/>
              </a:rPr>
              <a:t>Inhaleermiddels</a:t>
            </a:r>
            <a:br>
              <a:rPr lang="af-ZA" sz="1200" kern="1200" dirty="0">
                <a:solidFill>
                  <a:schemeClr val="tx1"/>
                </a:solidFill>
                <a:effectLst/>
                <a:latin typeface="+mn-lt"/>
                <a:ea typeface="+mn-ea"/>
                <a:cs typeface="+mn-cs"/>
              </a:rPr>
            </a:br>
            <a:r>
              <a:rPr lang="af-ZA" sz="1200" kern="1200" dirty="0">
                <a:solidFill>
                  <a:schemeClr val="tx1"/>
                </a:solidFill>
                <a:effectLst/>
                <a:latin typeface="+mn-lt"/>
                <a:ea typeface="+mn-ea"/>
                <a:cs typeface="+mn-cs"/>
              </a:rPr>
              <a:t>Hoe gebruik mense inhaleermiddels?</a:t>
            </a:r>
            <a:endParaRPr lang="en-ZA"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 </a:t>
            </a:r>
          </a:p>
          <a:p>
            <a:pPr lvl="0"/>
            <a:r>
              <a:rPr lang="af-ZA" sz="1200" kern="1200" dirty="0">
                <a:solidFill>
                  <a:schemeClr val="tx1"/>
                </a:solidFill>
                <a:effectLst/>
                <a:latin typeface="+mn-lt"/>
                <a:ea typeface="+mn-ea"/>
                <a:cs typeface="+mn-cs"/>
              </a:rPr>
              <a:t>Mense wat inhaleermiddels gebruik, asem die dampe deur hul neus of mond in. Dit word 'snuif', 'snork' of '</a:t>
            </a:r>
            <a:r>
              <a:rPr lang="af-ZA" sz="1200" i="1" kern="1200" dirty="0">
                <a:solidFill>
                  <a:schemeClr val="tx1"/>
                </a:solidFill>
                <a:effectLst/>
                <a:latin typeface="+mn-lt"/>
                <a:ea typeface="+mn-ea"/>
                <a:cs typeface="+mn-cs"/>
              </a:rPr>
              <a:t>huffing</a:t>
            </a:r>
            <a:r>
              <a:rPr lang="af-ZA" sz="1200" kern="1200" dirty="0">
                <a:solidFill>
                  <a:schemeClr val="tx1"/>
                </a:solidFill>
                <a:effectLst/>
                <a:latin typeface="+mn-lt"/>
                <a:ea typeface="+mn-ea"/>
                <a:cs typeface="+mn-cs"/>
              </a:rPr>
              <a:t>' genoem.  Omdat die hoogtepunt (‘</a:t>
            </a:r>
            <a:r>
              <a:rPr lang="af-ZA" sz="1200" i="1" kern="1200" dirty="0">
                <a:solidFill>
                  <a:schemeClr val="tx1"/>
                </a:solidFill>
                <a:effectLst/>
                <a:latin typeface="+mn-lt"/>
                <a:ea typeface="+mn-ea"/>
                <a:cs typeface="+mn-cs"/>
              </a:rPr>
              <a:t>high</a:t>
            </a:r>
            <a:r>
              <a:rPr lang="af-ZA" sz="1200" kern="1200" dirty="0">
                <a:solidFill>
                  <a:schemeClr val="tx1"/>
                </a:solidFill>
                <a:effectLst/>
                <a:latin typeface="+mn-lt"/>
                <a:ea typeface="+mn-ea"/>
                <a:cs typeface="+mn-cs"/>
              </a:rPr>
              <a:t>’) slegs 'n paar sekondes of minute duur, gebruik sommige mense wat inhaleermiddels gebruik, dit herhaaldelik om langer hoog te voel.</a:t>
            </a:r>
            <a:endParaRPr lang="en-ZA" sz="1200" kern="1200" dirty="0">
              <a:solidFill>
                <a:schemeClr val="tx1"/>
              </a:solidFill>
              <a:effectLst/>
              <a:latin typeface="+mn-lt"/>
              <a:ea typeface="+mn-ea"/>
              <a:cs typeface="+mn-cs"/>
            </a:endParaRPr>
          </a:p>
          <a:p>
            <a:pPr lvl="0"/>
            <a:r>
              <a:rPr lang="af-ZA" sz="1200" kern="1200" dirty="0">
                <a:solidFill>
                  <a:schemeClr val="tx1"/>
                </a:solidFill>
                <a:effectLst/>
                <a:latin typeface="+mn-lt"/>
                <a:ea typeface="+mn-ea"/>
                <a:cs typeface="+mn-cs"/>
              </a:rPr>
              <a:t>Sommige produkte that mense inasem sluit in:</a:t>
            </a:r>
            <a:endParaRPr lang="en-Z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Aanstekers</a:t>
            </a:r>
            <a:endParaRPr lang="en-Z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Naellakverwyderaar</a:t>
            </a:r>
            <a:endParaRPr lang="en-Z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Viltpuntmerkers</a:t>
            </a:r>
            <a:endParaRPr lang="en-Z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Kamergeure</a:t>
            </a:r>
            <a:endParaRPr lang="en-Z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Spuitverf</a:t>
            </a:r>
            <a:endParaRPr lang="en-Z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Verfverdunner</a:t>
            </a:r>
            <a:endParaRPr lang="en-Z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Haarsproei</a:t>
            </a:r>
            <a:endParaRPr lang="en-Z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Blikkies geklopte room</a:t>
            </a:r>
            <a:endParaRPr lang="en-Z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Skoonmaakprodukte</a:t>
            </a:r>
            <a:endParaRPr lang="en-Z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Sleutelbordskoonmaker</a:t>
            </a:r>
          </a:p>
          <a:p>
            <a:pPr marL="0" lvl="0" indent="0">
              <a:buFont typeface="Arial" panose="020B0604020202020204" pitchFamily="34" charset="0"/>
              <a:buNone/>
            </a:pPr>
            <a:endParaRPr lang="en-ZA" sz="1200" kern="1200" dirty="0">
              <a:solidFill>
                <a:schemeClr val="tx1"/>
              </a:solidFill>
              <a:effectLst/>
              <a:latin typeface="+mn-lt"/>
              <a:ea typeface="+mn-ea"/>
              <a:cs typeface="+mn-cs"/>
            </a:endParaRPr>
          </a:p>
          <a:p>
            <a:pPr lvl="0"/>
            <a:r>
              <a:rPr lang="af-ZA" sz="1200" b="1" kern="1200" dirty="0">
                <a:solidFill>
                  <a:schemeClr val="tx1"/>
                </a:solidFill>
                <a:effectLst/>
                <a:latin typeface="+mn-lt"/>
                <a:ea typeface="+mn-ea"/>
                <a:cs typeface="+mn-cs"/>
              </a:rPr>
              <a:t>Kokaïene</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Hoe werk kokaïene?</a:t>
            </a:r>
            <a:endParaRPr lang="en-ZA"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 </a:t>
            </a:r>
          </a:p>
          <a:p>
            <a:pPr lvl="0"/>
            <a:r>
              <a:rPr lang="af-ZA" sz="1200" kern="1200" dirty="0">
                <a:solidFill>
                  <a:schemeClr val="tx1"/>
                </a:solidFill>
                <a:effectLst/>
                <a:latin typeface="+mn-lt"/>
                <a:ea typeface="+mn-ea"/>
                <a:cs typeface="+mn-cs"/>
              </a:rPr>
              <a:t>Kokaïene verander hoe die brein werk deur die hoeveelheid chemikalie, genaamd dopamien, in dele van die brein te verhoog wat beloning en motivering beheer. As jy dit gereeld gebruik, sal jou brein gewoond raak aan die groot hoeveelheid dopamien wat deur die geneesmiddel geproduseer word en ander gesonde aktiwiteite sal minder interessant of pret lyk. Jy sal meer en meer van die dwelm wil hê net om normaal te voel.</a:t>
            </a:r>
            <a:br>
              <a:rPr lang="af-ZA" sz="1200" kern="1200" dirty="0">
                <a:solidFill>
                  <a:schemeClr val="tx1"/>
                </a:solidFill>
                <a:effectLst/>
                <a:latin typeface="+mn-lt"/>
                <a:ea typeface="+mn-ea"/>
                <a:cs typeface="+mn-cs"/>
              </a:rPr>
            </a:br>
            <a:endParaRPr lang="en-ZA" sz="1200" kern="1200" dirty="0">
              <a:solidFill>
                <a:schemeClr val="tx1"/>
              </a:solidFill>
              <a:effectLst/>
              <a:latin typeface="+mn-lt"/>
              <a:ea typeface="+mn-ea"/>
              <a:cs typeface="+mn-cs"/>
            </a:endParaRPr>
          </a:p>
          <a:p>
            <a:pPr lvl="0"/>
            <a:r>
              <a:rPr lang="af-ZA" sz="1200" b="1" kern="1200" dirty="0">
                <a:solidFill>
                  <a:schemeClr val="tx1"/>
                </a:solidFill>
                <a:effectLst/>
                <a:latin typeface="+mn-lt"/>
                <a:ea typeface="+mn-ea"/>
                <a:cs typeface="+mn-cs"/>
              </a:rPr>
              <a:t>Hoe beïnvloed kokaïene jou brein en liggaam?</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Korttermyngevolge:</a:t>
            </a:r>
            <a:endParaRPr lang="en-Z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Hoë liggaamstemperatuur</a:t>
            </a:r>
            <a:endParaRPr lang="en-Z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Voel buitengewoon gelukkig en energiek; soms voel jy dat jy buite beheer is</a:t>
            </a:r>
            <a:endParaRPr lang="en-Z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Voel geïrriteerd en wantrouig teenoor ander</a:t>
            </a:r>
            <a:endParaRPr lang="en-Z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Sensitief vir lig, klank en aanraking</a:t>
            </a:r>
            <a:endParaRPr lang="en-Z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Ontstelde maag</a:t>
            </a:r>
            <a:br>
              <a:rPr lang="af-ZA" sz="1200" kern="1200" dirty="0">
                <a:solidFill>
                  <a:schemeClr val="tx1"/>
                </a:solidFill>
                <a:effectLst/>
                <a:latin typeface="+mn-lt"/>
                <a:ea typeface="+mn-ea"/>
                <a:cs typeface="+mn-cs"/>
              </a:rPr>
            </a:b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Langtermyngevolge: </a:t>
            </a:r>
            <a:endParaRPr lang="en-Z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Neusbloedings, verlies van reuk, slukprobleme</a:t>
            </a:r>
            <a:endParaRPr lang="en-Z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Hoes- en longprobleme</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Gevolge van oordosis:</a:t>
            </a:r>
            <a:endParaRPr lang="en-Z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Beroertes en aanvalle</a:t>
            </a:r>
            <a:endParaRPr lang="en-Z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Onreëlmatige hartritme of hartaanval</a:t>
            </a:r>
            <a:endParaRPr lang="en-ZA" sz="1200" kern="1200" dirty="0">
              <a:solidFill>
                <a:schemeClr val="tx1"/>
              </a:solidFill>
              <a:effectLst/>
              <a:latin typeface="+mn-lt"/>
              <a:ea typeface="+mn-ea"/>
              <a:cs typeface="+mn-cs"/>
            </a:endParaRPr>
          </a:p>
          <a:p>
            <a:pPr algn="l"/>
            <a:endParaRPr lang="en-GB" b="0" i="0" dirty="0">
              <a:solidFill>
                <a:srgbClr val="333333"/>
              </a:solidFill>
              <a:effectLst/>
              <a:latin typeface="Source Sans Pro" panose="020B0503030403020204" pitchFamily="34" charset="0"/>
            </a:endParaRPr>
          </a:p>
          <a:p>
            <a:pPr marL="228600" indent="-228600">
              <a:buAutoNum type="arabicParenR"/>
            </a:pPr>
            <a:endParaRPr lang="en-ZA" dirty="0"/>
          </a:p>
        </p:txBody>
      </p:sp>
      <p:sp>
        <p:nvSpPr>
          <p:cNvPr id="4" name="Slide Number Placeholder 3"/>
          <p:cNvSpPr>
            <a:spLocks noGrp="1"/>
          </p:cNvSpPr>
          <p:nvPr>
            <p:ph type="sldNum" sz="quarter" idx="5"/>
          </p:nvPr>
        </p:nvSpPr>
        <p:spPr/>
        <p:txBody>
          <a:bodyPr/>
          <a:lstStyle/>
          <a:p>
            <a:fld id="{9A537A29-D5D2-4533-9AB1-2D8F4A0B2E50}" type="slidenum">
              <a:rPr lang="en-ZA" smtClean="0"/>
              <a:t>3</a:t>
            </a:fld>
            <a:endParaRPr lang="en-ZA"/>
          </a:p>
        </p:txBody>
      </p:sp>
    </p:spTree>
    <p:extLst>
      <p:ext uri="{BB962C8B-B14F-4D97-AF65-F5344CB8AC3E}">
        <p14:creationId xmlns:p14="http://schemas.microsoft.com/office/powerpoint/2010/main" val="16016600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4</a:t>
            </a:r>
          </a:p>
          <a:p>
            <a:endParaRPr lang="en-ZA" dirty="0"/>
          </a:p>
          <a:p>
            <a:r>
              <a:rPr lang="af-ZA" sz="1200" kern="1200" dirty="0">
                <a:solidFill>
                  <a:schemeClr val="tx1"/>
                </a:solidFill>
                <a:effectLst/>
                <a:latin typeface="+mn-lt"/>
                <a:ea typeface="+mn-ea"/>
                <a:cs typeface="+mn-cs"/>
              </a:rPr>
              <a:t>Voltooi die res van die vrae oor </a:t>
            </a:r>
            <a:r>
              <a:rPr lang="af-ZA" sz="1200" b="1" i="1" u="sng" kern="1200" dirty="0">
                <a:solidFill>
                  <a:schemeClr val="tx1"/>
                </a:solidFill>
                <a:effectLst/>
                <a:latin typeface="+mn-lt"/>
                <a:ea typeface="+mn-ea"/>
                <a:cs typeface="+mn-cs"/>
              </a:rPr>
              <a:t>Les 3 - Werkkaart Aktiwiteit 1</a:t>
            </a:r>
            <a:r>
              <a:rPr lang="af-ZA" sz="1200" kern="1200" dirty="0">
                <a:solidFill>
                  <a:schemeClr val="tx1"/>
                </a:solidFill>
                <a:effectLst/>
                <a:latin typeface="+mn-lt"/>
                <a:ea typeface="+mn-ea"/>
                <a:cs typeface="+mn-cs"/>
              </a:rPr>
              <a:t> deur na hierdie prent te verwys.</a:t>
            </a:r>
            <a:endParaRPr lang="en-ZA" dirty="0"/>
          </a:p>
        </p:txBody>
      </p:sp>
      <p:sp>
        <p:nvSpPr>
          <p:cNvPr id="4" name="Slide Number Placeholder 3"/>
          <p:cNvSpPr>
            <a:spLocks noGrp="1"/>
          </p:cNvSpPr>
          <p:nvPr>
            <p:ph type="sldNum" sz="quarter" idx="5"/>
          </p:nvPr>
        </p:nvSpPr>
        <p:spPr/>
        <p:txBody>
          <a:bodyPr/>
          <a:lstStyle/>
          <a:p>
            <a:fld id="{9A537A29-D5D2-4533-9AB1-2D8F4A0B2E50}" type="slidenum">
              <a:rPr lang="en-ZA" smtClean="0"/>
              <a:t>4</a:t>
            </a:fld>
            <a:endParaRPr lang="en-ZA"/>
          </a:p>
        </p:txBody>
      </p:sp>
    </p:spTree>
    <p:extLst>
      <p:ext uri="{BB962C8B-B14F-4D97-AF65-F5344CB8AC3E}">
        <p14:creationId xmlns:p14="http://schemas.microsoft.com/office/powerpoint/2010/main" val="749476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5 - 12min</a:t>
            </a:r>
          </a:p>
          <a:p>
            <a:endParaRPr lang="en-ZA" dirty="0"/>
          </a:p>
          <a:p>
            <a:pPr lvl="0"/>
            <a:r>
              <a:rPr lang="af-ZA" sz="1200" kern="1200" dirty="0">
                <a:solidFill>
                  <a:schemeClr val="tx1"/>
                </a:solidFill>
                <a:effectLst/>
                <a:latin typeface="+mn-lt"/>
                <a:ea typeface="+mn-ea"/>
                <a:cs typeface="+mn-cs"/>
              </a:rPr>
              <a:t>Die impak van dwelmmisbruik beïnvloed nie net ons fisiese liggame nie, maar ook ons emosionele en sosiale gedrag. Die manier waarop dwelmgebruikers met hul vriende en familie omgaan, verander hoe meer hul verslaaf word aan dwelms. Dit kan insluit om toe te gee aan 'n lewe van misdaad om meer geld te kry om dwelms te koop.</a:t>
            </a:r>
            <a:br>
              <a:rPr lang="af-ZA" sz="1200" kern="1200" dirty="0">
                <a:solidFill>
                  <a:schemeClr val="tx1"/>
                </a:solidFill>
                <a:effectLst/>
                <a:latin typeface="+mn-lt"/>
                <a:ea typeface="+mn-ea"/>
                <a:cs typeface="+mn-cs"/>
              </a:rPr>
            </a:b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Voltooi </a:t>
            </a:r>
            <a:r>
              <a:rPr lang="af-ZA" sz="1200" b="1" i="1" u="sng" kern="1200" dirty="0">
                <a:solidFill>
                  <a:schemeClr val="tx1"/>
                </a:solidFill>
                <a:effectLst/>
                <a:latin typeface="+mn-lt"/>
                <a:ea typeface="+mn-ea"/>
                <a:cs typeface="+mn-cs"/>
              </a:rPr>
              <a:t>les 3 – Werkkaart Aktiwiteit 2</a:t>
            </a:r>
            <a:r>
              <a:rPr lang="af-ZA" sz="1200" kern="1200" dirty="0">
                <a:solidFill>
                  <a:schemeClr val="tx1"/>
                </a:solidFill>
                <a:effectLst/>
                <a:latin typeface="+mn-lt"/>
                <a:ea typeface="+mn-ea"/>
                <a:cs typeface="+mn-cs"/>
              </a:rPr>
              <a:t>.</a:t>
            </a:r>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A537A29-D5D2-4533-9AB1-2D8F4A0B2E50}" type="slidenum">
              <a:rPr lang="en-ZA" smtClean="0"/>
              <a:t>5</a:t>
            </a:fld>
            <a:endParaRPr lang="en-ZA"/>
          </a:p>
        </p:txBody>
      </p:sp>
    </p:spTree>
    <p:extLst>
      <p:ext uri="{BB962C8B-B14F-4D97-AF65-F5344CB8AC3E}">
        <p14:creationId xmlns:p14="http://schemas.microsoft.com/office/powerpoint/2010/main" val="21601470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6 + 7 - 5min</a:t>
            </a:r>
          </a:p>
          <a:p>
            <a:endParaRPr lang="en-ZA" dirty="0"/>
          </a:p>
          <a:p>
            <a:pPr lvl="0" fontAlgn="base"/>
            <a:r>
              <a:rPr lang="af-ZA" sz="1200" u="none" strike="noStrike" kern="1200" dirty="0">
                <a:solidFill>
                  <a:schemeClr val="tx1"/>
                </a:solidFill>
                <a:effectLst/>
                <a:latin typeface="+mn-lt"/>
                <a:ea typeface="+mn-ea"/>
                <a:cs typeface="+mn-cs"/>
              </a:rPr>
              <a:t>Dit is baie moeilik om net op te hou om dwelms te gebruik wanneer 'n persoon verslaaf is. Baie dwelmverslaafdes voel baie alleen en glo dit is onmoontlik om dwelmverslawing te oorkom. Omdat dwelms die manier waarop 'n persoon se brein werk, verander en as gevolg daarvan hul gedrag, sal 'n verslaafde professionele hulp nodig hê om ten volle te herstel.</a:t>
            </a:r>
            <a:endParaRPr lang="en-ZA" sz="1200" u="none" strike="noStrike"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Op grond van wat ons tot dusver in hierdie les geleer het, wat sou jy sê is 'n paar van die simptome / tekens van dwelmmisbruik om uit te kyk onder jou portuurgoep:</a:t>
            </a:r>
            <a:br>
              <a:rPr lang="af-ZA" sz="1200" kern="1200" dirty="0">
                <a:solidFill>
                  <a:schemeClr val="tx1"/>
                </a:solidFill>
                <a:effectLst/>
                <a:latin typeface="+mn-lt"/>
                <a:ea typeface="+mn-ea"/>
                <a:cs typeface="+mn-cs"/>
              </a:rPr>
            </a:br>
            <a:r>
              <a:rPr lang="af-ZA" sz="1200" b="1" u="sng" kern="1200" dirty="0">
                <a:solidFill>
                  <a:schemeClr val="tx1"/>
                </a:solidFill>
                <a:effectLst/>
                <a:latin typeface="+mn-lt"/>
                <a:ea typeface="+mn-ea"/>
                <a:cs typeface="+mn-cs"/>
              </a:rPr>
              <a:t>(ONDERWYSERNOTA:</a:t>
            </a:r>
            <a:r>
              <a:rPr lang="af-ZA" sz="1200" kern="1200" dirty="0">
                <a:solidFill>
                  <a:schemeClr val="tx1"/>
                </a:solidFill>
                <a:effectLst/>
                <a:latin typeface="+mn-lt"/>
                <a:ea typeface="+mn-ea"/>
                <a:cs typeface="+mn-cs"/>
              </a:rPr>
              <a:t> Gee geleentheid vir leerders om te antwoord. Leerders kan enige van die artikels beantwoord, maar die volgende is ook moontlik)</a:t>
            </a:r>
            <a:endParaRPr lang="en-ZA"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 </a:t>
            </a:r>
          </a:p>
          <a:p>
            <a:pPr marL="171450" lvl="0" indent="-171450">
              <a:buFont typeface="Wingdings" panose="05000000000000000000" pitchFamily="2" charset="2"/>
              <a:buChar char="Ø"/>
            </a:pPr>
            <a:r>
              <a:rPr lang="af-ZA" sz="1200" kern="1200" dirty="0">
                <a:solidFill>
                  <a:schemeClr val="tx1"/>
                </a:solidFill>
                <a:effectLst/>
                <a:latin typeface="+mn-lt"/>
                <a:ea typeface="+mn-ea"/>
                <a:cs typeface="+mn-cs"/>
              </a:rPr>
              <a:t>Onttrekking van familie en vriende</a:t>
            </a:r>
            <a:endParaRPr lang="en-ZA" sz="1200" kern="1200" dirty="0">
              <a:solidFill>
                <a:schemeClr val="tx1"/>
              </a:solidFill>
              <a:effectLst/>
              <a:latin typeface="+mn-lt"/>
              <a:ea typeface="+mn-ea"/>
              <a:cs typeface="+mn-cs"/>
            </a:endParaRPr>
          </a:p>
          <a:p>
            <a:pPr marL="171450" lvl="0" indent="-171450">
              <a:buFont typeface="Wingdings" panose="05000000000000000000" pitchFamily="2" charset="2"/>
              <a:buChar char="Ø"/>
            </a:pPr>
            <a:r>
              <a:rPr lang="af-ZA" sz="1200" kern="1200" dirty="0">
                <a:solidFill>
                  <a:schemeClr val="tx1"/>
                </a:solidFill>
                <a:effectLst/>
                <a:latin typeface="+mn-lt"/>
                <a:ea typeface="+mn-ea"/>
                <a:cs typeface="+mn-cs"/>
              </a:rPr>
              <a:t>Verandering van gedrag - verhoogde impulsiwiteit of woede (gemoedskommelings)</a:t>
            </a:r>
            <a:endParaRPr lang="en-ZA" sz="1200" kern="1200" dirty="0">
              <a:solidFill>
                <a:schemeClr val="tx1"/>
              </a:solidFill>
              <a:effectLst/>
              <a:latin typeface="+mn-lt"/>
              <a:ea typeface="+mn-ea"/>
              <a:cs typeface="+mn-cs"/>
            </a:endParaRPr>
          </a:p>
          <a:p>
            <a:pPr marL="171450" lvl="0" indent="-171450">
              <a:buFont typeface="Wingdings" panose="05000000000000000000" pitchFamily="2" charset="2"/>
              <a:buChar char="Ø"/>
            </a:pPr>
            <a:r>
              <a:rPr lang="af-ZA" sz="1200" kern="1200" dirty="0">
                <a:solidFill>
                  <a:schemeClr val="tx1"/>
                </a:solidFill>
                <a:effectLst/>
                <a:latin typeface="+mn-lt"/>
                <a:ea typeface="+mn-ea"/>
                <a:cs typeface="+mn-cs"/>
              </a:rPr>
              <a:t>Nuwe vriendekringe</a:t>
            </a:r>
            <a:endParaRPr lang="en-ZA" sz="1200" kern="1200" dirty="0">
              <a:solidFill>
                <a:schemeClr val="tx1"/>
              </a:solidFill>
              <a:effectLst/>
              <a:latin typeface="+mn-lt"/>
              <a:ea typeface="+mn-ea"/>
              <a:cs typeface="+mn-cs"/>
            </a:endParaRPr>
          </a:p>
          <a:p>
            <a:pPr marL="171450" lvl="0" indent="-171450">
              <a:buFont typeface="Wingdings" panose="05000000000000000000" pitchFamily="2" charset="2"/>
              <a:buChar char="Ø"/>
            </a:pPr>
            <a:r>
              <a:rPr lang="af-ZA" sz="1200" kern="1200" dirty="0">
                <a:solidFill>
                  <a:schemeClr val="tx1"/>
                </a:solidFill>
                <a:effectLst/>
                <a:latin typeface="+mn-lt"/>
                <a:ea typeface="+mn-ea"/>
                <a:cs typeface="+mn-cs"/>
              </a:rPr>
              <a:t>Algemene selfversorging - liggaamsreuk, ens. - word geïgnoreer</a:t>
            </a:r>
            <a:endParaRPr lang="en-ZA"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(Vra die klas die volgende vraag.)</a:t>
            </a:r>
            <a:endParaRPr lang="en-ZA" sz="1200" kern="1200" dirty="0">
              <a:solidFill>
                <a:schemeClr val="tx1"/>
              </a:solidFill>
              <a:effectLst/>
              <a:latin typeface="+mn-lt"/>
              <a:ea typeface="+mn-ea"/>
              <a:cs typeface="+mn-cs"/>
            </a:endParaRPr>
          </a:p>
          <a:p>
            <a:endParaRPr lang="af-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As jy bekommerd is dat jou vriend dalk aan dwelms verslaaf is, wat kan jy doen?</a:t>
            </a:r>
            <a:endParaRPr lang="en-ZA"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 </a:t>
            </a:r>
          </a:p>
          <a:p>
            <a:pPr marL="171450" lvl="0" indent="-171450">
              <a:buFont typeface="Wingdings" panose="05000000000000000000" pitchFamily="2" charset="2"/>
              <a:buChar char="Ø"/>
            </a:pPr>
            <a:r>
              <a:rPr lang="af-ZA" sz="1200" kern="1200" dirty="0">
                <a:solidFill>
                  <a:schemeClr val="tx1"/>
                </a:solidFill>
                <a:effectLst/>
                <a:latin typeface="+mn-lt"/>
                <a:ea typeface="+mn-ea"/>
                <a:cs typeface="+mn-cs"/>
              </a:rPr>
              <a:t>Beveel aan dat hulle 'n onderwyser / berader by die skool nader om raad te kry.</a:t>
            </a:r>
            <a:endParaRPr lang="en-ZA" sz="1200" kern="1200" dirty="0">
              <a:solidFill>
                <a:schemeClr val="tx1"/>
              </a:solidFill>
              <a:effectLst/>
              <a:latin typeface="+mn-lt"/>
              <a:ea typeface="+mn-ea"/>
              <a:cs typeface="+mn-cs"/>
            </a:endParaRPr>
          </a:p>
          <a:p>
            <a:pPr marL="171450" lvl="0" indent="-171450">
              <a:buFont typeface="Wingdings" panose="05000000000000000000" pitchFamily="2" charset="2"/>
              <a:buChar char="Ø"/>
            </a:pPr>
            <a:r>
              <a:rPr lang="af-ZA" sz="1200" kern="1200" dirty="0">
                <a:solidFill>
                  <a:schemeClr val="tx1"/>
                </a:solidFill>
                <a:effectLst/>
                <a:latin typeface="+mn-lt"/>
                <a:ea typeface="+mn-ea"/>
                <a:cs typeface="+mn-cs"/>
              </a:rPr>
              <a:t>Praat met hul ouers of ouer broers en susters om hulle te neem om hul dokter te sien.</a:t>
            </a:r>
            <a:endParaRPr lang="en-ZA" sz="1200" kern="1200" dirty="0">
              <a:solidFill>
                <a:schemeClr val="tx1"/>
              </a:solidFill>
              <a:effectLst/>
              <a:latin typeface="+mn-lt"/>
              <a:ea typeface="+mn-ea"/>
              <a:cs typeface="+mn-cs"/>
            </a:endParaRPr>
          </a:p>
          <a:p>
            <a:pPr marL="171450" lvl="0" indent="-171450">
              <a:buFont typeface="Wingdings" panose="05000000000000000000" pitchFamily="2" charset="2"/>
              <a:buChar char="Ø"/>
            </a:pPr>
            <a:r>
              <a:rPr lang="af-ZA" sz="1200" kern="1200" dirty="0">
                <a:solidFill>
                  <a:schemeClr val="tx1"/>
                </a:solidFill>
                <a:effectLst/>
                <a:latin typeface="+mn-lt"/>
                <a:ea typeface="+mn-ea"/>
                <a:cs typeface="+mn-cs"/>
              </a:rPr>
              <a:t>Die dokter kan hulle in 'n rehabilitasiekliniek inboek, waar gespesialiseerde hulp vir die oorwinning van verslawings gevind kan word.</a:t>
            </a:r>
            <a:endParaRPr lang="en-ZA" sz="1200" kern="1200" dirty="0">
              <a:solidFill>
                <a:schemeClr val="tx1"/>
              </a:solidFill>
              <a:effectLst/>
              <a:latin typeface="+mn-lt"/>
              <a:ea typeface="+mn-ea"/>
              <a:cs typeface="+mn-cs"/>
            </a:endParaRPr>
          </a:p>
          <a:p>
            <a:pPr marL="171450" lvl="0" indent="-171450">
              <a:buFont typeface="Wingdings" panose="05000000000000000000" pitchFamily="2" charset="2"/>
              <a:buChar char="Ø"/>
            </a:pPr>
            <a:r>
              <a:rPr lang="af-ZA" sz="1200" kern="1200" dirty="0">
                <a:solidFill>
                  <a:schemeClr val="tx1"/>
                </a:solidFill>
                <a:effectLst/>
                <a:latin typeface="+mn-lt"/>
                <a:ea typeface="+mn-ea"/>
                <a:cs typeface="+mn-cs"/>
              </a:rPr>
              <a:t>In Suid-Afrika kan jy ook webwerwe soos </a:t>
            </a:r>
            <a:r>
              <a:rPr lang="af-ZA" sz="1200" i="1" kern="1200" dirty="0">
                <a:solidFill>
                  <a:schemeClr val="tx1"/>
                </a:solidFill>
                <a:effectLst/>
                <a:latin typeface="+mn-lt"/>
                <a:ea typeface="+mn-ea"/>
                <a:cs typeface="+mn-cs"/>
              </a:rPr>
              <a:t>Alcoholics Anonymous</a:t>
            </a:r>
            <a:r>
              <a:rPr lang="af-ZA" sz="1200" kern="1200" dirty="0">
                <a:solidFill>
                  <a:schemeClr val="tx1"/>
                </a:solidFill>
                <a:effectLst/>
                <a:latin typeface="+mn-lt"/>
                <a:ea typeface="+mn-ea"/>
                <a:cs typeface="+mn-cs"/>
              </a:rPr>
              <a:t> of </a:t>
            </a:r>
            <a:r>
              <a:rPr lang="af-ZA" sz="1200" i="1" kern="1200" dirty="0">
                <a:solidFill>
                  <a:schemeClr val="tx1"/>
                </a:solidFill>
                <a:effectLst/>
                <a:latin typeface="+mn-lt"/>
                <a:ea typeface="+mn-ea"/>
                <a:cs typeface="+mn-cs"/>
              </a:rPr>
              <a:t>Lifeline</a:t>
            </a:r>
            <a:r>
              <a:rPr lang="af-ZA" sz="1200" kern="1200" dirty="0">
                <a:solidFill>
                  <a:schemeClr val="tx1"/>
                </a:solidFill>
                <a:effectLst/>
                <a:latin typeface="+mn-lt"/>
                <a:ea typeface="+mn-ea"/>
                <a:cs typeface="+mn-cs"/>
              </a:rPr>
              <a:t> besoek.</a:t>
            </a:r>
            <a:endParaRPr lang="en-ZA" sz="1200" kern="1200" dirty="0">
              <a:solidFill>
                <a:schemeClr val="tx1"/>
              </a:solidFill>
              <a:effectLst/>
              <a:latin typeface="+mn-lt"/>
              <a:ea typeface="+mn-ea"/>
              <a:cs typeface="+mn-cs"/>
            </a:endParaRPr>
          </a:p>
          <a:p>
            <a:pPr marL="171450" indent="-171450">
              <a:buFontTx/>
              <a:buChar char="-"/>
            </a:pPr>
            <a:endParaRPr lang="en-ZA" dirty="0"/>
          </a:p>
          <a:p>
            <a:pPr marL="171450" indent="-171450">
              <a:buFontTx/>
              <a:buChar char="-"/>
            </a:pPr>
            <a:endParaRPr lang="en-ZA" dirty="0"/>
          </a:p>
        </p:txBody>
      </p:sp>
      <p:sp>
        <p:nvSpPr>
          <p:cNvPr id="4" name="Slide Number Placeholder 3"/>
          <p:cNvSpPr>
            <a:spLocks noGrp="1"/>
          </p:cNvSpPr>
          <p:nvPr>
            <p:ph type="sldNum" sz="quarter" idx="5"/>
          </p:nvPr>
        </p:nvSpPr>
        <p:spPr/>
        <p:txBody>
          <a:bodyPr/>
          <a:lstStyle/>
          <a:p>
            <a:fld id="{9A537A29-D5D2-4533-9AB1-2D8F4A0B2E50}" type="slidenum">
              <a:rPr lang="en-ZA" smtClean="0"/>
              <a:t>6</a:t>
            </a:fld>
            <a:endParaRPr lang="en-ZA"/>
          </a:p>
        </p:txBody>
      </p:sp>
    </p:spTree>
    <p:extLst>
      <p:ext uri="{BB962C8B-B14F-4D97-AF65-F5344CB8AC3E}">
        <p14:creationId xmlns:p14="http://schemas.microsoft.com/office/powerpoint/2010/main" val="35191076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7</a:t>
            </a:r>
          </a:p>
          <a:p>
            <a:endParaRPr lang="en-ZA" dirty="0"/>
          </a:p>
          <a:p>
            <a:pPr lvl="0" fontAlgn="base"/>
            <a:r>
              <a:rPr lang="af-ZA" sz="1200" u="none" strike="noStrike" kern="1200" dirty="0">
                <a:solidFill>
                  <a:schemeClr val="tx1"/>
                </a:solidFill>
                <a:effectLst/>
                <a:latin typeface="+mn-lt"/>
                <a:ea typeface="+mn-ea"/>
                <a:cs typeface="+mn-cs"/>
              </a:rPr>
              <a:t>Onthou julle</a:t>
            </a:r>
            <a:r>
              <a:rPr lang="af-ZA" sz="1200" u="none" strike="noStrike" kern="1200" baseline="0" dirty="0">
                <a:solidFill>
                  <a:schemeClr val="tx1"/>
                </a:solidFill>
                <a:effectLst/>
                <a:latin typeface="+mn-lt"/>
                <a:ea typeface="+mn-ea"/>
                <a:cs typeface="+mn-cs"/>
              </a:rPr>
              <a:t> die</a:t>
            </a:r>
            <a:r>
              <a:rPr lang="af-ZA" sz="1200" u="none" strike="noStrike" kern="1200" dirty="0">
                <a:solidFill>
                  <a:schemeClr val="tx1"/>
                </a:solidFill>
                <a:effectLst/>
                <a:latin typeface="+mn-lt"/>
                <a:ea typeface="+mn-ea"/>
                <a:cs typeface="+mn-cs"/>
              </a:rPr>
              <a:t> strokiesprent waarmee ons vandag begin het? Ek het gesê ons sal die uitkoms sien. Ongelukkig het Jake nie die wilskrag gehad om vir sy virend nee te sê vir dwelms nie. Hy het gevoel sy angs was te groot en wou die stres verminder. Al sy redes het niks beteken toe hy gesterf het nie.</a:t>
            </a:r>
            <a:endParaRPr lang="en-ZA" sz="1200" u="none" strike="noStrike"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Graad 8's, julle is in 'n unieke tyd van jul lewens waar jy soms dink jy kan doen wat jy wil en daar is geen negatiewe gevolge nie. Jy dink jy is onoorwinbaar. Om dwelms te gebruik, is nie 'n speletjie nie. Jy gaan verloor! Leer hierdie les eerder nóú as ná jare van dwelmmisbruik, want dan sal jy sukkel om verslawing te oorkom en om jou lewe terug te kry.</a:t>
            </a:r>
            <a:endParaRPr lang="en-ZA"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Deel 'n kopie van die </a:t>
            </a:r>
            <a:r>
              <a:rPr lang="af-ZA" sz="1200" b="1" i="1" u="sng" kern="1200" dirty="0">
                <a:solidFill>
                  <a:schemeClr val="tx1"/>
                </a:solidFill>
                <a:effectLst/>
                <a:latin typeface="+mn-lt"/>
                <a:ea typeface="+mn-ea"/>
                <a:cs typeface="+mn-cs"/>
              </a:rPr>
              <a:t>Inhoudopsomming</a:t>
            </a:r>
            <a:r>
              <a:rPr lang="af-ZA" sz="1200" b="1" i="1" kern="120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uit.</a:t>
            </a:r>
            <a:endParaRPr lang="en-ZA" sz="1200" kern="1200" dirty="0">
              <a:solidFill>
                <a:schemeClr val="tx1"/>
              </a:solidFill>
              <a:effectLst/>
              <a:latin typeface="+mn-lt"/>
              <a:ea typeface="+mn-ea"/>
              <a:cs typeface="+mn-cs"/>
            </a:endParaRPr>
          </a:p>
          <a:p>
            <a:endParaRPr lang="en-ZA" dirty="0"/>
          </a:p>
        </p:txBody>
      </p:sp>
      <p:sp>
        <p:nvSpPr>
          <p:cNvPr id="4" name="Slide Number Placeholder 3"/>
          <p:cNvSpPr>
            <a:spLocks noGrp="1"/>
          </p:cNvSpPr>
          <p:nvPr>
            <p:ph type="sldNum" sz="quarter" idx="5"/>
          </p:nvPr>
        </p:nvSpPr>
        <p:spPr/>
        <p:txBody>
          <a:bodyPr/>
          <a:lstStyle/>
          <a:p>
            <a:fld id="{9A537A29-D5D2-4533-9AB1-2D8F4A0B2E50}" type="slidenum">
              <a:rPr lang="en-ZA" smtClean="0"/>
              <a:t>7</a:t>
            </a:fld>
            <a:endParaRPr lang="en-ZA"/>
          </a:p>
        </p:txBody>
      </p:sp>
    </p:spTree>
    <p:extLst>
      <p:ext uri="{BB962C8B-B14F-4D97-AF65-F5344CB8AC3E}">
        <p14:creationId xmlns:p14="http://schemas.microsoft.com/office/powerpoint/2010/main" val="2698892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8</a:t>
            </a:r>
          </a:p>
          <a:p>
            <a:endParaRPr lang="en-ZA" dirty="0"/>
          </a:p>
          <a:p>
            <a:pPr lvl="0"/>
            <a:r>
              <a:rPr lang="af-ZA" sz="1200" kern="1200" dirty="0">
                <a:solidFill>
                  <a:schemeClr val="tx1"/>
                </a:solidFill>
                <a:effectLst/>
                <a:latin typeface="+mn-lt"/>
                <a:ea typeface="+mn-ea"/>
                <a:cs typeface="+mn-cs"/>
              </a:rPr>
              <a:t>Leerders neem om 'n oomblik om na te dink oor wat hulle vandag in die klas oor hulself geleer het deur op </a:t>
            </a:r>
            <a:r>
              <a:rPr lang="af-ZA" sz="1200" b="1" i="1" u="sng" kern="1200" dirty="0">
                <a:solidFill>
                  <a:schemeClr val="tx1"/>
                </a:solidFill>
                <a:effectLst/>
                <a:latin typeface="+mn-lt"/>
                <a:ea typeface="+mn-ea"/>
                <a:cs typeface="+mn-cs"/>
              </a:rPr>
              <a:t>Les 3 - Werkkaart Aktiwiteit 3</a:t>
            </a:r>
            <a:r>
              <a:rPr lang="af-ZA" sz="1200" kern="1200" dirty="0">
                <a:solidFill>
                  <a:schemeClr val="tx1"/>
                </a:solidFill>
                <a:effectLst/>
                <a:latin typeface="+mn-lt"/>
                <a:ea typeface="+mn-ea"/>
                <a:cs typeface="+mn-cs"/>
              </a:rPr>
              <a:t> te reageer.</a:t>
            </a:r>
            <a:br>
              <a:rPr lang="af-ZA" sz="1200" b="1" i="1" kern="1200" dirty="0">
                <a:solidFill>
                  <a:schemeClr val="tx1"/>
                </a:solidFill>
                <a:effectLst/>
                <a:latin typeface="+mn-lt"/>
                <a:ea typeface="+mn-ea"/>
                <a:cs typeface="+mn-cs"/>
              </a:rPr>
            </a:br>
            <a:endParaRPr lang="en-ZA" sz="1200" kern="1200" dirty="0">
              <a:solidFill>
                <a:schemeClr val="tx1"/>
              </a:solidFill>
              <a:effectLst/>
              <a:latin typeface="+mn-lt"/>
              <a:ea typeface="+mn-ea"/>
              <a:cs typeface="+mn-cs"/>
            </a:endParaRPr>
          </a:p>
          <a:p>
            <a:pPr marL="228600" lvl="0" indent="-228600">
              <a:buFont typeface="+mj-lt"/>
              <a:buAutoNum type="arabicPeriod"/>
            </a:pPr>
            <a:r>
              <a:rPr lang="af-ZA" sz="1200" kern="1200" dirty="0">
                <a:solidFill>
                  <a:schemeClr val="tx1"/>
                </a:solidFill>
                <a:effectLst/>
                <a:latin typeface="+mn-lt"/>
                <a:ea typeface="+mn-ea"/>
                <a:cs typeface="+mn-cs"/>
              </a:rPr>
              <a:t>Na hierdie reeks, wat het jy geleer wat jou keuses sal beïnvloed om vir dwelmmisbruik “Nee” te sê?</a:t>
            </a:r>
            <a:endParaRPr lang="en-ZA" sz="1200" kern="1200" dirty="0">
              <a:solidFill>
                <a:schemeClr val="tx1"/>
              </a:solidFill>
              <a:effectLst/>
              <a:latin typeface="+mn-lt"/>
              <a:ea typeface="+mn-ea"/>
              <a:cs typeface="+mn-cs"/>
            </a:endParaRPr>
          </a:p>
          <a:p>
            <a:pPr marL="228600" lvl="0" indent="-228600">
              <a:buFont typeface="+mj-lt"/>
              <a:buAutoNum type="arabicPeriod"/>
            </a:pPr>
            <a:r>
              <a:rPr lang="af-ZA" sz="1200" kern="1200" dirty="0">
                <a:solidFill>
                  <a:schemeClr val="tx1"/>
                </a:solidFill>
                <a:effectLst/>
                <a:latin typeface="+mn-lt"/>
                <a:ea typeface="+mn-ea"/>
                <a:cs typeface="+mn-cs"/>
              </a:rPr>
              <a:t>Watter fisiese aktiwiteite kan jy saam met jou vriende doen eerder as om dwelms te gebruik?  </a:t>
            </a:r>
            <a:endParaRPr lang="en-ZA"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 </a:t>
            </a:r>
          </a:p>
          <a:p>
            <a:r>
              <a:rPr lang="en-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Daar is geen memo-antwoorde op hierdie vrae nie. Maak seker dat die klas in hierdie tyd stil is. Jy kan selfs 'n instrumentele liedjie speel om stilte en reflektering aan te moedig.</a:t>
            </a:r>
            <a:endParaRPr lang="en-ZA" sz="1200" kern="1200" dirty="0">
              <a:solidFill>
                <a:schemeClr val="tx1"/>
              </a:solidFill>
              <a:effectLst/>
              <a:latin typeface="+mn-lt"/>
              <a:ea typeface="+mn-ea"/>
              <a:cs typeface="+mn-cs"/>
            </a:endParaRPr>
          </a:p>
          <a:p>
            <a:endParaRPr lang="en-ZA" dirty="0"/>
          </a:p>
        </p:txBody>
      </p:sp>
      <p:sp>
        <p:nvSpPr>
          <p:cNvPr id="4" name="Slide Number Placeholder 3"/>
          <p:cNvSpPr>
            <a:spLocks noGrp="1"/>
          </p:cNvSpPr>
          <p:nvPr>
            <p:ph type="sldNum" sz="quarter" idx="5"/>
          </p:nvPr>
        </p:nvSpPr>
        <p:spPr/>
        <p:txBody>
          <a:bodyPr/>
          <a:lstStyle/>
          <a:p>
            <a:fld id="{9A537A29-D5D2-4533-9AB1-2D8F4A0B2E50}" type="slidenum">
              <a:rPr lang="en-ZA" smtClean="0"/>
              <a:t>8</a:t>
            </a:fld>
            <a:endParaRPr lang="en-ZA"/>
          </a:p>
        </p:txBody>
      </p:sp>
    </p:spTree>
    <p:extLst>
      <p:ext uri="{BB962C8B-B14F-4D97-AF65-F5344CB8AC3E}">
        <p14:creationId xmlns:p14="http://schemas.microsoft.com/office/powerpoint/2010/main" val="3351569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02328-7786-4DDB-A44F-89E89A147F1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B7ED0282-C4D4-4541-A1DC-7E9CA80D6B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6A3CE4C1-BD28-45D6-9467-D56AF98390DB}"/>
              </a:ext>
            </a:extLst>
          </p:cNvPr>
          <p:cNvSpPr>
            <a:spLocks noGrp="1"/>
          </p:cNvSpPr>
          <p:nvPr>
            <p:ph type="dt" sz="half" idx="10"/>
          </p:nvPr>
        </p:nvSpPr>
        <p:spPr/>
        <p:txBody>
          <a:bodyPr/>
          <a:lstStyle/>
          <a:p>
            <a:fld id="{3D1057E1-F53E-4C1B-B48E-2F91FF93CC57}" type="datetimeFigureOut">
              <a:rPr lang="en-ZA" smtClean="0"/>
              <a:t>2023/02/23</a:t>
            </a:fld>
            <a:endParaRPr lang="en-ZA"/>
          </a:p>
        </p:txBody>
      </p:sp>
      <p:sp>
        <p:nvSpPr>
          <p:cNvPr id="5" name="Footer Placeholder 4">
            <a:extLst>
              <a:ext uri="{FF2B5EF4-FFF2-40B4-BE49-F238E27FC236}">
                <a16:creationId xmlns:a16="http://schemas.microsoft.com/office/drawing/2014/main" id="{47D86473-77D4-4859-9260-D0851C34ED06}"/>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C7827501-3264-47BB-9292-F09BAA02C751}"/>
              </a:ext>
            </a:extLst>
          </p:cNvPr>
          <p:cNvSpPr>
            <a:spLocks noGrp="1"/>
          </p:cNvSpPr>
          <p:nvPr>
            <p:ph type="sldNum" sz="quarter" idx="12"/>
          </p:nvPr>
        </p:nvSpPr>
        <p:spPr/>
        <p:txBody>
          <a:bodyPr/>
          <a:lstStyle/>
          <a:p>
            <a:fld id="{29F1EBBB-5004-43A4-A743-D04C72D794AF}" type="slidenum">
              <a:rPr lang="en-ZA" smtClean="0"/>
              <a:t>‹#›</a:t>
            </a:fld>
            <a:endParaRPr lang="en-ZA"/>
          </a:p>
        </p:txBody>
      </p:sp>
    </p:spTree>
    <p:extLst>
      <p:ext uri="{BB962C8B-B14F-4D97-AF65-F5344CB8AC3E}">
        <p14:creationId xmlns:p14="http://schemas.microsoft.com/office/powerpoint/2010/main" val="2320853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EA137-5777-4B16-A863-FA08A521FF74}"/>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90A98F03-532E-4386-A616-0F2EB6BE0F4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37B96FE8-7D32-4E6D-849F-761A958AF993}"/>
              </a:ext>
            </a:extLst>
          </p:cNvPr>
          <p:cNvSpPr>
            <a:spLocks noGrp="1"/>
          </p:cNvSpPr>
          <p:nvPr>
            <p:ph type="dt" sz="half" idx="10"/>
          </p:nvPr>
        </p:nvSpPr>
        <p:spPr/>
        <p:txBody>
          <a:bodyPr/>
          <a:lstStyle/>
          <a:p>
            <a:fld id="{3D1057E1-F53E-4C1B-B48E-2F91FF93CC57}" type="datetimeFigureOut">
              <a:rPr lang="en-ZA" smtClean="0"/>
              <a:t>2023/02/23</a:t>
            </a:fld>
            <a:endParaRPr lang="en-ZA"/>
          </a:p>
        </p:txBody>
      </p:sp>
      <p:sp>
        <p:nvSpPr>
          <p:cNvPr id="5" name="Footer Placeholder 4">
            <a:extLst>
              <a:ext uri="{FF2B5EF4-FFF2-40B4-BE49-F238E27FC236}">
                <a16:creationId xmlns:a16="http://schemas.microsoft.com/office/drawing/2014/main" id="{DF05DEF1-02B7-47D0-B591-793F66709D2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1C4BCA47-A7F3-46C8-AF42-05A1C7881E92}"/>
              </a:ext>
            </a:extLst>
          </p:cNvPr>
          <p:cNvSpPr>
            <a:spLocks noGrp="1"/>
          </p:cNvSpPr>
          <p:nvPr>
            <p:ph type="sldNum" sz="quarter" idx="12"/>
          </p:nvPr>
        </p:nvSpPr>
        <p:spPr/>
        <p:txBody>
          <a:bodyPr/>
          <a:lstStyle/>
          <a:p>
            <a:fld id="{29F1EBBB-5004-43A4-A743-D04C72D794AF}" type="slidenum">
              <a:rPr lang="en-ZA" smtClean="0"/>
              <a:t>‹#›</a:t>
            </a:fld>
            <a:endParaRPr lang="en-ZA"/>
          </a:p>
        </p:txBody>
      </p:sp>
    </p:spTree>
    <p:extLst>
      <p:ext uri="{BB962C8B-B14F-4D97-AF65-F5344CB8AC3E}">
        <p14:creationId xmlns:p14="http://schemas.microsoft.com/office/powerpoint/2010/main" val="1745558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D6E4695-1B22-4D0E-B1B3-C349FD9AE6C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A7A89AA3-B22D-4D54-893F-339D7F47D1B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065F219F-7966-4BC4-AB9A-CDEF82B629AE}"/>
              </a:ext>
            </a:extLst>
          </p:cNvPr>
          <p:cNvSpPr>
            <a:spLocks noGrp="1"/>
          </p:cNvSpPr>
          <p:nvPr>
            <p:ph type="dt" sz="half" idx="10"/>
          </p:nvPr>
        </p:nvSpPr>
        <p:spPr/>
        <p:txBody>
          <a:bodyPr/>
          <a:lstStyle/>
          <a:p>
            <a:fld id="{3D1057E1-F53E-4C1B-B48E-2F91FF93CC57}" type="datetimeFigureOut">
              <a:rPr lang="en-ZA" smtClean="0"/>
              <a:t>2023/02/23</a:t>
            </a:fld>
            <a:endParaRPr lang="en-ZA"/>
          </a:p>
        </p:txBody>
      </p:sp>
      <p:sp>
        <p:nvSpPr>
          <p:cNvPr id="5" name="Footer Placeholder 4">
            <a:extLst>
              <a:ext uri="{FF2B5EF4-FFF2-40B4-BE49-F238E27FC236}">
                <a16:creationId xmlns:a16="http://schemas.microsoft.com/office/drawing/2014/main" id="{9902E51A-58FE-4D05-B748-702C3E2CE2B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5D84F104-69FF-49B5-942B-4FEA89D89EAD}"/>
              </a:ext>
            </a:extLst>
          </p:cNvPr>
          <p:cNvSpPr>
            <a:spLocks noGrp="1"/>
          </p:cNvSpPr>
          <p:nvPr>
            <p:ph type="sldNum" sz="quarter" idx="12"/>
          </p:nvPr>
        </p:nvSpPr>
        <p:spPr/>
        <p:txBody>
          <a:bodyPr/>
          <a:lstStyle/>
          <a:p>
            <a:fld id="{29F1EBBB-5004-43A4-A743-D04C72D794AF}" type="slidenum">
              <a:rPr lang="en-ZA" smtClean="0"/>
              <a:t>‹#›</a:t>
            </a:fld>
            <a:endParaRPr lang="en-ZA"/>
          </a:p>
        </p:txBody>
      </p:sp>
    </p:spTree>
    <p:extLst>
      <p:ext uri="{BB962C8B-B14F-4D97-AF65-F5344CB8AC3E}">
        <p14:creationId xmlns:p14="http://schemas.microsoft.com/office/powerpoint/2010/main" val="14559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023F5-F2CD-4012-AD34-83B3929B8F4F}"/>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825BC178-D5E3-488F-8ED1-F5C3B6D965A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59683B7F-DE3B-464E-9316-9E638C552449}"/>
              </a:ext>
            </a:extLst>
          </p:cNvPr>
          <p:cNvSpPr>
            <a:spLocks noGrp="1"/>
          </p:cNvSpPr>
          <p:nvPr>
            <p:ph type="dt" sz="half" idx="10"/>
          </p:nvPr>
        </p:nvSpPr>
        <p:spPr/>
        <p:txBody>
          <a:bodyPr/>
          <a:lstStyle/>
          <a:p>
            <a:fld id="{3D1057E1-F53E-4C1B-B48E-2F91FF93CC57}" type="datetimeFigureOut">
              <a:rPr lang="en-ZA" smtClean="0"/>
              <a:t>2023/02/23</a:t>
            </a:fld>
            <a:endParaRPr lang="en-ZA"/>
          </a:p>
        </p:txBody>
      </p:sp>
      <p:sp>
        <p:nvSpPr>
          <p:cNvPr id="5" name="Footer Placeholder 4">
            <a:extLst>
              <a:ext uri="{FF2B5EF4-FFF2-40B4-BE49-F238E27FC236}">
                <a16:creationId xmlns:a16="http://schemas.microsoft.com/office/drawing/2014/main" id="{F8FA7A52-6160-4FD5-8DCA-0A8C3BAB017F}"/>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A113E4DA-F6AD-48EB-A8EB-F65BFF0D2DA8}"/>
              </a:ext>
            </a:extLst>
          </p:cNvPr>
          <p:cNvSpPr>
            <a:spLocks noGrp="1"/>
          </p:cNvSpPr>
          <p:nvPr>
            <p:ph type="sldNum" sz="quarter" idx="12"/>
          </p:nvPr>
        </p:nvSpPr>
        <p:spPr/>
        <p:txBody>
          <a:bodyPr/>
          <a:lstStyle/>
          <a:p>
            <a:fld id="{29F1EBBB-5004-43A4-A743-D04C72D794AF}" type="slidenum">
              <a:rPr lang="en-ZA" smtClean="0"/>
              <a:t>‹#›</a:t>
            </a:fld>
            <a:endParaRPr lang="en-ZA"/>
          </a:p>
        </p:txBody>
      </p:sp>
    </p:spTree>
    <p:extLst>
      <p:ext uri="{BB962C8B-B14F-4D97-AF65-F5344CB8AC3E}">
        <p14:creationId xmlns:p14="http://schemas.microsoft.com/office/powerpoint/2010/main" val="3722309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3EC8B-54F6-4DB8-B35F-DC9598F667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AE903159-DC48-436B-9363-F0385E2024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066622-391F-491F-B460-E676912936C5}"/>
              </a:ext>
            </a:extLst>
          </p:cNvPr>
          <p:cNvSpPr>
            <a:spLocks noGrp="1"/>
          </p:cNvSpPr>
          <p:nvPr>
            <p:ph type="dt" sz="half" idx="10"/>
          </p:nvPr>
        </p:nvSpPr>
        <p:spPr/>
        <p:txBody>
          <a:bodyPr/>
          <a:lstStyle/>
          <a:p>
            <a:fld id="{3D1057E1-F53E-4C1B-B48E-2F91FF93CC57}" type="datetimeFigureOut">
              <a:rPr lang="en-ZA" smtClean="0"/>
              <a:t>2023/02/23</a:t>
            </a:fld>
            <a:endParaRPr lang="en-ZA"/>
          </a:p>
        </p:txBody>
      </p:sp>
      <p:sp>
        <p:nvSpPr>
          <p:cNvPr id="5" name="Footer Placeholder 4">
            <a:extLst>
              <a:ext uri="{FF2B5EF4-FFF2-40B4-BE49-F238E27FC236}">
                <a16:creationId xmlns:a16="http://schemas.microsoft.com/office/drawing/2014/main" id="{8912F200-356B-4386-811D-E2F16C596E9B}"/>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F17B11A0-0CFF-4847-9BF0-23D4724E914A}"/>
              </a:ext>
            </a:extLst>
          </p:cNvPr>
          <p:cNvSpPr>
            <a:spLocks noGrp="1"/>
          </p:cNvSpPr>
          <p:nvPr>
            <p:ph type="sldNum" sz="quarter" idx="12"/>
          </p:nvPr>
        </p:nvSpPr>
        <p:spPr/>
        <p:txBody>
          <a:bodyPr/>
          <a:lstStyle/>
          <a:p>
            <a:fld id="{29F1EBBB-5004-43A4-A743-D04C72D794AF}" type="slidenum">
              <a:rPr lang="en-ZA" smtClean="0"/>
              <a:t>‹#›</a:t>
            </a:fld>
            <a:endParaRPr lang="en-ZA"/>
          </a:p>
        </p:txBody>
      </p:sp>
    </p:spTree>
    <p:extLst>
      <p:ext uri="{BB962C8B-B14F-4D97-AF65-F5344CB8AC3E}">
        <p14:creationId xmlns:p14="http://schemas.microsoft.com/office/powerpoint/2010/main" val="2210294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A17CF-1463-49B4-8BFD-9E52B6AF0DE2}"/>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A35D6760-3F0C-4678-99E3-2677C45B64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8DACE2F4-7614-4EA9-8F7C-5F904AFD82F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FFA92D56-B5D9-4BC6-B4A5-5F7874E73D0A}"/>
              </a:ext>
            </a:extLst>
          </p:cNvPr>
          <p:cNvSpPr>
            <a:spLocks noGrp="1"/>
          </p:cNvSpPr>
          <p:nvPr>
            <p:ph type="dt" sz="half" idx="10"/>
          </p:nvPr>
        </p:nvSpPr>
        <p:spPr/>
        <p:txBody>
          <a:bodyPr/>
          <a:lstStyle/>
          <a:p>
            <a:fld id="{3D1057E1-F53E-4C1B-B48E-2F91FF93CC57}" type="datetimeFigureOut">
              <a:rPr lang="en-ZA" smtClean="0"/>
              <a:t>2023/02/23</a:t>
            </a:fld>
            <a:endParaRPr lang="en-ZA"/>
          </a:p>
        </p:txBody>
      </p:sp>
      <p:sp>
        <p:nvSpPr>
          <p:cNvPr id="6" name="Footer Placeholder 5">
            <a:extLst>
              <a:ext uri="{FF2B5EF4-FFF2-40B4-BE49-F238E27FC236}">
                <a16:creationId xmlns:a16="http://schemas.microsoft.com/office/drawing/2014/main" id="{FF4A2D43-E9E0-4226-A06C-B085E67C6205}"/>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4FC71726-456C-4D1F-90C1-937DBCE99796}"/>
              </a:ext>
            </a:extLst>
          </p:cNvPr>
          <p:cNvSpPr>
            <a:spLocks noGrp="1"/>
          </p:cNvSpPr>
          <p:nvPr>
            <p:ph type="sldNum" sz="quarter" idx="12"/>
          </p:nvPr>
        </p:nvSpPr>
        <p:spPr/>
        <p:txBody>
          <a:bodyPr/>
          <a:lstStyle/>
          <a:p>
            <a:fld id="{29F1EBBB-5004-43A4-A743-D04C72D794AF}" type="slidenum">
              <a:rPr lang="en-ZA" smtClean="0"/>
              <a:t>‹#›</a:t>
            </a:fld>
            <a:endParaRPr lang="en-ZA"/>
          </a:p>
        </p:txBody>
      </p:sp>
    </p:spTree>
    <p:extLst>
      <p:ext uri="{BB962C8B-B14F-4D97-AF65-F5344CB8AC3E}">
        <p14:creationId xmlns:p14="http://schemas.microsoft.com/office/powerpoint/2010/main" val="1458110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4E477-0023-45D4-86E1-798AAE9C8C9F}"/>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264547C3-B649-4C7A-A56B-0B1ADF99B6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49EE40E-F379-4B26-AF47-3B52971ED2D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EF639D33-CC11-45F1-84F7-522F25D700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1ACF65-1D42-4E93-ABE1-F5E0F54A806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C45D1664-6B57-4015-BAFC-2B6331D3DE9D}"/>
              </a:ext>
            </a:extLst>
          </p:cNvPr>
          <p:cNvSpPr>
            <a:spLocks noGrp="1"/>
          </p:cNvSpPr>
          <p:nvPr>
            <p:ph type="dt" sz="half" idx="10"/>
          </p:nvPr>
        </p:nvSpPr>
        <p:spPr/>
        <p:txBody>
          <a:bodyPr/>
          <a:lstStyle/>
          <a:p>
            <a:fld id="{3D1057E1-F53E-4C1B-B48E-2F91FF93CC57}" type="datetimeFigureOut">
              <a:rPr lang="en-ZA" smtClean="0"/>
              <a:t>2023/02/23</a:t>
            </a:fld>
            <a:endParaRPr lang="en-ZA"/>
          </a:p>
        </p:txBody>
      </p:sp>
      <p:sp>
        <p:nvSpPr>
          <p:cNvPr id="8" name="Footer Placeholder 7">
            <a:extLst>
              <a:ext uri="{FF2B5EF4-FFF2-40B4-BE49-F238E27FC236}">
                <a16:creationId xmlns:a16="http://schemas.microsoft.com/office/drawing/2014/main" id="{19195ED6-B43F-459C-B276-781E606D7C15}"/>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8B2A4815-19E2-48E2-8A6B-7CA30DB26082}"/>
              </a:ext>
            </a:extLst>
          </p:cNvPr>
          <p:cNvSpPr>
            <a:spLocks noGrp="1"/>
          </p:cNvSpPr>
          <p:nvPr>
            <p:ph type="sldNum" sz="quarter" idx="12"/>
          </p:nvPr>
        </p:nvSpPr>
        <p:spPr/>
        <p:txBody>
          <a:bodyPr/>
          <a:lstStyle/>
          <a:p>
            <a:fld id="{29F1EBBB-5004-43A4-A743-D04C72D794AF}" type="slidenum">
              <a:rPr lang="en-ZA" smtClean="0"/>
              <a:t>‹#›</a:t>
            </a:fld>
            <a:endParaRPr lang="en-ZA"/>
          </a:p>
        </p:txBody>
      </p:sp>
    </p:spTree>
    <p:extLst>
      <p:ext uri="{BB962C8B-B14F-4D97-AF65-F5344CB8AC3E}">
        <p14:creationId xmlns:p14="http://schemas.microsoft.com/office/powerpoint/2010/main" val="3953911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FFD13-5D91-4479-AC22-F4D7333F5A18}"/>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032AD094-CA58-42F8-BF86-0117FB117732}"/>
              </a:ext>
            </a:extLst>
          </p:cNvPr>
          <p:cNvSpPr>
            <a:spLocks noGrp="1"/>
          </p:cNvSpPr>
          <p:nvPr>
            <p:ph type="dt" sz="half" idx="10"/>
          </p:nvPr>
        </p:nvSpPr>
        <p:spPr/>
        <p:txBody>
          <a:bodyPr/>
          <a:lstStyle/>
          <a:p>
            <a:fld id="{3D1057E1-F53E-4C1B-B48E-2F91FF93CC57}" type="datetimeFigureOut">
              <a:rPr lang="en-ZA" smtClean="0"/>
              <a:t>2023/02/23</a:t>
            </a:fld>
            <a:endParaRPr lang="en-ZA"/>
          </a:p>
        </p:txBody>
      </p:sp>
      <p:sp>
        <p:nvSpPr>
          <p:cNvPr id="4" name="Footer Placeholder 3">
            <a:extLst>
              <a:ext uri="{FF2B5EF4-FFF2-40B4-BE49-F238E27FC236}">
                <a16:creationId xmlns:a16="http://schemas.microsoft.com/office/drawing/2014/main" id="{AA19CBB0-3E36-443F-84B0-862EAF45BC41}"/>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B1617BAA-69ED-466F-89EF-DA201F09DFCB}"/>
              </a:ext>
            </a:extLst>
          </p:cNvPr>
          <p:cNvSpPr>
            <a:spLocks noGrp="1"/>
          </p:cNvSpPr>
          <p:nvPr>
            <p:ph type="sldNum" sz="quarter" idx="12"/>
          </p:nvPr>
        </p:nvSpPr>
        <p:spPr/>
        <p:txBody>
          <a:bodyPr/>
          <a:lstStyle/>
          <a:p>
            <a:fld id="{29F1EBBB-5004-43A4-A743-D04C72D794AF}" type="slidenum">
              <a:rPr lang="en-ZA" smtClean="0"/>
              <a:t>‹#›</a:t>
            </a:fld>
            <a:endParaRPr lang="en-ZA"/>
          </a:p>
        </p:txBody>
      </p:sp>
    </p:spTree>
    <p:extLst>
      <p:ext uri="{BB962C8B-B14F-4D97-AF65-F5344CB8AC3E}">
        <p14:creationId xmlns:p14="http://schemas.microsoft.com/office/powerpoint/2010/main" val="1912685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C0088E-0EA4-4A6D-8D70-C1C0793640B2}"/>
              </a:ext>
            </a:extLst>
          </p:cNvPr>
          <p:cNvSpPr>
            <a:spLocks noGrp="1"/>
          </p:cNvSpPr>
          <p:nvPr>
            <p:ph type="dt" sz="half" idx="10"/>
          </p:nvPr>
        </p:nvSpPr>
        <p:spPr/>
        <p:txBody>
          <a:bodyPr/>
          <a:lstStyle/>
          <a:p>
            <a:fld id="{3D1057E1-F53E-4C1B-B48E-2F91FF93CC57}" type="datetimeFigureOut">
              <a:rPr lang="en-ZA" smtClean="0"/>
              <a:t>2023/02/23</a:t>
            </a:fld>
            <a:endParaRPr lang="en-ZA"/>
          </a:p>
        </p:txBody>
      </p:sp>
      <p:sp>
        <p:nvSpPr>
          <p:cNvPr id="3" name="Footer Placeholder 2">
            <a:extLst>
              <a:ext uri="{FF2B5EF4-FFF2-40B4-BE49-F238E27FC236}">
                <a16:creationId xmlns:a16="http://schemas.microsoft.com/office/drawing/2014/main" id="{F258EC60-8DF7-4D19-BDDB-7939E8CADC1C}"/>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5FA9DBB8-FE69-4BD9-9E23-3A12F22806B2}"/>
              </a:ext>
            </a:extLst>
          </p:cNvPr>
          <p:cNvSpPr>
            <a:spLocks noGrp="1"/>
          </p:cNvSpPr>
          <p:nvPr>
            <p:ph type="sldNum" sz="quarter" idx="12"/>
          </p:nvPr>
        </p:nvSpPr>
        <p:spPr/>
        <p:txBody>
          <a:bodyPr/>
          <a:lstStyle/>
          <a:p>
            <a:fld id="{29F1EBBB-5004-43A4-A743-D04C72D794AF}" type="slidenum">
              <a:rPr lang="en-ZA" smtClean="0"/>
              <a:t>‹#›</a:t>
            </a:fld>
            <a:endParaRPr lang="en-ZA"/>
          </a:p>
        </p:txBody>
      </p:sp>
    </p:spTree>
    <p:extLst>
      <p:ext uri="{BB962C8B-B14F-4D97-AF65-F5344CB8AC3E}">
        <p14:creationId xmlns:p14="http://schemas.microsoft.com/office/powerpoint/2010/main" val="7127695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5896F-F433-4A3B-958E-A21C099E0E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D12BFE3A-2673-4EFE-A480-DF26EBB7C6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04FA6F77-30D6-4B50-8556-98DD4D170A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E4651A-B627-4676-8CF3-F06E8E925999}"/>
              </a:ext>
            </a:extLst>
          </p:cNvPr>
          <p:cNvSpPr>
            <a:spLocks noGrp="1"/>
          </p:cNvSpPr>
          <p:nvPr>
            <p:ph type="dt" sz="half" idx="10"/>
          </p:nvPr>
        </p:nvSpPr>
        <p:spPr/>
        <p:txBody>
          <a:bodyPr/>
          <a:lstStyle/>
          <a:p>
            <a:fld id="{3D1057E1-F53E-4C1B-B48E-2F91FF93CC57}" type="datetimeFigureOut">
              <a:rPr lang="en-ZA" smtClean="0"/>
              <a:t>2023/02/23</a:t>
            </a:fld>
            <a:endParaRPr lang="en-ZA"/>
          </a:p>
        </p:txBody>
      </p:sp>
      <p:sp>
        <p:nvSpPr>
          <p:cNvPr id="6" name="Footer Placeholder 5">
            <a:extLst>
              <a:ext uri="{FF2B5EF4-FFF2-40B4-BE49-F238E27FC236}">
                <a16:creationId xmlns:a16="http://schemas.microsoft.com/office/drawing/2014/main" id="{EE47047D-4AFF-4DA6-A563-8F56623B21D2}"/>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EAD0CDCB-C09C-402A-A162-39F27E761817}"/>
              </a:ext>
            </a:extLst>
          </p:cNvPr>
          <p:cNvSpPr>
            <a:spLocks noGrp="1"/>
          </p:cNvSpPr>
          <p:nvPr>
            <p:ph type="sldNum" sz="quarter" idx="12"/>
          </p:nvPr>
        </p:nvSpPr>
        <p:spPr/>
        <p:txBody>
          <a:bodyPr/>
          <a:lstStyle/>
          <a:p>
            <a:fld id="{29F1EBBB-5004-43A4-A743-D04C72D794AF}" type="slidenum">
              <a:rPr lang="en-ZA" smtClean="0"/>
              <a:t>‹#›</a:t>
            </a:fld>
            <a:endParaRPr lang="en-ZA"/>
          </a:p>
        </p:txBody>
      </p:sp>
    </p:spTree>
    <p:extLst>
      <p:ext uri="{BB962C8B-B14F-4D97-AF65-F5344CB8AC3E}">
        <p14:creationId xmlns:p14="http://schemas.microsoft.com/office/powerpoint/2010/main" val="152063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F1454-1EF4-42DF-A362-652171B960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783A6023-642B-4C30-A867-394F1B3B1D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AD6FA8F2-8B8A-4C07-9162-E4064A4611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366369-ED87-4D5D-B18D-6879A3F2949E}"/>
              </a:ext>
            </a:extLst>
          </p:cNvPr>
          <p:cNvSpPr>
            <a:spLocks noGrp="1"/>
          </p:cNvSpPr>
          <p:nvPr>
            <p:ph type="dt" sz="half" idx="10"/>
          </p:nvPr>
        </p:nvSpPr>
        <p:spPr/>
        <p:txBody>
          <a:bodyPr/>
          <a:lstStyle/>
          <a:p>
            <a:fld id="{3D1057E1-F53E-4C1B-B48E-2F91FF93CC57}" type="datetimeFigureOut">
              <a:rPr lang="en-ZA" smtClean="0"/>
              <a:t>2023/02/23</a:t>
            </a:fld>
            <a:endParaRPr lang="en-ZA"/>
          </a:p>
        </p:txBody>
      </p:sp>
      <p:sp>
        <p:nvSpPr>
          <p:cNvPr id="6" name="Footer Placeholder 5">
            <a:extLst>
              <a:ext uri="{FF2B5EF4-FFF2-40B4-BE49-F238E27FC236}">
                <a16:creationId xmlns:a16="http://schemas.microsoft.com/office/drawing/2014/main" id="{CFE9A001-31E0-4B4B-8FA6-792AEFB78A9A}"/>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017B426A-7F6F-4A79-9771-52D158777795}"/>
              </a:ext>
            </a:extLst>
          </p:cNvPr>
          <p:cNvSpPr>
            <a:spLocks noGrp="1"/>
          </p:cNvSpPr>
          <p:nvPr>
            <p:ph type="sldNum" sz="quarter" idx="12"/>
          </p:nvPr>
        </p:nvSpPr>
        <p:spPr/>
        <p:txBody>
          <a:bodyPr/>
          <a:lstStyle/>
          <a:p>
            <a:fld id="{29F1EBBB-5004-43A4-A743-D04C72D794AF}" type="slidenum">
              <a:rPr lang="en-ZA" smtClean="0"/>
              <a:t>‹#›</a:t>
            </a:fld>
            <a:endParaRPr lang="en-ZA"/>
          </a:p>
        </p:txBody>
      </p:sp>
    </p:spTree>
    <p:extLst>
      <p:ext uri="{BB962C8B-B14F-4D97-AF65-F5344CB8AC3E}">
        <p14:creationId xmlns:p14="http://schemas.microsoft.com/office/powerpoint/2010/main" val="2482489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9683A6-0EC8-4E70-AC2E-7C65523322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BD05C4DF-DB8A-44EB-82EF-FC10AD283F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8F91F3B-880B-4EAF-9D99-416836DF53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1057E1-F53E-4C1B-B48E-2F91FF93CC57}" type="datetimeFigureOut">
              <a:rPr lang="en-ZA" smtClean="0"/>
              <a:t>2023/02/23</a:t>
            </a:fld>
            <a:endParaRPr lang="en-ZA"/>
          </a:p>
        </p:txBody>
      </p:sp>
      <p:sp>
        <p:nvSpPr>
          <p:cNvPr id="5" name="Footer Placeholder 4">
            <a:extLst>
              <a:ext uri="{FF2B5EF4-FFF2-40B4-BE49-F238E27FC236}">
                <a16:creationId xmlns:a16="http://schemas.microsoft.com/office/drawing/2014/main" id="{656855E7-7A3D-4030-B53B-A21F5E58C2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B54176AB-F370-4F70-8347-70C3BE761F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F1EBBB-5004-43A4-A743-D04C72D794AF}" type="slidenum">
              <a:rPr lang="en-ZA" smtClean="0"/>
              <a:t>‹#›</a:t>
            </a:fld>
            <a:endParaRPr lang="en-ZA"/>
          </a:p>
        </p:txBody>
      </p:sp>
    </p:spTree>
    <p:extLst>
      <p:ext uri="{BB962C8B-B14F-4D97-AF65-F5344CB8AC3E}">
        <p14:creationId xmlns:p14="http://schemas.microsoft.com/office/powerpoint/2010/main" val="88877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10" Type="http://schemas.openxmlformats.org/officeDocument/2006/relationships/image" Target="../media/image2.jpeg"/><Relationship Id="rId4" Type="http://schemas.openxmlformats.org/officeDocument/2006/relationships/image" Target="../media/image6.jpeg"/><Relationship Id="rId9"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9A574-D126-4C1B-F516-5B01FD435355}"/>
              </a:ext>
            </a:extLst>
          </p:cNvPr>
          <p:cNvSpPr>
            <a:spLocks noGrp="1"/>
          </p:cNvSpPr>
          <p:nvPr>
            <p:ph type="title"/>
          </p:nvPr>
        </p:nvSpPr>
        <p:spPr/>
        <p:txBody>
          <a:bodyPr/>
          <a:lstStyle/>
          <a:p>
            <a:endParaRPr lang="en-ZA"/>
          </a:p>
        </p:txBody>
      </p:sp>
      <p:sp>
        <p:nvSpPr>
          <p:cNvPr id="3" name="Content Placeholder 2">
            <a:extLst>
              <a:ext uri="{FF2B5EF4-FFF2-40B4-BE49-F238E27FC236}">
                <a16:creationId xmlns:a16="http://schemas.microsoft.com/office/drawing/2014/main" id="{D810E643-F806-62EA-0033-E2E303EF928F}"/>
              </a:ext>
            </a:extLst>
          </p:cNvPr>
          <p:cNvSpPr>
            <a:spLocks noGrp="1"/>
          </p:cNvSpPr>
          <p:nvPr>
            <p:ph idx="1"/>
          </p:nvPr>
        </p:nvSpPr>
        <p:spPr/>
        <p:txBody>
          <a:bodyPr/>
          <a:lstStyle/>
          <a:p>
            <a:endParaRPr lang="en-ZA"/>
          </a:p>
        </p:txBody>
      </p:sp>
      <p:pic>
        <p:nvPicPr>
          <p:cNvPr id="5" name="Picture 4">
            <a:extLst>
              <a:ext uri="{FF2B5EF4-FFF2-40B4-BE49-F238E27FC236}">
                <a16:creationId xmlns:a16="http://schemas.microsoft.com/office/drawing/2014/main" id="{7A81D8C5-D239-D4F8-F630-0A4C6AAACB47}"/>
              </a:ext>
            </a:extLst>
          </p:cNvPr>
          <p:cNvPicPr>
            <a:picLocks noChangeAspect="1"/>
          </p:cNvPicPr>
          <p:nvPr/>
        </p:nvPicPr>
        <p:blipFill>
          <a:blip r:embed="rId3"/>
          <a:stretch>
            <a:fillRect/>
          </a:stretch>
        </p:blipFill>
        <p:spPr>
          <a:xfrm>
            <a:off x="0" y="0"/>
            <a:ext cx="12192000" cy="6858000"/>
          </a:xfrm>
          <a:prstGeom prst="rect">
            <a:avLst/>
          </a:prstGeom>
        </p:spPr>
      </p:pic>
      <p:sp>
        <p:nvSpPr>
          <p:cNvPr id="7" name="Rectangle 6"/>
          <p:cNvSpPr/>
          <p:nvPr/>
        </p:nvSpPr>
        <p:spPr>
          <a:xfrm>
            <a:off x="6915150" y="752475"/>
            <a:ext cx="5276850" cy="2119312"/>
          </a:xfrm>
          <a:prstGeom prst="rect">
            <a:avLst/>
          </a:prstGeom>
          <a:solidFill>
            <a:schemeClr val="tx1">
              <a:lumMod val="75000"/>
              <a:lumOff val="25000"/>
            </a:schemeClr>
          </a:solidFill>
          <a:ln w="19050">
            <a:solidFill>
              <a:schemeClr val="tx1">
                <a:lumMod val="75000"/>
                <a:lumOff val="25000"/>
              </a:schemeClr>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ZA" sz="2400" b="1"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Kwartaal</a:t>
            </a:r>
            <a:r>
              <a:rPr lang="en-ZA" sz="24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2</a:t>
            </a:r>
          </a:p>
          <a:p>
            <a:pPr algn="ctr">
              <a:lnSpc>
                <a:spcPct val="115000"/>
              </a:lnSpc>
              <a:spcAft>
                <a:spcPts val="1000"/>
              </a:spcAft>
            </a:pPr>
            <a:r>
              <a:rPr lang="en-ZA" sz="4400" b="1" dirty="0" err="1">
                <a:solidFill>
                  <a:schemeClr val="bg1"/>
                </a:solidFill>
                <a:latin typeface="Arial" panose="020B0604020202020204" pitchFamily="34" charset="0"/>
                <a:ea typeface="Calibri" panose="020F0502020204030204" pitchFamily="34" charset="0"/>
                <a:cs typeface="Times New Roman" panose="02020603050405020304" pitchFamily="18" charset="0"/>
              </a:rPr>
              <a:t>Graad</a:t>
            </a:r>
            <a:r>
              <a:rPr lang="en-ZA" sz="4400" b="1" dirty="0">
                <a:solidFill>
                  <a:schemeClr val="bg1"/>
                </a:solidFill>
                <a:latin typeface="Arial" panose="020B0604020202020204" pitchFamily="34" charset="0"/>
                <a:ea typeface="Calibri" panose="020F0502020204030204" pitchFamily="34" charset="0"/>
                <a:cs typeface="Times New Roman" panose="02020603050405020304" pitchFamily="18" charset="0"/>
              </a:rPr>
              <a:t> 8:</a:t>
            </a:r>
            <a:endParaRPr lang="en-ZA" sz="5400" dirty="0">
              <a:solidFill>
                <a:schemeClr val="bg1"/>
              </a:solidFill>
              <a:effectLst/>
              <a:ea typeface="Calibri" panose="020F0502020204030204" pitchFamily="34" charset="0"/>
              <a:cs typeface="Times New Roman" panose="02020603050405020304" pitchFamily="18" charset="0"/>
            </a:endParaRPr>
          </a:p>
        </p:txBody>
      </p:sp>
      <p:sp>
        <p:nvSpPr>
          <p:cNvPr id="8" name="Rectangle 7"/>
          <p:cNvSpPr/>
          <p:nvPr/>
        </p:nvSpPr>
        <p:spPr>
          <a:xfrm>
            <a:off x="6915150" y="2871787"/>
            <a:ext cx="5276850" cy="2100262"/>
          </a:xfrm>
          <a:prstGeom prst="rect">
            <a:avLst/>
          </a:prstGeom>
          <a:solidFill>
            <a:schemeClr val="tx1">
              <a:lumMod val="75000"/>
              <a:lumOff val="25000"/>
            </a:schemeClr>
          </a:solidFill>
          <a:ln w="19050">
            <a:solidFill>
              <a:schemeClr val="tx1">
                <a:lumMod val="75000"/>
                <a:lumOff val="25000"/>
              </a:schemeClr>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ZA" sz="2400" b="1"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Gesondheids</a:t>
            </a:r>
            <a:r>
              <a:rPr lang="en-ZA" sz="24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r>
              <a:rPr lang="en-ZA" sz="2400" b="1"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Sosiale</a:t>
            </a:r>
            <a:r>
              <a:rPr lang="en-ZA" sz="24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r>
              <a:rPr lang="en-ZA" sz="2400" b="1"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en</a:t>
            </a:r>
            <a:r>
              <a:rPr lang="en-ZA" sz="24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r>
              <a:rPr lang="en-ZA" sz="2400" b="1"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Omgewingsverantwoordelikheid</a:t>
            </a:r>
            <a:endParaRPr lang="en-ZA" sz="3200" dirty="0">
              <a:solidFill>
                <a:schemeClr val="bg1"/>
              </a:solidFill>
              <a:effectLst/>
              <a:ea typeface="Calibri" panose="020F0502020204030204" pitchFamily="34" charset="0"/>
              <a:cs typeface="Times New Roman" panose="02020603050405020304" pitchFamily="18" charset="0"/>
            </a:endParaRPr>
          </a:p>
        </p:txBody>
      </p:sp>
      <p:sp>
        <p:nvSpPr>
          <p:cNvPr id="9" name="Rectangle 8"/>
          <p:cNvSpPr/>
          <p:nvPr/>
        </p:nvSpPr>
        <p:spPr>
          <a:xfrm>
            <a:off x="6915150" y="4982587"/>
            <a:ext cx="5276850" cy="1866900"/>
          </a:xfrm>
          <a:prstGeom prst="rect">
            <a:avLst/>
          </a:prstGeom>
          <a:solidFill>
            <a:schemeClr val="tx1">
              <a:lumMod val="75000"/>
              <a:lumOff val="25000"/>
            </a:schemeClr>
          </a:solidFill>
          <a:ln w="19050">
            <a:solidFill>
              <a:schemeClr val="tx1">
                <a:lumMod val="75000"/>
                <a:lumOff val="25000"/>
              </a:schemeClr>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lnSpc>
                <a:spcPct val="115000"/>
              </a:lnSpc>
              <a:spcAft>
                <a:spcPts val="1000"/>
              </a:spcAft>
            </a:pPr>
            <a:r>
              <a:rPr lang="en-ZA" sz="24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Les 3:</a:t>
            </a:r>
          </a:p>
          <a:p>
            <a:pPr algn="r">
              <a:lnSpc>
                <a:spcPct val="115000"/>
              </a:lnSpc>
              <a:spcAft>
                <a:spcPts val="1000"/>
              </a:spcAft>
            </a:pPr>
            <a:r>
              <a:rPr lang="en-ZA" sz="2400" b="1" dirty="0" err="1">
                <a:solidFill>
                  <a:schemeClr val="bg1"/>
                </a:solidFill>
                <a:latin typeface="Arial" panose="020B0604020202020204" pitchFamily="34" charset="0"/>
                <a:ea typeface="Calibri" panose="020F0502020204030204" pitchFamily="34" charset="0"/>
                <a:cs typeface="Times New Roman" panose="02020603050405020304" pitchFamily="18" charset="0"/>
              </a:rPr>
              <a:t>Kort</a:t>
            </a:r>
            <a:r>
              <a:rPr lang="en-ZA" sz="2400" b="1" dirty="0">
                <a:solidFill>
                  <a:schemeClr val="bg1"/>
                </a:solidFill>
                <a:latin typeface="Arial" panose="020B0604020202020204" pitchFamily="34" charset="0"/>
                <a:ea typeface="Calibri" panose="020F0502020204030204" pitchFamily="34" charset="0"/>
                <a:cs typeface="Times New Roman" panose="02020603050405020304" pitchFamily="18" charset="0"/>
              </a:rPr>
              <a:t>- </a:t>
            </a:r>
            <a:r>
              <a:rPr lang="en-ZA" sz="2400" b="1" dirty="0" err="1">
                <a:solidFill>
                  <a:schemeClr val="bg1"/>
                </a:solidFill>
                <a:latin typeface="Arial" panose="020B0604020202020204" pitchFamily="34" charset="0"/>
                <a:ea typeface="Calibri" panose="020F0502020204030204" pitchFamily="34" charset="0"/>
                <a:cs typeface="Times New Roman" panose="02020603050405020304" pitchFamily="18" charset="0"/>
              </a:rPr>
              <a:t>en</a:t>
            </a:r>
            <a:r>
              <a:rPr lang="en-ZA" sz="2400" b="1" dirty="0">
                <a:solidFill>
                  <a:schemeClr val="bg1"/>
                </a:solidFill>
                <a:latin typeface="Arial" panose="020B0604020202020204" pitchFamily="34" charset="0"/>
                <a:ea typeface="Calibri" panose="020F0502020204030204" pitchFamily="34" charset="0"/>
                <a:cs typeface="Times New Roman" panose="02020603050405020304" pitchFamily="18" charset="0"/>
              </a:rPr>
              <a:t> </a:t>
            </a:r>
            <a:r>
              <a:rPr lang="en-ZA" sz="2400" b="1" dirty="0" err="1">
                <a:solidFill>
                  <a:schemeClr val="bg1"/>
                </a:solidFill>
                <a:latin typeface="Arial" panose="020B0604020202020204" pitchFamily="34" charset="0"/>
                <a:ea typeface="Calibri" panose="020F0502020204030204" pitchFamily="34" charset="0"/>
                <a:cs typeface="Times New Roman" panose="02020603050405020304" pitchFamily="18" charset="0"/>
              </a:rPr>
              <a:t>langtermyngevolge</a:t>
            </a:r>
            <a:r>
              <a:rPr lang="en-ZA" sz="2400" b="1" dirty="0">
                <a:solidFill>
                  <a:schemeClr val="bg1"/>
                </a:solidFill>
                <a:latin typeface="Arial" panose="020B0604020202020204" pitchFamily="34" charset="0"/>
                <a:ea typeface="Calibri" panose="020F0502020204030204" pitchFamily="34" charset="0"/>
                <a:cs typeface="Times New Roman" panose="02020603050405020304" pitchFamily="18" charset="0"/>
              </a:rPr>
              <a:t> van </a:t>
            </a:r>
            <a:r>
              <a:rPr lang="en-ZA" sz="2400" b="1" dirty="0" err="1">
                <a:solidFill>
                  <a:schemeClr val="bg1"/>
                </a:solidFill>
                <a:latin typeface="Arial" panose="020B0604020202020204" pitchFamily="34" charset="0"/>
                <a:ea typeface="Calibri" panose="020F0502020204030204" pitchFamily="34" charset="0"/>
                <a:cs typeface="Times New Roman" panose="02020603050405020304" pitchFamily="18" charset="0"/>
              </a:rPr>
              <a:t>dwelmmisbruik</a:t>
            </a:r>
            <a:endParaRPr lang="en-ZA" sz="3200" dirty="0">
              <a:solidFill>
                <a:schemeClr val="bg1"/>
              </a:solidFill>
              <a:effectLst/>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9B101968-0A51-CEF2-B1E7-FF0A41AC88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06001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A9720-745F-4B49-8D94-C88B1C278CCB}"/>
              </a:ext>
            </a:extLst>
          </p:cNvPr>
          <p:cNvSpPr>
            <a:spLocks noGrp="1"/>
          </p:cNvSpPr>
          <p:nvPr>
            <p:ph type="title"/>
          </p:nvPr>
        </p:nvSpPr>
        <p:spPr/>
        <p:txBody>
          <a:bodyPr/>
          <a:lstStyle/>
          <a:p>
            <a:endParaRPr lang="en-ZA"/>
          </a:p>
        </p:txBody>
      </p:sp>
      <p:sp>
        <p:nvSpPr>
          <p:cNvPr id="3" name="Content Placeholder 2">
            <a:extLst>
              <a:ext uri="{FF2B5EF4-FFF2-40B4-BE49-F238E27FC236}">
                <a16:creationId xmlns:a16="http://schemas.microsoft.com/office/drawing/2014/main" id="{A6FD1A7C-8DB4-4A60-A52B-8C4F1282672D}"/>
              </a:ext>
            </a:extLst>
          </p:cNvPr>
          <p:cNvSpPr>
            <a:spLocks noGrp="1"/>
          </p:cNvSpPr>
          <p:nvPr>
            <p:ph idx="1"/>
          </p:nvPr>
        </p:nvSpPr>
        <p:spPr/>
        <p:txBody>
          <a:bodyPr/>
          <a:lstStyle/>
          <a:p>
            <a:endParaRPr lang="en-ZA"/>
          </a:p>
        </p:txBody>
      </p:sp>
      <p:pic>
        <p:nvPicPr>
          <p:cNvPr id="4" name="Picture 3" descr="Centerstone, a behavioral health care institute, is educating teen about the dangers of opioid and prescription drug misuse through a comic book.">
            <a:extLst>
              <a:ext uri="{FF2B5EF4-FFF2-40B4-BE49-F238E27FC236}">
                <a16:creationId xmlns:a16="http://schemas.microsoft.com/office/drawing/2014/main" id="{74C877F5-67AF-4271-B0A3-A8D622794F84}"/>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06400" y="130629"/>
            <a:ext cx="11335657" cy="5312228"/>
          </a:xfrm>
          <a:prstGeom prst="rect">
            <a:avLst/>
          </a:prstGeom>
          <a:noFill/>
          <a:ln>
            <a:noFill/>
          </a:ln>
        </p:spPr>
      </p:pic>
      <p:sp>
        <p:nvSpPr>
          <p:cNvPr id="6" name="Oval Callout 5"/>
          <p:cNvSpPr/>
          <p:nvPr/>
        </p:nvSpPr>
        <p:spPr>
          <a:xfrm>
            <a:off x="1056861" y="385906"/>
            <a:ext cx="2282687" cy="1325563"/>
          </a:xfrm>
          <a:prstGeom prst="wedgeEllipseCallout">
            <a:avLst>
              <a:gd name="adj1" fmla="val -4166"/>
              <a:gd name="adj2" fmla="val 70724"/>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dirty="0">
                <a:solidFill>
                  <a:sysClr val="windowText" lastClr="000000"/>
                </a:solidFill>
                <a:latin typeface="Rockwell" panose="02060603020205020403" pitchFamily="18" charset="0"/>
              </a:rPr>
              <a:t>SY HET MY OP </a:t>
            </a:r>
            <a:r>
              <a:rPr lang="en-ZA" sz="1600" i="1" dirty="0">
                <a:solidFill>
                  <a:sysClr val="windowText" lastClr="000000"/>
                </a:solidFill>
                <a:latin typeface="Rockwell" panose="02060603020205020403" pitchFamily="18" charset="0"/>
              </a:rPr>
              <a:t>SNAPCHAT</a:t>
            </a:r>
            <a:r>
              <a:rPr lang="en-ZA" sz="1600" dirty="0">
                <a:solidFill>
                  <a:sysClr val="windowText" lastClr="000000"/>
                </a:solidFill>
                <a:latin typeface="Rockwell" panose="02060603020205020403" pitchFamily="18" charset="0"/>
              </a:rPr>
              <a:t> </a:t>
            </a:r>
            <a:r>
              <a:rPr lang="en-ZA" sz="1600" b="1" dirty="0">
                <a:solidFill>
                  <a:sysClr val="windowText" lastClr="000000"/>
                </a:solidFill>
                <a:latin typeface="Rockwell" panose="02060603020205020403" pitchFamily="18" charset="0"/>
              </a:rPr>
              <a:t>GELOS</a:t>
            </a:r>
            <a:r>
              <a:rPr lang="en-ZA" sz="1600" dirty="0">
                <a:solidFill>
                  <a:sysClr val="windowText" lastClr="000000"/>
                </a:solidFill>
                <a:latin typeface="Rockwell" panose="02060603020205020403" pitchFamily="18" charset="0"/>
              </a:rPr>
              <a:t>! </a:t>
            </a:r>
          </a:p>
        </p:txBody>
      </p:sp>
      <p:sp>
        <p:nvSpPr>
          <p:cNvPr id="7" name="Oval Callout 6"/>
          <p:cNvSpPr/>
          <p:nvPr/>
        </p:nvSpPr>
        <p:spPr>
          <a:xfrm>
            <a:off x="1865244" y="3827330"/>
            <a:ext cx="2282687" cy="1325563"/>
          </a:xfrm>
          <a:prstGeom prst="wedgeEllipseCallout">
            <a:avLst>
              <a:gd name="adj1" fmla="val -42482"/>
              <a:gd name="adj2" fmla="val -76238"/>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dirty="0">
                <a:solidFill>
                  <a:sysClr val="windowText" lastClr="000000"/>
                </a:solidFill>
                <a:latin typeface="Rockwell" panose="02060603020205020403" pitchFamily="18" charset="0"/>
              </a:rPr>
              <a:t>MY PUNTE IS BY DIE </a:t>
            </a:r>
            <a:r>
              <a:rPr lang="en-ZA" sz="1600" b="1" dirty="0">
                <a:solidFill>
                  <a:sysClr val="windowText" lastClr="000000"/>
                </a:solidFill>
                <a:latin typeface="Rockwell" panose="02060603020205020403" pitchFamily="18" charset="0"/>
              </a:rPr>
              <a:t>DREIN</a:t>
            </a:r>
            <a:r>
              <a:rPr lang="en-ZA" sz="1600" dirty="0">
                <a:solidFill>
                  <a:sysClr val="windowText" lastClr="000000"/>
                </a:solidFill>
                <a:latin typeface="Rockwell" panose="02060603020205020403" pitchFamily="18" charset="0"/>
              </a:rPr>
              <a:t> AF!</a:t>
            </a:r>
          </a:p>
        </p:txBody>
      </p:sp>
      <p:sp>
        <p:nvSpPr>
          <p:cNvPr id="10" name="Oval Callout 9"/>
          <p:cNvSpPr/>
          <p:nvPr/>
        </p:nvSpPr>
        <p:spPr>
          <a:xfrm>
            <a:off x="4294807" y="3363542"/>
            <a:ext cx="2054804" cy="1630912"/>
          </a:xfrm>
          <a:prstGeom prst="wedgeEllipseCallout">
            <a:avLst>
              <a:gd name="adj1" fmla="val 51469"/>
              <a:gd name="adj2" fmla="val 18135"/>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dirty="0">
                <a:solidFill>
                  <a:sysClr val="windowText" lastClr="000000"/>
                </a:solidFill>
                <a:latin typeface="Rockwell" panose="02060603020205020403" pitchFamily="18" charset="0"/>
              </a:rPr>
              <a:t>EK HET JOU! GEBRUIK HIERDIE </a:t>
            </a:r>
            <a:r>
              <a:rPr lang="en-ZA" sz="1600" b="1" dirty="0">
                <a:solidFill>
                  <a:sysClr val="windowText" lastClr="000000"/>
                </a:solidFill>
                <a:latin typeface="Rockwell" panose="02060603020205020403" pitchFamily="18" charset="0"/>
              </a:rPr>
              <a:t>ANXYS</a:t>
            </a:r>
            <a:r>
              <a:rPr lang="en-ZA" sz="1600" dirty="0">
                <a:solidFill>
                  <a:sysClr val="windowText" lastClr="000000"/>
                </a:solidFill>
                <a:latin typeface="Rockwell" panose="02060603020205020403" pitchFamily="18" charset="0"/>
              </a:rPr>
              <a:t>.</a:t>
            </a:r>
          </a:p>
        </p:txBody>
      </p:sp>
      <p:sp>
        <p:nvSpPr>
          <p:cNvPr id="8" name="Oval Callout 7"/>
          <p:cNvSpPr/>
          <p:nvPr/>
        </p:nvSpPr>
        <p:spPr>
          <a:xfrm>
            <a:off x="4326833" y="401772"/>
            <a:ext cx="2282687" cy="1325563"/>
          </a:xfrm>
          <a:prstGeom prst="wedgeEllipseCallout">
            <a:avLst>
              <a:gd name="adj1" fmla="val -18099"/>
              <a:gd name="adj2" fmla="val 76722"/>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dirty="0">
                <a:solidFill>
                  <a:sysClr val="windowText" lastClr="000000"/>
                </a:solidFill>
                <a:latin typeface="Rockwell" panose="02060603020205020403" pitchFamily="18" charset="0"/>
              </a:rPr>
              <a:t>DIT VOEL OF EK NIE KAN ASEMHAAL NIE</a:t>
            </a:r>
          </a:p>
        </p:txBody>
      </p:sp>
      <p:sp>
        <p:nvSpPr>
          <p:cNvPr id="9" name="Oval Callout 8"/>
          <p:cNvSpPr/>
          <p:nvPr/>
        </p:nvSpPr>
        <p:spPr>
          <a:xfrm>
            <a:off x="5883965" y="3414002"/>
            <a:ext cx="1866900" cy="1630912"/>
          </a:xfrm>
          <a:prstGeom prst="wedgeEllipseCallout">
            <a:avLst>
              <a:gd name="adj1" fmla="val 21767"/>
              <a:gd name="adj2" fmla="val -6761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a:solidFill>
                  <a:sysClr val="windowText" lastClr="000000"/>
                </a:solidFill>
                <a:latin typeface="Rockwell" panose="02060603020205020403" pitchFamily="18" charset="0"/>
              </a:rPr>
              <a:t>EK</a:t>
            </a:r>
            <a:r>
              <a:rPr lang="en-ZA" sz="1600" dirty="0">
                <a:solidFill>
                  <a:sysClr val="windowText" lastClr="000000"/>
                </a:solidFill>
                <a:latin typeface="Rockwell" panose="02060603020205020403" pitchFamily="18" charset="0"/>
              </a:rPr>
              <a:t> GEBRUIK DIT OM TE KALMEER.</a:t>
            </a:r>
          </a:p>
        </p:txBody>
      </p:sp>
      <p:sp>
        <p:nvSpPr>
          <p:cNvPr id="11" name="Oval Callout 10"/>
          <p:cNvSpPr/>
          <p:nvPr/>
        </p:nvSpPr>
        <p:spPr>
          <a:xfrm>
            <a:off x="8208227" y="218870"/>
            <a:ext cx="3145573" cy="1726673"/>
          </a:xfrm>
          <a:prstGeom prst="wedgeEllipseCallout">
            <a:avLst>
              <a:gd name="adj1" fmla="val 32453"/>
              <a:gd name="adj2" fmla="val 50731"/>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dirty="0">
                <a:solidFill>
                  <a:sysClr val="windowText" lastClr="000000"/>
                </a:solidFill>
                <a:latin typeface="Rockwell" panose="02060603020205020403" pitchFamily="18" charset="0"/>
              </a:rPr>
              <a:t>NEEM HIERDIE. EK HET DIT SO PAS GEKRY, MAAR EK’S SEKER MY KÊREL SAL NOG KAN KRY.</a:t>
            </a:r>
          </a:p>
        </p:txBody>
      </p:sp>
      <p:pic>
        <p:nvPicPr>
          <p:cNvPr id="12" name="Picture 11">
            <a:extLst>
              <a:ext uri="{FF2B5EF4-FFF2-40B4-BE49-F238E27FC236}">
                <a16:creationId xmlns:a16="http://schemas.microsoft.com/office/drawing/2014/main" id="{48DC382B-66AA-7A11-7AAE-82EA1EB3B73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6973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DA562C9-700E-4C02-8BBC-CB99765441E4}"/>
              </a:ext>
            </a:extLst>
          </p:cNvPr>
          <p:cNvSpPr txBox="1"/>
          <p:nvPr/>
        </p:nvSpPr>
        <p:spPr>
          <a:xfrm>
            <a:off x="270141" y="90661"/>
            <a:ext cx="11723077" cy="1077218"/>
          </a:xfrm>
          <a:prstGeom prst="rect">
            <a:avLst/>
          </a:prstGeom>
          <a:noFill/>
        </p:spPr>
        <p:txBody>
          <a:bodyPr wrap="square">
            <a:spAutoFit/>
          </a:bodyPr>
          <a:lstStyle/>
          <a:p>
            <a:pPr algn="ctr"/>
            <a:r>
              <a:rPr lang="en-ZA" sz="3200" dirty="0" err="1">
                <a:solidFill>
                  <a:schemeClr val="tx2"/>
                </a:solidFill>
                <a:latin typeface="Arial" panose="020B0604020202020204" pitchFamily="34" charset="0"/>
                <a:cs typeface="Arial" panose="020B0604020202020204" pitchFamily="34" charset="0"/>
              </a:rPr>
              <a:t>Kom</a:t>
            </a:r>
            <a:r>
              <a:rPr lang="en-ZA" sz="3200" dirty="0">
                <a:solidFill>
                  <a:schemeClr val="tx2"/>
                </a:solidFill>
                <a:latin typeface="Arial" panose="020B0604020202020204" pitchFamily="34" charset="0"/>
                <a:cs typeface="Arial" panose="020B0604020202020204" pitchFamily="34" charset="0"/>
              </a:rPr>
              <a:t> </a:t>
            </a:r>
            <a:r>
              <a:rPr lang="en-ZA" sz="3200" dirty="0" err="1">
                <a:solidFill>
                  <a:schemeClr val="tx2"/>
                </a:solidFill>
                <a:latin typeface="Arial" panose="020B0604020202020204" pitchFamily="34" charset="0"/>
                <a:cs typeface="Arial" panose="020B0604020202020204" pitchFamily="34" charset="0"/>
              </a:rPr>
              <a:t>ons</a:t>
            </a:r>
            <a:r>
              <a:rPr lang="en-ZA" sz="3200" dirty="0">
                <a:solidFill>
                  <a:schemeClr val="tx2"/>
                </a:solidFill>
                <a:latin typeface="Arial" panose="020B0604020202020204" pitchFamily="34" charset="0"/>
                <a:cs typeface="Arial" panose="020B0604020202020204" pitchFamily="34" charset="0"/>
              </a:rPr>
              <a:t> </a:t>
            </a:r>
            <a:r>
              <a:rPr lang="en-ZA" sz="3200" dirty="0" err="1">
                <a:solidFill>
                  <a:schemeClr val="tx2"/>
                </a:solidFill>
                <a:latin typeface="Arial" panose="020B0604020202020204" pitchFamily="34" charset="0"/>
                <a:cs typeface="Arial" panose="020B0604020202020204" pitchFamily="34" charset="0"/>
              </a:rPr>
              <a:t>kyk</a:t>
            </a:r>
            <a:r>
              <a:rPr lang="en-ZA" sz="3200" dirty="0">
                <a:solidFill>
                  <a:schemeClr val="tx2"/>
                </a:solidFill>
                <a:latin typeface="Arial" panose="020B0604020202020204" pitchFamily="34" charset="0"/>
                <a:cs typeface="Arial" panose="020B0604020202020204" pitchFamily="34" charset="0"/>
              </a:rPr>
              <a:t> </a:t>
            </a:r>
            <a:r>
              <a:rPr lang="en-ZA" sz="3200" dirty="0" err="1">
                <a:solidFill>
                  <a:schemeClr val="tx2"/>
                </a:solidFill>
                <a:latin typeface="Arial" panose="020B0604020202020204" pitchFamily="34" charset="0"/>
                <a:cs typeface="Arial" panose="020B0604020202020204" pitchFamily="34" charset="0"/>
              </a:rPr>
              <a:t>na</a:t>
            </a:r>
            <a:r>
              <a:rPr lang="en-ZA" sz="3200" dirty="0">
                <a:solidFill>
                  <a:schemeClr val="tx2"/>
                </a:solidFill>
                <a:latin typeface="Arial" panose="020B0604020202020204" pitchFamily="34" charset="0"/>
                <a:cs typeface="Arial" panose="020B0604020202020204" pitchFamily="34" charset="0"/>
              </a:rPr>
              <a:t> die </a:t>
            </a:r>
            <a:r>
              <a:rPr lang="en-ZA" sz="3200" dirty="0" err="1">
                <a:solidFill>
                  <a:schemeClr val="tx2"/>
                </a:solidFill>
                <a:latin typeface="Arial" panose="020B0604020202020204" pitchFamily="34" charset="0"/>
                <a:cs typeface="Arial" panose="020B0604020202020204" pitchFamily="34" charset="0"/>
              </a:rPr>
              <a:t>impak</a:t>
            </a:r>
            <a:r>
              <a:rPr lang="en-ZA" sz="3200" dirty="0">
                <a:solidFill>
                  <a:schemeClr val="tx2"/>
                </a:solidFill>
                <a:latin typeface="Arial" panose="020B0604020202020204" pitchFamily="34" charset="0"/>
                <a:cs typeface="Arial" panose="020B0604020202020204" pitchFamily="34" charset="0"/>
              </a:rPr>
              <a:t> van </a:t>
            </a:r>
            <a:r>
              <a:rPr lang="en-ZA" sz="3200" dirty="0" err="1">
                <a:solidFill>
                  <a:srgbClr val="FF0000"/>
                </a:solidFill>
                <a:latin typeface="Arial" panose="020B0604020202020204" pitchFamily="34" charset="0"/>
                <a:cs typeface="Arial" panose="020B0604020202020204" pitchFamily="34" charset="0"/>
              </a:rPr>
              <a:t>inhaleermiddels</a:t>
            </a:r>
            <a:r>
              <a:rPr lang="en-ZA" sz="3200" dirty="0">
                <a:solidFill>
                  <a:srgbClr val="FF0000"/>
                </a:solidFill>
                <a:latin typeface="Arial" panose="020B0604020202020204" pitchFamily="34" charset="0"/>
                <a:cs typeface="Arial" panose="020B0604020202020204" pitchFamily="34" charset="0"/>
              </a:rPr>
              <a:t>/ </a:t>
            </a:r>
            <a:r>
              <a:rPr lang="en-ZA" sz="3200" dirty="0" err="1">
                <a:solidFill>
                  <a:srgbClr val="FF0000"/>
                </a:solidFill>
                <a:latin typeface="Arial" panose="020B0604020202020204" pitchFamily="34" charset="0"/>
                <a:cs typeface="Arial" panose="020B0604020202020204" pitchFamily="34" charset="0"/>
              </a:rPr>
              <a:t>inasemingsmiddels</a:t>
            </a:r>
            <a:r>
              <a:rPr lang="en-ZA" sz="3200" dirty="0">
                <a:solidFill>
                  <a:schemeClr val="tx2"/>
                </a:solidFill>
                <a:latin typeface="Arial" panose="020B0604020202020204" pitchFamily="34" charset="0"/>
                <a:cs typeface="Arial" panose="020B0604020202020204" pitchFamily="34" charset="0"/>
              </a:rPr>
              <a:t> op </a:t>
            </a:r>
            <a:r>
              <a:rPr lang="en-ZA" sz="3200" dirty="0" err="1">
                <a:solidFill>
                  <a:schemeClr val="tx2"/>
                </a:solidFill>
                <a:latin typeface="Arial" panose="020B0604020202020204" pitchFamily="34" charset="0"/>
                <a:cs typeface="Arial" panose="020B0604020202020204" pitchFamily="34" charset="0"/>
              </a:rPr>
              <a:t>jou</a:t>
            </a:r>
            <a:r>
              <a:rPr lang="en-ZA" sz="3200" dirty="0">
                <a:solidFill>
                  <a:schemeClr val="tx2"/>
                </a:solidFill>
                <a:latin typeface="Arial" panose="020B0604020202020204" pitchFamily="34" charset="0"/>
                <a:cs typeface="Arial" panose="020B0604020202020204" pitchFamily="34" charset="0"/>
              </a:rPr>
              <a:t> </a:t>
            </a:r>
            <a:r>
              <a:rPr lang="en-ZA" sz="3200" dirty="0" err="1">
                <a:solidFill>
                  <a:schemeClr val="tx2"/>
                </a:solidFill>
                <a:latin typeface="Arial" panose="020B0604020202020204" pitchFamily="34" charset="0"/>
                <a:cs typeface="Arial" panose="020B0604020202020204" pitchFamily="34" charset="0"/>
              </a:rPr>
              <a:t>liggaam</a:t>
            </a:r>
            <a:r>
              <a:rPr lang="en-ZA" sz="3200" dirty="0">
                <a:solidFill>
                  <a:schemeClr val="tx2"/>
                </a:solidFill>
                <a:latin typeface="Arial" panose="020B0604020202020204" pitchFamily="34" charset="0"/>
                <a:cs typeface="Arial" panose="020B0604020202020204" pitchFamily="34" charset="0"/>
              </a:rPr>
              <a:t>..</a:t>
            </a:r>
          </a:p>
        </p:txBody>
      </p:sp>
      <p:pic>
        <p:nvPicPr>
          <p:cNvPr id="2050" name="Picture 2" descr="graphic diagram showing how the chemicals in inhalants are taken in through the lungs, and within seconds travel to and reach the brain">
            <a:extLst>
              <a:ext uri="{FF2B5EF4-FFF2-40B4-BE49-F238E27FC236}">
                <a16:creationId xmlns:a16="http://schemas.microsoft.com/office/drawing/2014/main" id="{792955C5-607F-4DAC-A0BF-CDA0626ADD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9691" y="1420193"/>
            <a:ext cx="3141540" cy="534519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662551E4-2641-4A4D-8434-D4C6CDC8A222}"/>
              </a:ext>
            </a:extLst>
          </p:cNvPr>
          <p:cNvSpPr txBox="1"/>
          <p:nvPr/>
        </p:nvSpPr>
        <p:spPr>
          <a:xfrm>
            <a:off x="5108713" y="944223"/>
            <a:ext cx="2476943" cy="461665"/>
          </a:xfrm>
          <a:prstGeom prst="rect">
            <a:avLst/>
          </a:prstGeom>
          <a:noFill/>
        </p:spPr>
        <p:txBody>
          <a:bodyPr wrap="square">
            <a:spAutoFit/>
          </a:bodyPr>
          <a:lstStyle/>
          <a:p>
            <a:r>
              <a:rPr lang="en-GB" sz="2400" b="1" dirty="0" err="1">
                <a:solidFill>
                  <a:schemeClr val="tx2"/>
                </a:solidFill>
                <a:latin typeface="Source Sans Pro" panose="020B0503030403020204" pitchFamily="34" charset="0"/>
              </a:rPr>
              <a:t>I</a:t>
            </a:r>
            <a:r>
              <a:rPr lang="en-GB" sz="2400" b="1" i="0" dirty="0" err="1">
                <a:solidFill>
                  <a:schemeClr val="tx2"/>
                </a:solidFill>
                <a:effectLst/>
                <a:latin typeface="Source Sans Pro" panose="020B0503030403020204" pitchFamily="34" charset="0"/>
              </a:rPr>
              <a:t>nhaleermiddels</a:t>
            </a:r>
            <a:endParaRPr lang="en-ZA" sz="2400" dirty="0">
              <a:solidFill>
                <a:schemeClr val="tx2"/>
              </a:solidFill>
            </a:endParaRPr>
          </a:p>
        </p:txBody>
      </p:sp>
      <p:pic>
        <p:nvPicPr>
          <p:cNvPr id="2052" name="Picture 4" descr="Cutex Nail Polish Remover Strengthening 100ml - Clicks">
            <a:extLst>
              <a:ext uri="{FF2B5EF4-FFF2-40B4-BE49-F238E27FC236}">
                <a16:creationId xmlns:a16="http://schemas.microsoft.com/office/drawing/2014/main" id="{9DC83213-0886-4267-AA8F-38F03228B59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03327" y="4226093"/>
            <a:ext cx="1752930" cy="175293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ow Have Felt Tip Pens Changed? - Chromatography Explores Chromatography  Today">
            <a:extLst>
              <a:ext uri="{FF2B5EF4-FFF2-40B4-BE49-F238E27FC236}">
                <a16:creationId xmlns:a16="http://schemas.microsoft.com/office/drawing/2014/main" id="{04500E10-729D-47EF-A622-16E8E6E764A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15856" y="1170147"/>
            <a:ext cx="1445812" cy="1445812"/>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SPRAYMATE 2516 MATT WHITE SPRAY PAINT 250ML | Chamberlains | Chamberlain">
            <a:extLst>
              <a:ext uri="{FF2B5EF4-FFF2-40B4-BE49-F238E27FC236}">
                <a16:creationId xmlns:a16="http://schemas.microsoft.com/office/drawing/2014/main" id="{ED1E6A86-F9FE-49CC-8477-1CBA11E2A2E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889825" y="1072844"/>
            <a:ext cx="2302175" cy="2302175"/>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BIC Maxi Pocket Lighter Blister 4 Plus 1 | Buy Online in South Africa |  takealot.com">
            <a:extLst>
              <a:ext uri="{FF2B5EF4-FFF2-40B4-BE49-F238E27FC236}">
                <a16:creationId xmlns:a16="http://schemas.microsoft.com/office/drawing/2014/main" id="{EF88F2D2-ABF2-494F-8D10-0633D7AE278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737065" y="5256117"/>
            <a:ext cx="1445812" cy="1445812"/>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Alcolin Wood Glue 125ml">
            <a:extLst>
              <a:ext uri="{FF2B5EF4-FFF2-40B4-BE49-F238E27FC236}">
                <a16:creationId xmlns:a16="http://schemas.microsoft.com/office/drawing/2014/main" id="{D6036E47-1116-47BD-AC91-404F9F355F1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422688" y="3375019"/>
            <a:ext cx="1881098" cy="188109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Teenactive-logo">
            <a:extLst>
              <a:ext uri="{FF2B5EF4-FFF2-40B4-BE49-F238E27FC236}">
                <a16:creationId xmlns:a16="http://schemas.microsoft.com/office/drawing/2014/main" id="{203CF2BE-10EB-E2AD-EC97-DFF30174AA83}"/>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6389370"/>
            <a:ext cx="1323340" cy="468630"/>
          </a:xfrm>
          <a:prstGeom prst="rect">
            <a:avLst/>
          </a:prstGeom>
          <a:noFill/>
          <a:ln>
            <a:noFill/>
          </a:ln>
        </p:spPr>
      </p:pic>
      <p:sp>
        <p:nvSpPr>
          <p:cNvPr id="12" name="Rectangle 11"/>
          <p:cNvSpPr/>
          <p:nvPr/>
        </p:nvSpPr>
        <p:spPr>
          <a:xfrm>
            <a:off x="437323" y="1405888"/>
            <a:ext cx="3820272" cy="5296041"/>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ZA" sz="2400" b="1" dirty="0" err="1">
                <a:solidFill>
                  <a:srgbClr val="FF0000"/>
                </a:solidFill>
                <a:effectLst/>
                <a:latin typeface="Arial" panose="020B0604020202020204" pitchFamily="34" charset="0"/>
                <a:ea typeface="Calibri" panose="020F0502020204030204" pitchFamily="34" charset="0"/>
                <a:cs typeface="Times New Roman" panose="02020603050405020304" pitchFamily="18" charset="0"/>
              </a:rPr>
              <a:t>Inhaleermiddels</a:t>
            </a:r>
            <a:r>
              <a:rPr lang="en-ZA" sz="2400" dirty="0">
                <a:effectLst/>
                <a:latin typeface="Arial" panose="020B0604020202020204" pitchFamily="34" charset="0"/>
                <a:ea typeface="Calibri" panose="020F0502020204030204" pitchFamily="34" charset="0"/>
                <a:cs typeface="Times New Roman" panose="02020603050405020304" pitchFamily="18" charset="0"/>
              </a:rPr>
              <a:t> is </a:t>
            </a:r>
            <a:r>
              <a:rPr lang="en-ZA" sz="2400" dirty="0" err="1">
                <a:effectLst/>
                <a:latin typeface="Arial" panose="020B0604020202020204" pitchFamily="34" charset="0"/>
                <a:ea typeface="Calibri" panose="020F0502020204030204" pitchFamily="34" charset="0"/>
                <a:cs typeface="Times New Roman" panose="02020603050405020304" pitchFamily="18" charset="0"/>
              </a:rPr>
              <a:t>chemikalieë</a:t>
            </a:r>
            <a:r>
              <a:rPr lang="en-ZA" sz="2400" dirty="0">
                <a:effectLst/>
                <a:latin typeface="Arial" panose="020B0604020202020204" pitchFamily="34" charset="0"/>
                <a:ea typeface="Calibri" panose="020F0502020204030204" pitchFamily="34" charset="0"/>
                <a:cs typeface="Times New Roman" panose="02020603050405020304" pitchFamily="18" charset="0"/>
              </a:rPr>
              <a:t> wat in </a:t>
            </a:r>
            <a:r>
              <a:rPr lang="en-ZA" sz="2400" dirty="0" err="1">
                <a:effectLst/>
                <a:latin typeface="Arial" panose="020B0604020202020204" pitchFamily="34" charset="0"/>
                <a:ea typeface="Calibri" panose="020F0502020204030204" pitchFamily="34" charset="0"/>
                <a:cs typeface="Times New Roman" panose="02020603050405020304" pitchFamily="18" charset="0"/>
              </a:rPr>
              <a:t>alledaagse</a:t>
            </a:r>
            <a:r>
              <a:rPr lang="en-ZA" sz="2400" dirty="0">
                <a:effectLst/>
                <a:latin typeface="Arial" panose="020B0604020202020204" pitchFamily="34" charset="0"/>
                <a:ea typeface="Calibri" panose="020F0502020204030204" pitchFamily="34" charset="0"/>
                <a:cs typeface="Times New Roman" panose="02020603050405020304" pitchFamily="18" charset="0"/>
              </a:rPr>
              <a:t> </a:t>
            </a:r>
            <a:r>
              <a:rPr lang="en-ZA" sz="2400" dirty="0" err="1">
                <a:effectLst/>
                <a:latin typeface="Arial" panose="020B0604020202020204" pitchFamily="34" charset="0"/>
                <a:ea typeface="Calibri" panose="020F0502020204030204" pitchFamily="34" charset="0"/>
                <a:cs typeface="Times New Roman" panose="02020603050405020304" pitchFamily="18" charset="0"/>
              </a:rPr>
              <a:t>huishoudelike</a:t>
            </a:r>
            <a:r>
              <a:rPr lang="en-ZA" sz="2400" dirty="0">
                <a:effectLst/>
                <a:latin typeface="Arial" panose="020B0604020202020204" pitchFamily="34" charset="0"/>
                <a:ea typeface="Calibri" panose="020F0502020204030204" pitchFamily="34" charset="0"/>
                <a:cs typeface="Times New Roman" panose="02020603050405020304" pitchFamily="18" charset="0"/>
              </a:rPr>
              <a:t> </a:t>
            </a:r>
            <a:r>
              <a:rPr lang="en-ZA" sz="2400" dirty="0" err="1">
                <a:effectLst/>
                <a:latin typeface="Arial" panose="020B0604020202020204" pitchFamily="34" charset="0"/>
                <a:ea typeface="Calibri" panose="020F0502020204030204" pitchFamily="34" charset="0"/>
                <a:cs typeface="Times New Roman" panose="02020603050405020304" pitchFamily="18" charset="0"/>
              </a:rPr>
              <a:t>produkte</a:t>
            </a:r>
            <a:r>
              <a:rPr lang="en-ZA" sz="2400" dirty="0">
                <a:effectLst/>
                <a:latin typeface="Arial" panose="020B0604020202020204" pitchFamily="34" charset="0"/>
                <a:ea typeface="Calibri" panose="020F0502020204030204" pitchFamily="34" charset="0"/>
                <a:cs typeface="Times New Roman" panose="02020603050405020304" pitchFamily="18" charset="0"/>
              </a:rPr>
              <a:t> </a:t>
            </a:r>
            <a:r>
              <a:rPr lang="en-ZA" sz="2400" dirty="0" err="1">
                <a:effectLst/>
                <a:latin typeface="Arial" panose="020B0604020202020204" pitchFamily="34" charset="0"/>
                <a:ea typeface="Calibri" panose="020F0502020204030204" pitchFamily="34" charset="0"/>
                <a:cs typeface="Times New Roman" panose="02020603050405020304" pitchFamily="18" charset="0"/>
              </a:rPr>
              <a:t>gevind</a:t>
            </a:r>
            <a:r>
              <a:rPr lang="en-ZA" sz="2400" dirty="0">
                <a:effectLst/>
                <a:latin typeface="Arial" panose="020B0604020202020204" pitchFamily="34" charset="0"/>
                <a:ea typeface="Calibri" panose="020F0502020204030204" pitchFamily="34" charset="0"/>
                <a:cs typeface="Times New Roman" panose="02020603050405020304" pitchFamily="18" charset="0"/>
              </a:rPr>
              <a:t> word, wat </a:t>
            </a:r>
            <a:r>
              <a:rPr lang="en-ZA" sz="2400" dirty="0" err="1">
                <a:effectLst/>
                <a:latin typeface="Arial" panose="020B0604020202020204" pitchFamily="34" charset="0"/>
                <a:ea typeface="Calibri" panose="020F0502020204030204" pitchFamily="34" charset="0"/>
                <a:cs typeface="Times New Roman" panose="02020603050405020304" pitchFamily="18" charset="0"/>
              </a:rPr>
              <a:t>sommige</a:t>
            </a:r>
            <a:r>
              <a:rPr lang="en-ZA" sz="2400" dirty="0">
                <a:effectLst/>
                <a:latin typeface="Arial" panose="020B0604020202020204" pitchFamily="34" charset="0"/>
                <a:ea typeface="Calibri" panose="020F0502020204030204" pitchFamily="34" charset="0"/>
                <a:cs typeface="Times New Roman" panose="02020603050405020304" pitchFamily="18" charset="0"/>
              </a:rPr>
              <a:t> </a:t>
            </a:r>
            <a:r>
              <a:rPr lang="en-ZA" sz="2400" dirty="0" err="1">
                <a:effectLst/>
                <a:latin typeface="Arial" panose="020B0604020202020204" pitchFamily="34" charset="0"/>
                <a:ea typeface="Calibri" panose="020F0502020204030204" pitchFamily="34" charset="0"/>
                <a:cs typeface="Times New Roman" panose="02020603050405020304" pitchFamily="18" charset="0"/>
              </a:rPr>
              <a:t>mense</a:t>
            </a:r>
            <a:r>
              <a:rPr lang="en-ZA" sz="2400" dirty="0">
                <a:effectLst/>
                <a:latin typeface="Arial" panose="020B0604020202020204" pitchFamily="34" charset="0"/>
                <a:ea typeface="Calibri" panose="020F0502020204030204" pitchFamily="34" charset="0"/>
                <a:cs typeface="Times New Roman" panose="02020603050405020304" pitchFamily="18" charset="0"/>
              </a:rPr>
              <a:t> </a:t>
            </a:r>
            <a:r>
              <a:rPr lang="en-ZA" sz="2400" dirty="0" err="1">
                <a:effectLst/>
                <a:latin typeface="Arial" panose="020B0604020202020204" pitchFamily="34" charset="0"/>
                <a:ea typeface="Calibri" panose="020F0502020204030204" pitchFamily="34" charset="0"/>
                <a:cs typeface="Times New Roman" panose="02020603050405020304" pitchFamily="18" charset="0"/>
              </a:rPr>
              <a:t>gebruik</a:t>
            </a:r>
            <a:r>
              <a:rPr lang="en-ZA" sz="2400" dirty="0">
                <a:effectLst/>
                <a:latin typeface="Arial" panose="020B0604020202020204" pitchFamily="34" charset="0"/>
                <a:ea typeface="Calibri" panose="020F0502020204030204" pitchFamily="34" charset="0"/>
                <a:cs typeface="Times New Roman" panose="02020603050405020304" pitchFamily="18" charset="0"/>
              </a:rPr>
              <a:t> om “</a:t>
            </a:r>
            <a:r>
              <a:rPr lang="en-ZA" sz="2400" dirty="0" err="1">
                <a:effectLst/>
                <a:latin typeface="Arial" panose="020B0604020202020204" pitchFamily="34" charset="0"/>
                <a:ea typeface="Calibri" panose="020F0502020204030204" pitchFamily="34" charset="0"/>
                <a:cs typeface="Times New Roman" panose="02020603050405020304" pitchFamily="18" charset="0"/>
              </a:rPr>
              <a:t>hoog</a:t>
            </a:r>
            <a:r>
              <a:rPr lang="en-ZA" sz="2400" dirty="0">
                <a:effectLst/>
                <a:latin typeface="Arial" panose="020B0604020202020204" pitchFamily="34" charset="0"/>
                <a:ea typeface="Calibri" panose="020F0502020204030204" pitchFamily="34" charset="0"/>
                <a:cs typeface="Times New Roman" panose="02020603050405020304" pitchFamily="18" charset="0"/>
              </a:rPr>
              <a:t>” </a:t>
            </a:r>
            <a:r>
              <a:rPr lang="en-ZA" sz="2400" dirty="0" err="1">
                <a:effectLst/>
                <a:latin typeface="Arial" panose="020B0604020202020204" pitchFamily="34" charset="0"/>
                <a:ea typeface="Calibri" panose="020F0502020204030204" pitchFamily="34" charset="0"/>
                <a:cs typeface="Times New Roman" panose="02020603050405020304" pitchFamily="18" charset="0"/>
              </a:rPr>
              <a:t>te</a:t>
            </a:r>
            <a:r>
              <a:rPr lang="en-ZA" sz="2400" dirty="0">
                <a:effectLst/>
                <a:latin typeface="Arial" panose="020B0604020202020204" pitchFamily="34" charset="0"/>
                <a:ea typeface="Calibri" panose="020F0502020204030204" pitchFamily="34" charset="0"/>
                <a:cs typeface="Times New Roman" panose="02020603050405020304" pitchFamily="18" charset="0"/>
              </a:rPr>
              <a:t> word. </a:t>
            </a:r>
            <a:r>
              <a:rPr lang="en-ZA" sz="2400" dirty="0" err="1">
                <a:effectLst/>
                <a:latin typeface="Arial" panose="020B0604020202020204" pitchFamily="34" charset="0"/>
                <a:ea typeface="Calibri" panose="020F0502020204030204" pitchFamily="34" charset="0"/>
                <a:cs typeface="Times New Roman" panose="02020603050405020304" pitchFamily="18" charset="0"/>
              </a:rPr>
              <a:t>Siende</a:t>
            </a:r>
            <a:r>
              <a:rPr lang="en-ZA" sz="2400" dirty="0">
                <a:effectLst/>
                <a:latin typeface="Arial" panose="020B0604020202020204" pitchFamily="34" charset="0"/>
                <a:ea typeface="Calibri" panose="020F0502020204030204" pitchFamily="34" charset="0"/>
                <a:cs typeface="Times New Roman" panose="02020603050405020304" pitchFamily="18" charset="0"/>
              </a:rPr>
              <a:t> </a:t>
            </a:r>
            <a:r>
              <a:rPr lang="en-ZA" sz="2400" dirty="0" err="1">
                <a:effectLst/>
                <a:latin typeface="Arial" panose="020B0604020202020204" pitchFamily="34" charset="0"/>
                <a:ea typeface="Calibri" panose="020F0502020204030204" pitchFamily="34" charset="0"/>
                <a:cs typeface="Times New Roman" panose="02020603050405020304" pitchFamily="18" charset="0"/>
              </a:rPr>
              <a:t>dat</a:t>
            </a:r>
            <a:r>
              <a:rPr lang="en-ZA" sz="2400" dirty="0">
                <a:effectLst/>
                <a:latin typeface="Arial" panose="020B0604020202020204" pitchFamily="34" charset="0"/>
                <a:ea typeface="Calibri" panose="020F0502020204030204" pitchFamily="34" charset="0"/>
                <a:cs typeface="Times New Roman" panose="02020603050405020304" pitchFamily="18" charset="0"/>
              </a:rPr>
              <a:t> </a:t>
            </a:r>
            <a:r>
              <a:rPr lang="en-ZA" sz="2400" dirty="0" err="1">
                <a:effectLst/>
                <a:latin typeface="Arial" panose="020B0604020202020204" pitchFamily="34" charset="0"/>
                <a:ea typeface="Calibri" panose="020F0502020204030204" pitchFamily="34" charset="0"/>
                <a:cs typeface="Times New Roman" panose="02020603050405020304" pitchFamily="18" charset="0"/>
              </a:rPr>
              <a:t>hierdie</a:t>
            </a:r>
            <a:r>
              <a:rPr lang="en-ZA" sz="2400" dirty="0">
                <a:effectLst/>
                <a:latin typeface="Arial" panose="020B0604020202020204" pitchFamily="34" charset="0"/>
                <a:ea typeface="Calibri" panose="020F0502020204030204" pitchFamily="34" charset="0"/>
                <a:cs typeface="Times New Roman" panose="02020603050405020304" pitchFamily="18" charset="0"/>
              </a:rPr>
              <a:t> </a:t>
            </a:r>
            <a:r>
              <a:rPr lang="en-ZA" sz="2400" dirty="0" err="1">
                <a:effectLst/>
                <a:latin typeface="Arial" panose="020B0604020202020204" pitchFamily="34" charset="0"/>
                <a:ea typeface="Calibri" panose="020F0502020204030204" pitchFamily="34" charset="0"/>
                <a:cs typeface="Times New Roman" panose="02020603050405020304" pitchFamily="18" charset="0"/>
              </a:rPr>
              <a:t>middels</a:t>
            </a:r>
            <a:r>
              <a:rPr lang="en-ZA" sz="2400" dirty="0">
                <a:effectLst/>
                <a:latin typeface="Arial" panose="020B0604020202020204" pitchFamily="34" charset="0"/>
                <a:ea typeface="Calibri" panose="020F0502020204030204" pitchFamily="34" charset="0"/>
                <a:cs typeface="Times New Roman" panose="02020603050405020304" pitchFamily="18" charset="0"/>
              </a:rPr>
              <a:t> in die huis </a:t>
            </a:r>
            <a:r>
              <a:rPr lang="en-ZA" sz="2400" dirty="0" err="1">
                <a:effectLst/>
                <a:latin typeface="Arial" panose="020B0604020202020204" pitchFamily="34" charset="0"/>
                <a:ea typeface="Calibri" panose="020F0502020204030204" pitchFamily="34" charset="0"/>
                <a:cs typeface="Times New Roman" panose="02020603050405020304" pitchFamily="18" charset="0"/>
              </a:rPr>
              <a:t>gevind</a:t>
            </a:r>
            <a:r>
              <a:rPr lang="en-ZA" sz="2400" dirty="0">
                <a:effectLst/>
                <a:latin typeface="Arial" panose="020B0604020202020204" pitchFamily="34" charset="0"/>
                <a:ea typeface="Calibri" panose="020F0502020204030204" pitchFamily="34" charset="0"/>
                <a:cs typeface="Times New Roman" panose="02020603050405020304" pitchFamily="18" charset="0"/>
              </a:rPr>
              <a:t> word, dink party </a:t>
            </a:r>
            <a:r>
              <a:rPr lang="en-ZA" sz="2400" dirty="0" err="1">
                <a:effectLst/>
                <a:latin typeface="Arial" panose="020B0604020202020204" pitchFamily="34" charset="0"/>
                <a:ea typeface="Calibri" panose="020F0502020204030204" pitchFamily="34" charset="0"/>
                <a:cs typeface="Times New Roman" panose="02020603050405020304" pitchFamily="18" charset="0"/>
              </a:rPr>
              <a:t>mense</a:t>
            </a:r>
            <a:r>
              <a:rPr lang="en-ZA" sz="2400" dirty="0">
                <a:effectLst/>
                <a:latin typeface="Arial" panose="020B0604020202020204" pitchFamily="34" charset="0"/>
                <a:ea typeface="Calibri" panose="020F0502020204030204" pitchFamily="34" charset="0"/>
                <a:cs typeface="Times New Roman" panose="02020603050405020304" pitchFamily="18" charset="0"/>
              </a:rPr>
              <a:t> </a:t>
            </a:r>
            <a:r>
              <a:rPr lang="en-ZA" sz="2400" dirty="0" err="1">
                <a:effectLst/>
                <a:latin typeface="Arial" panose="020B0604020202020204" pitchFamily="34" charset="0"/>
                <a:ea typeface="Calibri" panose="020F0502020204030204" pitchFamily="34" charset="0"/>
                <a:cs typeface="Times New Roman" panose="02020603050405020304" pitchFamily="18" charset="0"/>
              </a:rPr>
              <a:t>dit</a:t>
            </a:r>
            <a:r>
              <a:rPr lang="en-ZA" sz="2400" dirty="0">
                <a:effectLst/>
                <a:latin typeface="Arial" panose="020B0604020202020204" pitchFamily="34" charset="0"/>
                <a:ea typeface="Calibri" panose="020F0502020204030204" pitchFamily="34" charset="0"/>
                <a:cs typeface="Times New Roman" panose="02020603050405020304" pitchFamily="18" charset="0"/>
              </a:rPr>
              <a:t> is </a:t>
            </a:r>
            <a:r>
              <a:rPr lang="en-ZA" sz="2400" dirty="0" err="1">
                <a:effectLst/>
                <a:latin typeface="Arial" panose="020B0604020202020204" pitchFamily="34" charset="0"/>
                <a:ea typeface="Calibri" panose="020F0502020204030204" pitchFamily="34" charset="0"/>
                <a:cs typeface="Times New Roman" panose="02020603050405020304" pitchFamily="18" charset="0"/>
              </a:rPr>
              <a:t>onskadelik</a:t>
            </a:r>
            <a:r>
              <a:rPr lang="en-ZA" sz="2400" dirty="0">
                <a:effectLst/>
                <a:latin typeface="Arial" panose="020B0604020202020204" pitchFamily="34" charset="0"/>
                <a:ea typeface="Calibri" panose="020F0502020204030204" pitchFamily="34" charset="0"/>
                <a:cs typeface="Times New Roman" panose="02020603050405020304" pitchFamily="18" charset="0"/>
              </a:rPr>
              <a:t>, </a:t>
            </a:r>
            <a:r>
              <a:rPr lang="en-ZA" sz="2400" b="1"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maar </a:t>
            </a:r>
            <a:r>
              <a:rPr lang="en-ZA" sz="2400" b="1" dirty="0" err="1">
                <a:solidFill>
                  <a:srgbClr val="FF0000"/>
                </a:solidFill>
                <a:effectLst/>
                <a:latin typeface="Arial" panose="020B0604020202020204" pitchFamily="34" charset="0"/>
                <a:ea typeface="Calibri" panose="020F0502020204030204" pitchFamily="34" charset="0"/>
                <a:cs typeface="Times New Roman" panose="02020603050405020304" pitchFamily="18" charset="0"/>
              </a:rPr>
              <a:t>hierdie</a:t>
            </a:r>
            <a:r>
              <a:rPr lang="en-ZA" sz="2400" b="1"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 </a:t>
            </a:r>
            <a:r>
              <a:rPr lang="en-ZA" sz="2400" b="1" dirty="0" err="1">
                <a:solidFill>
                  <a:srgbClr val="FF0000"/>
                </a:solidFill>
                <a:effectLst/>
                <a:latin typeface="Arial" panose="020B0604020202020204" pitchFamily="34" charset="0"/>
                <a:ea typeface="Calibri" panose="020F0502020204030204" pitchFamily="34" charset="0"/>
                <a:cs typeface="Times New Roman" panose="02020603050405020304" pitchFamily="18" charset="0"/>
              </a:rPr>
              <a:t>chemikalieë</a:t>
            </a:r>
            <a:r>
              <a:rPr lang="en-ZA" sz="2400" b="1"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 </a:t>
            </a:r>
            <a:r>
              <a:rPr lang="en-ZA" sz="2400" b="1" dirty="0" err="1">
                <a:solidFill>
                  <a:srgbClr val="FF0000"/>
                </a:solidFill>
                <a:effectLst/>
                <a:latin typeface="Arial" panose="020B0604020202020204" pitchFamily="34" charset="0"/>
                <a:ea typeface="Calibri" panose="020F0502020204030204" pitchFamily="34" charset="0"/>
                <a:cs typeface="Times New Roman" panose="02020603050405020304" pitchFamily="18" charset="0"/>
              </a:rPr>
              <a:t>kan</a:t>
            </a:r>
            <a:r>
              <a:rPr lang="en-ZA" sz="2400" b="1"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 </a:t>
            </a:r>
            <a:r>
              <a:rPr lang="en-ZA" sz="2400" b="1" dirty="0" err="1">
                <a:solidFill>
                  <a:srgbClr val="FF0000"/>
                </a:solidFill>
                <a:effectLst/>
                <a:latin typeface="Arial" panose="020B0604020202020204" pitchFamily="34" charset="0"/>
                <a:ea typeface="Calibri" panose="020F0502020204030204" pitchFamily="34" charset="0"/>
                <a:cs typeface="Times New Roman" panose="02020603050405020304" pitchFamily="18" charset="0"/>
              </a:rPr>
              <a:t>baie</a:t>
            </a:r>
            <a:r>
              <a:rPr lang="en-ZA" sz="2400" b="1"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 </a:t>
            </a:r>
            <a:r>
              <a:rPr lang="en-ZA" sz="2400" b="1" dirty="0" err="1">
                <a:solidFill>
                  <a:srgbClr val="FF0000"/>
                </a:solidFill>
                <a:effectLst/>
                <a:latin typeface="Arial" panose="020B0604020202020204" pitchFamily="34" charset="0"/>
                <a:ea typeface="Calibri" panose="020F0502020204030204" pitchFamily="34" charset="0"/>
                <a:cs typeface="Times New Roman" panose="02020603050405020304" pitchFamily="18" charset="0"/>
              </a:rPr>
              <a:t>skadelik</a:t>
            </a:r>
            <a:r>
              <a:rPr lang="en-ZA" sz="2400" b="1"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 </a:t>
            </a:r>
            <a:r>
              <a:rPr lang="en-ZA" sz="2400" b="1" dirty="0" err="1">
                <a:solidFill>
                  <a:srgbClr val="FF0000"/>
                </a:solidFill>
                <a:effectLst/>
                <a:latin typeface="Arial" panose="020B0604020202020204" pitchFamily="34" charset="0"/>
                <a:ea typeface="Calibri" panose="020F0502020204030204" pitchFamily="34" charset="0"/>
                <a:cs typeface="Times New Roman" panose="02020603050405020304" pitchFamily="18" charset="0"/>
              </a:rPr>
              <a:t>vir</a:t>
            </a:r>
            <a:r>
              <a:rPr lang="en-ZA" sz="2400" b="1"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 die </a:t>
            </a:r>
            <a:r>
              <a:rPr lang="en-ZA" sz="2400" b="1" dirty="0" err="1">
                <a:solidFill>
                  <a:srgbClr val="FF0000"/>
                </a:solidFill>
                <a:effectLst/>
                <a:latin typeface="Arial" panose="020B0604020202020204" pitchFamily="34" charset="0"/>
                <a:ea typeface="Calibri" panose="020F0502020204030204" pitchFamily="34" charset="0"/>
                <a:cs typeface="Times New Roman" panose="02020603050405020304" pitchFamily="18" charset="0"/>
              </a:rPr>
              <a:t>brein</a:t>
            </a:r>
            <a:r>
              <a:rPr lang="en-ZA" sz="2400" b="1"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 wees</a:t>
            </a:r>
            <a:r>
              <a:rPr lang="en-ZA" sz="2400" dirty="0">
                <a:effectLst/>
                <a:latin typeface="Arial" panose="020B0604020202020204" pitchFamily="34" charset="0"/>
                <a:ea typeface="Calibri" panose="020F0502020204030204" pitchFamily="34" charset="0"/>
                <a:cs typeface="Times New Roman" panose="02020603050405020304" pitchFamily="18" charset="0"/>
              </a:rPr>
              <a:t>.</a:t>
            </a:r>
            <a:endParaRPr lang="en-ZA" sz="2400" dirty="0">
              <a:effectLst/>
              <a:ea typeface="Calibri" panose="020F0502020204030204" pitchFamily="34" charset="0"/>
              <a:cs typeface="Times New Roman" panose="02020603050405020304" pitchFamily="18" charset="0"/>
            </a:endParaRPr>
          </a:p>
        </p:txBody>
      </p:sp>
      <p:sp>
        <p:nvSpPr>
          <p:cNvPr id="13" name="Rectangle 12"/>
          <p:cNvSpPr/>
          <p:nvPr/>
        </p:nvSpPr>
        <p:spPr>
          <a:xfrm>
            <a:off x="4790457" y="3220279"/>
            <a:ext cx="1053752" cy="474578"/>
          </a:xfrm>
          <a:prstGeom prst="rect">
            <a:avLst/>
          </a:prstGeom>
          <a:ln w="12700">
            <a:solidFill>
              <a:schemeClr val="tx1"/>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ZA">
                <a:effectLst/>
                <a:latin typeface="Arial" panose="020B0604020202020204" pitchFamily="34" charset="0"/>
                <a:ea typeface="Calibri" panose="020F0502020204030204" pitchFamily="34" charset="0"/>
                <a:cs typeface="Times New Roman" panose="02020603050405020304" pitchFamily="18" charset="0"/>
              </a:rPr>
              <a:t>Longe</a:t>
            </a:r>
            <a:endParaRPr lang="en-ZA" sz="2400">
              <a:effectLst/>
              <a:ea typeface="Calibri" panose="020F0502020204030204" pitchFamily="34" charset="0"/>
              <a:cs typeface="Times New Roman" panose="02020603050405020304" pitchFamily="18" charset="0"/>
            </a:endParaRPr>
          </a:p>
        </p:txBody>
      </p:sp>
      <p:sp>
        <p:nvSpPr>
          <p:cNvPr id="14" name="Rectangle 13"/>
          <p:cNvSpPr/>
          <p:nvPr/>
        </p:nvSpPr>
        <p:spPr>
          <a:xfrm>
            <a:off x="7096538" y="3001616"/>
            <a:ext cx="1019317" cy="516835"/>
          </a:xfrm>
          <a:prstGeom prst="rect">
            <a:avLst/>
          </a:prstGeom>
          <a:ln w="12700">
            <a:solidFill>
              <a:schemeClr val="tx1"/>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ZA">
                <a:effectLst/>
                <a:latin typeface="Arial" panose="020B0604020202020204" pitchFamily="34" charset="0"/>
                <a:ea typeface="Calibri" panose="020F0502020204030204" pitchFamily="34" charset="0"/>
                <a:cs typeface="Times New Roman" panose="02020603050405020304" pitchFamily="18" charset="0"/>
              </a:rPr>
              <a:t>Brein</a:t>
            </a:r>
            <a:endParaRPr lang="en-ZA" sz="2400">
              <a:effectLst/>
              <a:ea typeface="Calibri" panose="020F0502020204030204" pitchFamily="34" charset="0"/>
              <a:cs typeface="Times New Roman" panose="02020603050405020304" pitchFamily="18" charset="0"/>
            </a:endParaRPr>
          </a:p>
        </p:txBody>
      </p:sp>
      <p:sp>
        <p:nvSpPr>
          <p:cNvPr id="15" name="Rectangle 14"/>
          <p:cNvSpPr/>
          <p:nvPr/>
        </p:nvSpPr>
        <p:spPr>
          <a:xfrm>
            <a:off x="4798645" y="5831180"/>
            <a:ext cx="3277453" cy="870749"/>
          </a:xfrm>
          <a:prstGeom prst="rect">
            <a:avLst/>
          </a:prstGeom>
          <a:ln w="12700">
            <a:solidFill>
              <a:schemeClr val="tx1"/>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ZA" sz="1400" dirty="0" err="1">
                <a:effectLst/>
                <a:latin typeface="Arial" panose="020B0604020202020204" pitchFamily="34" charset="0"/>
                <a:ea typeface="Calibri" panose="020F0502020204030204" pitchFamily="34" charset="0"/>
                <a:cs typeface="Times New Roman" panose="02020603050405020304" pitchFamily="18" charset="0"/>
              </a:rPr>
              <a:t>Wanneer</a:t>
            </a:r>
            <a:r>
              <a:rPr lang="en-ZA" sz="1400" dirty="0">
                <a:effectLst/>
                <a:latin typeface="Arial" panose="020B0604020202020204" pitchFamily="34" charset="0"/>
                <a:ea typeface="Calibri" panose="020F0502020204030204" pitchFamily="34" charset="0"/>
                <a:cs typeface="Times New Roman" panose="02020603050405020304" pitchFamily="18" charset="0"/>
              </a:rPr>
              <a:t> </a:t>
            </a:r>
            <a:r>
              <a:rPr lang="en-ZA" sz="1400" dirty="0" err="1">
                <a:effectLst/>
                <a:latin typeface="Arial" panose="020B0604020202020204" pitchFamily="34" charset="0"/>
                <a:ea typeface="Calibri" panose="020F0502020204030204" pitchFamily="34" charset="0"/>
                <a:cs typeface="Times New Roman" panose="02020603050405020304" pitchFamily="18" charset="0"/>
              </a:rPr>
              <a:t>jy</a:t>
            </a:r>
            <a:r>
              <a:rPr lang="en-ZA" sz="1400" dirty="0">
                <a:effectLst/>
                <a:latin typeface="Arial" panose="020B0604020202020204" pitchFamily="34" charset="0"/>
                <a:ea typeface="Calibri" panose="020F0502020204030204" pitchFamily="34" charset="0"/>
                <a:cs typeface="Times New Roman" panose="02020603050405020304" pitchFamily="18" charset="0"/>
              </a:rPr>
              <a:t> </a:t>
            </a:r>
            <a:r>
              <a:rPr lang="en-ZA" sz="1400" dirty="0" err="1">
                <a:effectLst/>
                <a:latin typeface="Arial" panose="020B0604020202020204" pitchFamily="34" charset="0"/>
                <a:ea typeface="Calibri" panose="020F0502020204030204" pitchFamily="34" charset="0"/>
                <a:cs typeface="Times New Roman" panose="02020603050405020304" pitchFamily="18" charset="0"/>
              </a:rPr>
              <a:t>inasem</a:t>
            </a:r>
            <a:r>
              <a:rPr lang="en-ZA" sz="1400" dirty="0">
                <a:effectLst/>
                <a:latin typeface="Arial" panose="020B0604020202020204" pitchFamily="34" charset="0"/>
                <a:ea typeface="Calibri" panose="020F0502020204030204" pitchFamily="34" charset="0"/>
                <a:cs typeface="Times New Roman" panose="02020603050405020304" pitchFamily="18" charset="0"/>
              </a:rPr>
              <a:t>, </a:t>
            </a:r>
            <a:r>
              <a:rPr lang="en-ZA" sz="1400" dirty="0" err="1">
                <a:effectLst/>
                <a:latin typeface="Arial" panose="020B0604020202020204" pitchFamily="34" charset="0"/>
                <a:ea typeface="Calibri" panose="020F0502020204030204" pitchFamily="34" charset="0"/>
                <a:cs typeface="Times New Roman" panose="02020603050405020304" pitchFamily="18" charset="0"/>
              </a:rPr>
              <a:t>dring</a:t>
            </a:r>
            <a:r>
              <a:rPr lang="en-ZA" sz="1400" dirty="0">
                <a:effectLst/>
                <a:latin typeface="Arial" panose="020B0604020202020204" pitchFamily="34" charset="0"/>
                <a:ea typeface="Calibri" panose="020F0502020204030204" pitchFamily="34" charset="0"/>
                <a:cs typeface="Times New Roman" panose="02020603050405020304" pitchFamily="18" charset="0"/>
              </a:rPr>
              <a:t> die </a:t>
            </a:r>
            <a:r>
              <a:rPr lang="en-ZA" sz="1400" dirty="0" err="1">
                <a:effectLst/>
                <a:latin typeface="Arial" panose="020B0604020202020204" pitchFamily="34" charset="0"/>
                <a:ea typeface="Calibri" panose="020F0502020204030204" pitchFamily="34" charset="0"/>
                <a:cs typeface="Times New Roman" panose="02020603050405020304" pitchFamily="18" charset="0"/>
              </a:rPr>
              <a:t>chemikalieë</a:t>
            </a:r>
            <a:r>
              <a:rPr lang="en-ZA" sz="1400" dirty="0">
                <a:effectLst/>
                <a:latin typeface="Arial" panose="020B0604020202020204" pitchFamily="34" charset="0"/>
                <a:ea typeface="Calibri" panose="020F0502020204030204" pitchFamily="34" charset="0"/>
                <a:cs typeface="Times New Roman" panose="02020603050405020304" pitchFamily="18" charset="0"/>
              </a:rPr>
              <a:t> </a:t>
            </a:r>
            <a:r>
              <a:rPr lang="en-ZA" sz="1400" dirty="0" err="1">
                <a:effectLst/>
                <a:latin typeface="Arial" panose="020B0604020202020204" pitchFamily="34" charset="0"/>
                <a:ea typeface="Calibri" panose="020F0502020204030204" pitchFamily="34" charset="0"/>
                <a:cs typeface="Times New Roman" panose="02020603050405020304" pitchFamily="18" charset="0"/>
              </a:rPr>
              <a:t>jou</a:t>
            </a:r>
            <a:r>
              <a:rPr lang="en-ZA" sz="1400" dirty="0">
                <a:effectLst/>
                <a:latin typeface="Arial" panose="020B0604020202020204" pitchFamily="34" charset="0"/>
                <a:ea typeface="Calibri" panose="020F0502020204030204" pitchFamily="34" charset="0"/>
                <a:cs typeface="Times New Roman" panose="02020603050405020304" pitchFamily="18" charset="0"/>
              </a:rPr>
              <a:t> </a:t>
            </a:r>
            <a:r>
              <a:rPr lang="en-ZA" sz="1400" dirty="0" err="1">
                <a:effectLst/>
                <a:latin typeface="Arial" panose="020B0604020202020204" pitchFamily="34" charset="0"/>
                <a:ea typeface="Calibri" panose="020F0502020204030204" pitchFamily="34" charset="0"/>
                <a:cs typeface="Times New Roman" panose="02020603050405020304" pitchFamily="18" charset="0"/>
              </a:rPr>
              <a:t>longe</a:t>
            </a:r>
            <a:r>
              <a:rPr lang="en-ZA" sz="1400" dirty="0">
                <a:effectLst/>
                <a:latin typeface="Arial" panose="020B0604020202020204" pitchFamily="34" charset="0"/>
                <a:ea typeface="Calibri" panose="020F0502020204030204" pitchFamily="34" charset="0"/>
                <a:cs typeface="Times New Roman" panose="02020603050405020304" pitchFamily="18" charset="0"/>
              </a:rPr>
              <a:t> </a:t>
            </a:r>
            <a:r>
              <a:rPr lang="en-ZA" sz="1400" dirty="0" err="1">
                <a:effectLst/>
                <a:latin typeface="Arial" panose="020B0604020202020204" pitchFamily="34" charset="0"/>
                <a:ea typeface="Calibri" panose="020F0502020204030204" pitchFamily="34" charset="0"/>
                <a:cs typeface="Times New Roman" panose="02020603050405020304" pitchFamily="18" charset="0"/>
              </a:rPr>
              <a:t>binne</a:t>
            </a:r>
            <a:r>
              <a:rPr lang="en-ZA" sz="1400" dirty="0">
                <a:effectLst/>
                <a:latin typeface="Arial" panose="020B0604020202020204" pitchFamily="34" charset="0"/>
                <a:ea typeface="Calibri" panose="020F0502020204030204" pitchFamily="34" charset="0"/>
                <a:cs typeface="Times New Roman" panose="02020603050405020304" pitchFamily="18" charset="0"/>
              </a:rPr>
              <a:t> </a:t>
            </a:r>
            <a:r>
              <a:rPr lang="en-ZA" sz="1400" dirty="0" err="1">
                <a:effectLst/>
                <a:latin typeface="Arial" panose="020B0604020202020204" pitchFamily="34" charset="0"/>
                <a:ea typeface="Calibri" panose="020F0502020204030204" pitchFamily="34" charset="0"/>
                <a:cs typeface="Times New Roman" panose="02020603050405020304" pitchFamily="18" charset="0"/>
              </a:rPr>
              <a:t>en</a:t>
            </a:r>
            <a:r>
              <a:rPr lang="en-ZA" sz="1400" dirty="0">
                <a:effectLst/>
                <a:latin typeface="Arial" panose="020B0604020202020204" pitchFamily="34" charset="0"/>
                <a:ea typeface="Calibri" panose="020F0502020204030204" pitchFamily="34" charset="0"/>
                <a:cs typeface="Times New Roman" panose="02020603050405020304" pitchFamily="18" charset="0"/>
              </a:rPr>
              <a:t> </a:t>
            </a:r>
            <a:r>
              <a:rPr lang="en-ZA" sz="1400" dirty="0">
                <a:latin typeface="Arial" panose="020B0604020202020204" pitchFamily="34" charset="0"/>
                <a:ea typeface="Calibri" panose="020F0502020204030204" pitchFamily="34" charset="0"/>
                <a:cs typeface="Times New Roman" panose="02020603050405020304" pitchFamily="18" charset="0"/>
              </a:rPr>
              <a:t>in</a:t>
            </a:r>
            <a:r>
              <a:rPr lang="en-ZA" sz="1400" dirty="0">
                <a:effectLst/>
                <a:latin typeface="Arial" panose="020B0604020202020204" pitchFamily="34" charset="0"/>
                <a:ea typeface="Calibri" panose="020F0502020204030204" pitchFamily="34" charset="0"/>
                <a:cs typeface="Times New Roman" panose="02020603050405020304" pitchFamily="18" charset="0"/>
              </a:rPr>
              <a:t> </a:t>
            </a:r>
            <a:r>
              <a:rPr lang="en-ZA" sz="1400" dirty="0" err="1">
                <a:effectLst/>
                <a:latin typeface="Arial" panose="020B0604020202020204" pitchFamily="34" charset="0"/>
                <a:ea typeface="Calibri" panose="020F0502020204030204" pitchFamily="34" charset="0"/>
                <a:cs typeface="Times New Roman" panose="02020603050405020304" pitchFamily="18" charset="0"/>
              </a:rPr>
              <a:t>sekondes</a:t>
            </a:r>
            <a:r>
              <a:rPr lang="en-ZA" sz="1400" dirty="0">
                <a:effectLst/>
                <a:latin typeface="Arial" panose="020B0604020202020204" pitchFamily="34" charset="0"/>
                <a:ea typeface="Calibri" panose="020F0502020204030204" pitchFamily="34" charset="0"/>
                <a:cs typeface="Times New Roman" panose="02020603050405020304" pitchFamily="18" charset="0"/>
              </a:rPr>
              <a:t> </a:t>
            </a:r>
            <a:r>
              <a:rPr lang="en-ZA" sz="1400" dirty="0" err="1">
                <a:effectLst/>
                <a:latin typeface="Arial" panose="020B0604020202020204" pitchFamily="34" charset="0"/>
                <a:ea typeface="Calibri" panose="020F0502020204030204" pitchFamily="34" charset="0"/>
                <a:cs typeface="Times New Roman" panose="02020603050405020304" pitchFamily="18" charset="0"/>
              </a:rPr>
              <a:t>bereik</a:t>
            </a:r>
            <a:r>
              <a:rPr lang="en-ZA" sz="1400" dirty="0">
                <a:effectLst/>
                <a:latin typeface="Arial" panose="020B0604020202020204" pitchFamily="34" charset="0"/>
                <a:ea typeface="Calibri" panose="020F0502020204030204" pitchFamily="34" charset="0"/>
                <a:cs typeface="Times New Roman" panose="02020603050405020304" pitchFamily="18" charset="0"/>
              </a:rPr>
              <a:t> </a:t>
            </a:r>
            <a:r>
              <a:rPr lang="en-ZA" sz="1400" dirty="0" err="1">
                <a:effectLst/>
                <a:latin typeface="Arial" panose="020B0604020202020204" pitchFamily="34" charset="0"/>
                <a:ea typeface="Calibri" panose="020F0502020204030204" pitchFamily="34" charset="0"/>
                <a:cs typeface="Times New Roman" panose="02020603050405020304" pitchFamily="18" charset="0"/>
              </a:rPr>
              <a:t>dit</a:t>
            </a:r>
            <a:r>
              <a:rPr lang="en-ZA" sz="1400" dirty="0">
                <a:effectLst/>
                <a:latin typeface="Arial" panose="020B0604020202020204" pitchFamily="34" charset="0"/>
                <a:ea typeface="Calibri" panose="020F0502020204030204" pitchFamily="34" charset="0"/>
                <a:cs typeface="Times New Roman" panose="02020603050405020304" pitchFamily="18" charset="0"/>
              </a:rPr>
              <a:t> </a:t>
            </a:r>
            <a:r>
              <a:rPr lang="en-ZA" sz="1400" dirty="0" err="1">
                <a:effectLst/>
                <a:latin typeface="Arial" panose="020B0604020202020204" pitchFamily="34" charset="0"/>
                <a:ea typeface="Calibri" panose="020F0502020204030204" pitchFamily="34" charset="0"/>
                <a:cs typeface="Times New Roman" panose="02020603050405020304" pitchFamily="18" charset="0"/>
              </a:rPr>
              <a:t>jou</a:t>
            </a:r>
            <a:r>
              <a:rPr lang="en-ZA" sz="1400" dirty="0">
                <a:effectLst/>
                <a:latin typeface="Arial" panose="020B0604020202020204" pitchFamily="34" charset="0"/>
                <a:ea typeface="Calibri" panose="020F0502020204030204" pitchFamily="34" charset="0"/>
                <a:cs typeface="Times New Roman" panose="02020603050405020304" pitchFamily="18" charset="0"/>
              </a:rPr>
              <a:t> </a:t>
            </a:r>
            <a:r>
              <a:rPr lang="en-ZA" sz="1400" dirty="0" err="1">
                <a:effectLst/>
                <a:latin typeface="Arial" panose="020B0604020202020204" pitchFamily="34" charset="0"/>
                <a:ea typeface="Calibri" panose="020F0502020204030204" pitchFamily="34" charset="0"/>
                <a:cs typeface="Times New Roman" panose="02020603050405020304" pitchFamily="18" charset="0"/>
              </a:rPr>
              <a:t>brein</a:t>
            </a:r>
            <a:r>
              <a:rPr lang="en-ZA" sz="1400" dirty="0">
                <a:effectLst/>
                <a:latin typeface="Arial" panose="020B0604020202020204" pitchFamily="34" charset="0"/>
                <a:ea typeface="Calibri" panose="020F0502020204030204" pitchFamily="34" charset="0"/>
                <a:cs typeface="Times New Roman" panose="02020603050405020304" pitchFamily="18" charset="0"/>
              </a:rPr>
              <a:t>.</a:t>
            </a:r>
            <a:endParaRPr lang="en-ZA" sz="2000" dirty="0">
              <a:effectLst/>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B1BA326B-BC49-7EA0-54B6-B100BD79AF3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238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A9720-745F-4B49-8D94-C88B1C278CCB}"/>
              </a:ext>
            </a:extLst>
          </p:cNvPr>
          <p:cNvSpPr>
            <a:spLocks noGrp="1"/>
          </p:cNvSpPr>
          <p:nvPr>
            <p:ph type="title"/>
          </p:nvPr>
        </p:nvSpPr>
        <p:spPr/>
        <p:txBody>
          <a:bodyPr/>
          <a:lstStyle/>
          <a:p>
            <a:endParaRPr lang="en-ZA"/>
          </a:p>
        </p:txBody>
      </p:sp>
      <p:sp>
        <p:nvSpPr>
          <p:cNvPr id="3" name="Content Placeholder 2">
            <a:extLst>
              <a:ext uri="{FF2B5EF4-FFF2-40B4-BE49-F238E27FC236}">
                <a16:creationId xmlns:a16="http://schemas.microsoft.com/office/drawing/2014/main" id="{A6FD1A7C-8DB4-4A60-A52B-8C4F1282672D}"/>
              </a:ext>
            </a:extLst>
          </p:cNvPr>
          <p:cNvSpPr>
            <a:spLocks noGrp="1"/>
          </p:cNvSpPr>
          <p:nvPr>
            <p:ph idx="1"/>
          </p:nvPr>
        </p:nvSpPr>
        <p:spPr/>
        <p:txBody>
          <a:bodyPr/>
          <a:lstStyle/>
          <a:p>
            <a:endParaRPr lang="en-ZA"/>
          </a:p>
        </p:txBody>
      </p:sp>
      <p:pic>
        <p:nvPicPr>
          <p:cNvPr id="4" name="Picture 3">
            <a:extLst>
              <a:ext uri="{FF2B5EF4-FFF2-40B4-BE49-F238E27FC236}">
                <a16:creationId xmlns:a16="http://schemas.microsoft.com/office/drawing/2014/main" id="{4856CDAA-9BA9-7EA3-832B-9112D008C5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DE435767-DB34-C40E-BCEF-FE3DA7A1B681}"/>
              </a:ext>
            </a:extLst>
          </p:cNvPr>
          <p:cNvPicPr>
            <a:picLocks noChangeAspect="1"/>
          </p:cNvPicPr>
          <p:nvPr/>
        </p:nvPicPr>
        <p:blipFill>
          <a:blip r:embed="rId5"/>
          <a:stretch>
            <a:fillRect/>
          </a:stretch>
        </p:blipFill>
        <p:spPr>
          <a:xfrm>
            <a:off x="0" y="473724"/>
            <a:ext cx="12192000" cy="6384276"/>
          </a:xfrm>
          <a:prstGeom prst="rect">
            <a:avLst/>
          </a:prstGeom>
        </p:spPr>
      </p:pic>
    </p:spTree>
    <p:extLst>
      <p:ext uri="{BB962C8B-B14F-4D97-AF65-F5344CB8AC3E}">
        <p14:creationId xmlns:p14="http://schemas.microsoft.com/office/powerpoint/2010/main" val="16443446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Drug Abuse in South Africa">
            <a:extLst>
              <a:ext uri="{FF2B5EF4-FFF2-40B4-BE49-F238E27FC236}">
                <a16:creationId xmlns:a16="http://schemas.microsoft.com/office/drawing/2014/main" id="{A90530BF-20CF-4722-ABFD-9596F2D55AE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5112" b="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BA9720-745F-4B49-8D94-C88B1C278CCB}"/>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GB" sz="3600" dirty="0" err="1">
                <a:solidFill>
                  <a:schemeClr val="tx1">
                    <a:lumMod val="85000"/>
                    <a:lumOff val="15000"/>
                  </a:schemeClr>
                </a:solidFill>
              </a:rPr>
              <a:t>Dwelmmisbruik</a:t>
            </a:r>
            <a:r>
              <a:rPr lang="en-GB" sz="3600" dirty="0">
                <a:solidFill>
                  <a:schemeClr val="tx1">
                    <a:lumMod val="85000"/>
                    <a:lumOff val="15000"/>
                  </a:schemeClr>
                </a:solidFill>
              </a:rPr>
              <a:t> in </a:t>
            </a:r>
            <a:r>
              <a:rPr lang="en-GB" sz="3600" dirty="0" err="1">
                <a:solidFill>
                  <a:schemeClr val="tx1">
                    <a:lumMod val="85000"/>
                    <a:lumOff val="15000"/>
                  </a:schemeClr>
                </a:solidFill>
              </a:rPr>
              <a:t>Suid-Afrika</a:t>
            </a:r>
            <a:r>
              <a:rPr lang="en-GB" sz="3600" dirty="0">
                <a:solidFill>
                  <a:schemeClr val="tx1">
                    <a:lumMod val="85000"/>
                    <a:lumOff val="15000"/>
                  </a:schemeClr>
                </a:solidFill>
              </a:rPr>
              <a:t> se townships</a:t>
            </a:r>
            <a:endParaRPr lang="en-US" sz="3600" dirty="0">
              <a:solidFill>
                <a:schemeClr val="tx1">
                  <a:lumMod val="85000"/>
                  <a:lumOff val="15000"/>
                </a:schemeClr>
              </a:solidFill>
            </a:endParaRPr>
          </a:p>
        </p:txBody>
      </p:sp>
      <p:cxnSp>
        <p:nvCxnSpPr>
          <p:cNvPr id="73" name="Straight Connector 7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F3EEE1B-4BDF-D3B7-8C3A-D81C35AC0A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7126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D760D926-2541-4A4E-BDB1-ADA1382DAF09}"/>
              </a:ext>
            </a:extLst>
          </p:cNvPr>
          <p:cNvPicPr>
            <a:picLocks noChangeAspect="1"/>
          </p:cNvPicPr>
          <p:nvPr/>
        </p:nvPicPr>
        <p:blipFill rotWithShape="1">
          <a:blip r:embed="rId3"/>
          <a:srcRect t="2450" b="13296"/>
          <a:stretch/>
        </p:blipFill>
        <p:spPr>
          <a:xfrm>
            <a:off x="20" y="1282"/>
            <a:ext cx="12191980" cy="6856718"/>
          </a:xfrm>
          <a:prstGeom prst="rect">
            <a:avLst/>
          </a:prstGeom>
        </p:spPr>
      </p:pic>
      <p:sp>
        <p:nvSpPr>
          <p:cNvPr id="2" name="Rounded Rectangle 1"/>
          <p:cNvSpPr/>
          <p:nvPr/>
        </p:nvSpPr>
        <p:spPr>
          <a:xfrm rot="21399916">
            <a:off x="480679" y="1578078"/>
            <a:ext cx="10555357" cy="3463305"/>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7200" dirty="0">
                <a:solidFill>
                  <a:srgbClr val="FFFF00"/>
                </a:solidFill>
                <a:latin typeface="Rockwell" panose="02060603020205020403" pitchFamily="18" charset="0"/>
              </a:rPr>
              <a:t>VERSLAWING?</a:t>
            </a:r>
          </a:p>
          <a:p>
            <a:pPr algn="ctr"/>
            <a:r>
              <a:rPr lang="en-ZA" sz="7200" dirty="0">
                <a:latin typeface="Rockwell" panose="02060603020205020403" pitchFamily="18" charset="0"/>
              </a:rPr>
              <a:t>ONS KAN HELP!</a:t>
            </a:r>
          </a:p>
        </p:txBody>
      </p:sp>
      <p:pic>
        <p:nvPicPr>
          <p:cNvPr id="3" name="Picture 2">
            <a:extLst>
              <a:ext uri="{FF2B5EF4-FFF2-40B4-BE49-F238E27FC236}">
                <a16:creationId xmlns:a16="http://schemas.microsoft.com/office/drawing/2014/main" id="{06C796FA-9E51-AED1-097F-16DE390F79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3282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0E0B672A-D497-6F9B-C325-441C012754B8}"/>
              </a:ext>
            </a:extLst>
          </p:cNvPr>
          <p:cNvPicPr>
            <a:picLocks noChangeAspect="1"/>
          </p:cNvPicPr>
          <p:nvPr/>
        </p:nvPicPr>
        <p:blipFill>
          <a:blip r:embed="rId3"/>
          <a:stretch>
            <a:fillRect/>
          </a:stretch>
        </p:blipFill>
        <p:spPr>
          <a:xfrm>
            <a:off x="-6476" y="0"/>
            <a:ext cx="12188951" cy="6867014"/>
          </a:xfrm>
          <a:prstGeom prst="rect">
            <a:avLst/>
          </a:prstGeom>
        </p:spPr>
      </p:pic>
      <p:sp>
        <p:nvSpPr>
          <p:cNvPr id="2" name="Rectangular Callout 1"/>
          <p:cNvSpPr/>
          <p:nvPr/>
        </p:nvSpPr>
        <p:spPr>
          <a:xfrm>
            <a:off x="4015408" y="-9014"/>
            <a:ext cx="2286001" cy="1042683"/>
          </a:xfrm>
          <a:prstGeom prst="wedgeRectCallout">
            <a:avLst>
              <a:gd name="adj1" fmla="val -84643"/>
              <a:gd name="adj2" fmla="val 16500"/>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a:solidFill>
                  <a:sysClr val="windowText" lastClr="000000"/>
                </a:solidFill>
                <a:latin typeface="Rockwell" panose="02060603020205020403" pitchFamily="18" charset="0"/>
              </a:rPr>
              <a:t>JAKE</a:t>
            </a:r>
            <a:r>
              <a:rPr lang="en-ZA" dirty="0">
                <a:solidFill>
                  <a:sysClr val="windowText" lastClr="000000"/>
                </a:solidFill>
                <a:latin typeface="Rockwell" panose="02060603020205020403" pitchFamily="18" charset="0"/>
              </a:rPr>
              <a:t>, WORD WAKKER!</a:t>
            </a:r>
          </a:p>
        </p:txBody>
      </p:sp>
      <p:sp>
        <p:nvSpPr>
          <p:cNvPr id="4" name="Oval Callout 3"/>
          <p:cNvSpPr/>
          <p:nvPr/>
        </p:nvSpPr>
        <p:spPr>
          <a:xfrm>
            <a:off x="4443356" y="974035"/>
            <a:ext cx="1604887" cy="1113182"/>
          </a:xfrm>
          <a:prstGeom prst="wedgeEllipseCallout">
            <a:avLst>
              <a:gd name="adj1" fmla="val 79494"/>
              <a:gd name="adj2" fmla="val 33929"/>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solidFill>
                  <a:sysClr val="windowText" lastClr="000000"/>
                </a:solidFill>
                <a:latin typeface="Rockwell" panose="02060603020205020403" pitchFamily="18" charset="0"/>
              </a:rPr>
              <a:t>EK BEL </a:t>
            </a:r>
          </a:p>
          <a:p>
            <a:pPr algn="ctr"/>
            <a:r>
              <a:rPr lang="en-ZA" b="1" dirty="0">
                <a:solidFill>
                  <a:sysClr val="windowText" lastClr="000000"/>
                </a:solidFill>
                <a:latin typeface="Rockwell" panose="02060603020205020403" pitchFamily="18" charset="0"/>
              </a:rPr>
              <a:t>9-1-1! </a:t>
            </a:r>
          </a:p>
        </p:txBody>
      </p:sp>
      <p:sp>
        <p:nvSpPr>
          <p:cNvPr id="7" name="Rectangle 6"/>
          <p:cNvSpPr/>
          <p:nvPr/>
        </p:nvSpPr>
        <p:spPr>
          <a:xfrm>
            <a:off x="6698974" y="0"/>
            <a:ext cx="2286000" cy="83488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solidFill>
                  <a:sysClr val="windowText" lastClr="000000"/>
                </a:solidFill>
                <a:latin typeface="Rockwell" panose="02060603020205020403" pitchFamily="18" charset="0"/>
              </a:rPr>
              <a:t>HY IS REGTIG BLEEK.</a:t>
            </a:r>
          </a:p>
        </p:txBody>
      </p:sp>
      <p:sp>
        <p:nvSpPr>
          <p:cNvPr id="11" name="Oval Callout 10"/>
          <p:cNvSpPr/>
          <p:nvPr/>
        </p:nvSpPr>
        <p:spPr>
          <a:xfrm>
            <a:off x="5517393" y="5077972"/>
            <a:ext cx="2869783" cy="1789042"/>
          </a:xfrm>
          <a:prstGeom prst="wedgeEllipseCallout">
            <a:avLst>
              <a:gd name="adj1" fmla="val 34775"/>
              <a:gd name="adj2" fmla="val -11119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a:solidFill>
                  <a:sysClr val="windowText" lastClr="000000"/>
                </a:solidFill>
                <a:latin typeface="Rockwell" panose="02060603020205020403" pitchFamily="18" charset="0"/>
              </a:rPr>
              <a:t>HELP! </a:t>
            </a:r>
            <a:r>
              <a:rPr lang="en-ZA" dirty="0">
                <a:solidFill>
                  <a:sysClr val="windowText" lastClr="000000"/>
                </a:solidFill>
                <a:latin typeface="Rockwell" panose="02060603020205020403" pitchFamily="18" charset="0"/>
              </a:rPr>
              <a:t>MY VRIEND HET BY ‘N PARTYTJIE </a:t>
            </a:r>
            <a:r>
              <a:rPr lang="en-ZA" b="1" dirty="0">
                <a:solidFill>
                  <a:sysClr val="windowText" lastClr="000000"/>
                </a:solidFill>
                <a:latin typeface="Rockwell" panose="02060603020205020403" pitchFamily="18" charset="0"/>
              </a:rPr>
              <a:t>OMGEKAP</a:t>
            </a:r>
            <a:r>
              <a:rPr lang="en-ZA" dirty="0">
                <a:solidFill>
                  <a:sysClr val="windowText" lastClr="000000"/>
                </a:solidFill>
                <a:latin typeface="Rockwell" panose="02060603020205020403" pitchFamily="18" charset="0"/>
              </a:rPr>
              <a:t> EN WORD </a:t>
            </a:r>
            <a:r>
              <a:rPr lang="en-ZA" b="1" dirty="0">
                <a:solidFill>
                  <a:sysClr val="windowText" lastClr="000000"/>
                </a:solidFill>
                <a:latin typeface="Rockwell" panose="02060603020205020403" pitchFamily="18" charset="0"/>
              </a:rPr>
              <a:t>NIE WAKKER NIE</a:t>
            </a:r>
            <a:r>
              <a:rPr lang="en-ZA" dirty="0">
                <a:solidFill>
                  <a:sysClr val="windowText" lastClr="000000"/>
                </a:solidFill>
                <a:latin typeface="Rockwell" panose="02060603020205020403" pitchFamily="18" charset="0"/>
              </a:rPr>
              <a:t>!</a:t>
            </a:r>
          </a:p>
        </p:txBody>
      </p:sp>
      <p:sp>
        <p:nvSpPr>
          <p:cNvPr id="10" name="Rectangle 9"/>
          <p:cNvSpPr/>
          <p:nvPr/>
        </p:nvSpPr>
        <p:spPr>
          <a:xfrm>
            <a:off x="9440724" y="0"/>
            <a:ext cx="2286000" cy="115293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solidFill>
                  <a:sysClr val="windowText" lastClr="000000"/>
                </a:solidFill>
                <a:latin typeface="Rockwell" panose="02060603020205020403" pitchFamily="18" charset="0"/>
              </a:rPr>
              <a:t>EK DINK NIE HY HAAL ASEM NIE.</a:t>
            </a:r>
          </a:p>
        </p:txBody>
      </p:sp>
      <p:sp>
        <p:nvSpPr>
          <p:cNvPr id="14" name="Oval Callout 13"/>
          <p:cNvSpPr/>
          <p:nvPr/>
        </p:nvSpPr>
        <p:spPr>
          <a:xfrm>
            <a:off x="9646175" y="4303644"/>
            <a:ext cx="2140608" cy="2643809"/>
          </a:xfrm>
          <a:prstGeom prst="wedgeEllipseCallout">
            <a:avLst>
              <a:gd name="adj1" fmla="val -94304"/>
              <a:gd name="adj2" fmla="val -7434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solidFill>
                  <a:sysClr val="windowText" lastClr="000000"/>
                </a:solidFill>
                <a:latin typeface="Rockwell" panose="02060603020205020403" pitchFamily="18" charset="0"/>
              </a:rPr>
              <a:t>EK WEET NIE. ONS HET ALMAL </a:t>
            </a:r>
            <a:r>
              <a:rPr lang="en-ZA" b="1" dirty="0">
                <a:solidFill>
                  <a:sysClr val="windowText" lastClr="000000"/>
                </a:solidFill>
                <a:latin typeface="Rockwell" panose="02060603020205020403" pitchFamily="18" charset="0"/>
              </a:rPr>
              <a:t>NET </a:t>
            </a:r>
            <a:r>
              <a:rPr lang="en-ZA" dirty="0">
                <a:solidFill>
                  <a:sysClr val="windowText" lastClr="000000"/>
                </a:solidFill>
                <a:latin typeface="Rockwell" panose="02060603020205020403" pitchFamily="18" charset="0"/>
              </a:rPr>
              <a:t>GEDANS EN TOE VAL HY </a:t>
            </a:r>
            <a:r>
              <a:rPr lang="en-ZA" b="1" dirty="0">
                <a:solidFill>
                  <a:sysClr val="windowText" lastClr="000000"/>
                </a:solidFill>
                <a:latin typeface="Rockwell" panose="02060603020205020403" pitchFamily="18" charset="0"/>
              </a:rPr>
              <a:t>FLOU</a:t>
            </a:r>
            <a:r>
              <a:rPr lang="en-ZA" dirty="0">
                <a:solidFill>
                  <a:sysClr val="windowText" lastClr="000000"/>
                </a:solidFill>
                <a:latin typeface="Rockwell" panose="02060603020205020403" pitchFamily="18" charset="0"/>
              </a:rPr>
              <a:t>!</a:t>
            </a:r>
          </a:p>
        </p:txBody>
      </p:sp>
      <p:sp>
        <p:nvSpPr>
          <p:cNvPr id="13" name="Rectangular Callout 12"/>
          <p:cNvSpPr/>
          <p:nvPr/>
        </p:nvSpPr>
        <p:spPr>
          <a:xfrm>
            <a:off x="8151225" y="4671391"/>
            <a:ext cx="1748150" cy="2186609"/>
          </a:xfrm>
          <a:prstGeom prst="wedgeRectCallout">
            <a:avLst>
              <a:gd name="adj1" fmla="val -38059"/>
              <a:gd name="adj2" fmla="val -103500"/>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i="1" dirty="0">
                <a:solidFill>
                  <a:sysClr val="windowText" lastClr="000000"/>
                </a:solidFill>
                <a:latin typeface="Rockwell" panose="02060603020205020403" pitchFamily="18" charset="0"/>
              </a:rPr>
              <a:t>HET HY ALKOHOL GEDRINK? HET HY PILLE GEDRINK?</a:t>
            </a:r>
          </a:p>
        </p:txBody>
      </p:sp>
      <p:pic>
        <p:nvPicPr>
          <p:cNvPr id="5" name="Picture 4">
            <a:extLst>
              <a:ext uri="{FF2B5EF4-FFF2-40B4-BE49-F238E27FC236}">
                <a16:creationId xmlns:a16="http://schemas.microsoft.com/office/drawing/2014/main" id="{18A6E2F8-4260-4476-6916-3D4A91A128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 y="10274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9057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0E3D1D-2C89-412E-91F5-EE3022A96180}"/>
              </a:ext>
            </a:extLst>
          </p:cNvPr>
          <p:cNvSpPr>
            <a:spLocks noGrp="1"/>
          </p:cNvSpPr>
          <p:nvPr>
            <p:ph idx="1"/>
          </p:nvPr>
        </p:nvSpPr>
        <p:spPr>
          <a:xfrm>
            <a:off x="7346717" y="1785869"/>
            <a:ext cx="4441091" cy="4351338"/>
          </a:xfrm>
        </p:spPr>
        <p:txBody>
          <a:bodyPr>
            <a:noAutofit/>
          </a:bodyPr>
          <a:lstStyle/>
          <a:p>
            <a:pPr marL="514350" indent="-514350">
              <a:buAutoNum type="arabicParenR"/>
            </a:pPr>
            <a:r>
              <a:rPr lang="nl-NL" dirty="0">
                <a:solidFill>
                  <a:srgbClr val="FF0000"/>
                </a:solidFill>
                <a:latin typeface="Rockwell" panose="02060603020205020403" pitchFamily="18" charset="0"/>
              </a:rPr>
              <a:t>Dink na oor die afgelope les.Watter faktore sal jou keuses beïnvloed om“Nee” te sê vir dwelmmisbruik?</a:t>
            </a:r>
          </a:p>
          <a:p>
            <a:pPr marL="514350" indent="-514350">
              <a:buAutoNum type="arabicParenR"/>
            </a:pPr>
            <a:r>
              <a:rPr lang="nl-NL" dirty="0">
                <a:solidFill>
                  <a:srgbClr val="FF0000"/>
                </a:solidFill>
                <a:latin typeface="Rockwell" panose="02060603020205020403" pitchFamily="18" charset="0"/>
              </a:rPr>
              <a:t>Watter fisiese aktiwiteite kan jy eerder saam met jou vriende doen  as om dwelms te gebruik? </a:t>
            </a:r>
            <a:endParaRPr lang="en-ZA" dirty="0">
              <a:solidFill>
                <a:srgbClr val="FF0000"/>
              </a:solidFill>
              <a:latin typeface="Rockwell" panose="02060603020205020403" pitchFamily="18" charset="0"/>
            </a:endParaRPr>
          </a:p>
        </p:txBody>
      </p:sp>
      <p:sp>
        <p:nvSpPr>
          <p:cNvPr id="5" name="Rectangle 4"/>
          <p:cNvSpPr/>
          <p:nvPr/>
        </p:nvSpPr>
        <p:spPr>
          <a:xfrm>
            <a:off x="7605132" y="522118"/>
            <a:ext cx="3949430" cy="130350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5400" dirty="0">
                <a:latin typeface="Rockwell" panose="02060603020205020403" pitchFamily="18" charset="0"/>
              </a:rPr>
              <a:t>REFLEKSIE</a:t>
            </a:r>
          </a:p>
        </p:txBody>
      </p:sp>
      <p:pic>
        <p:nvPicPr>
          <p:cNvPr id="2" name="Picture 1">
            <a:extLst>
              <a:ext uri="{FF2B5EF4-FFF2-40B4-BE49-F238E27FC236}">
                <a16:creationId xmlns:a16="http://schemas.microsoft.com/office/drawing/2014/main" id="{82573730-8903-1025-A9E2-6C2429B53D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66357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2585</TotalTime>
  <Words>1325</Words>
  <Application>Microsoft Office PowerPoint</Application>
  <PresentationFormat>Widescreen</PresentationFormat>
  <Paragraphs>125</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Calibri</vt:lpstr>
      <vt:lpstr>Calibri Light</vt:lpstr>
      <vt:lpstr>Rockwell</vt:lpstr>
      <vt:lpstr>Source Sans Pro</vt:lpstr>
      <vt:lpstr>Wingdings</vt:lpstr>
      <vt:lpstr>Office Theme</vt:lpstr>
      <vt:lpstr>PowerPoint Presentation</vt:lpstr>
      <vt:lpstr>PowerPoint Presentation</vt:lpstr>
      <vt:lpstr>PowerPoint Presentation</vt:lpstr>
      <vt:lpstr>PowerPoint Presentation</vt:lpstr>
      <vt:lpstr>Dwelmmisbruik in Suid-Afrika se townships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Carsten Gertz</cp:lastModifiedBy>
  <cp:revision>20</cp:revision>
  <dcterms:created xsi:type="dcterms:W3CDTF">2022-04-23T19:08:35Z</dcterms:created>
  <dcterms:modified xsi:type="dcterms:W3CDTF">2023-02-23T09:26:13Z</dcterms:modified>
</cp:coreProperties>
</file>