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6" r:id="rId3"/>
    <p:sldId id="258" r:id="rId4"/>
    <p:sldId id="259" r:id="rId5"/>
    <p:sldId id="261" r:id="rId6"/>
    <p:sldId id="260" r:id="rId7"/>
    <p:sldId id="264"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C2BD02-EE84-4B46-B886-8BE9601E2DBC}" v="58" dt="2021-11-25T12:34:46.0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6498" autoAdjust="0"/>
  </p:normalViewPr>
  <p:slideViewPr>
    <p:cSldViewPr snapToGrid="0">
      <p:cViewPr varScale="1">
        <p:scale>
          <a:sx n="87" d="100"/>
          <a:sy n="87" d="100"/>
        </p:scale>
        <p:origin x="151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A2EE1627-CE0F-4C8C-AAB7-E1AB85B575F4}"/>
    <pc:docChg chg="modSld">
      <pc:chgData name="Hp Unit" userId="86ec350514542ee1" providerId="LiveId" clId="{A2EE1627-CE0F-4C8C-AAB7-E1AB85B575F4}" dt="2021-11-22T14:22:57.997" v="2" actId="1367"/>
      <pc:docMkLst>
        <pc:docMk/>
      </pc:docMkLst>
      <pc:sldChg chg="modSp">
        <pc:chgData name="Hp Unit" userId="86ec350514542ee1" providerId="LiveId" clId="{A2EE1627-CE0F-4C8C-AAB7-E1AB85B575F4}" dt="2021-11-22T14:22:42.381" v="1" actId="1367"/>
        <pc:sldMkLst>
          <pc:docMk/>
          <pc:sldMk cId="802374427" sldId="259"/>
        </pc:sldMkLst>
        <pc:picChg chg="mod">
          <ac:chgData name="Hp Unit" userId="86ec350514542ee1" providerId="LiveId" clId="{A2EE1627-CE0F-4C8C-AAB7-E1AB85B575F4}" dt="2021-11-22T14:22:42.381" v="1" actId="1367"/>
          <ac:picMkLst>
            <pc:docMk/>
            <pc:sldMk cId="802374427" sldId="259"/>
            <ac:picMk id="1026" creationId="{94065A6A-E8F3-407B-868C-2DD603E7686F}"/>
          </ac:picMkLst>
        </pc:picChg>
      </pc:sldChg>
      <pc:sldChg chg="modSp">
        <pc:chgData name="Hp Unit" userId="86ec350514542ee1" providerId="LiveId" clId="{A2EE1627-CE0F-4C8C-AAB7-E1AB85B575F4}" dt="2021-11-22T14:22:57.997" v="2" actId="1367"/>
        <pc:sldMkLst>
          <pc:docMk/>
          <pc:sldMk cId="153184772" sldId="260"/>
        </pc:sldMkLst>
        <pc:picChg chg="mod">
          <ac:chgData name="Hp Unit" userId="86ec350514542ee1" providerId="LiveId" clId="{A2EE1627-CE0F-4C8C-AAB7-E1AB85B575F4}" dt="2021-11-22T14:22:57.997" v="2" actId="1367"/>
          <ac:picMkLst>
            <pc:docMk/>
            <pc:sldMk cId="153184772" sldId="260"/>
            <ac:picMk id="4" creationId="{B9D1D3C9-B664-4806-A9C2-15BB187A0742}"/>
          </ac:picMkLst>
        </pc:picChg>
      </pc:sldChg>
      <pc:sldChg chg="modSp">
        <pc:chgData name="Hp Unit" userId="86ec350514542ee1" providerId="LiveId" clId="{A2EE1627-CE0F-4C8C-AAB7-E1AB85B575F4}" dt="2021-11-22T14:22:27.486" v="0" actId="1367"/>
        <pc:sldMkLst>
          <pc:docMk/>
          <pc:sldMk cId="1569200214" sldId="261"/>
        </pc:sldMkLst>
        <pc:picChg chg="mod">
          <ac:chgData name="Hp Unit" userId="86ec350514542ee1" providerId="LiveId" clId="{A2EE1627-CE0F-4C8C-AAB7-E1AB85B575F4}" dt="2021-11-22T14:22:27.486" v="0" actId="1367"/>
          <ac:picMkLst>
            <pc:docMk/>
            <pc:sldMk cId="1569200214" sldId="261"/>
            <ac:picMk id="2050" creationId="{26E6A05C-7A23-4341-9F9A-D7F4E2FED461}"/>
          </ac:picMkLst>
        </pc:picChg>
      </pc:sldChg>
    </pc:docChg>
  </pc:docChgLst>
  <pc:docChgLst>
    <pc:chgData name="Hp Unit" userId="86ec350514542ee1" providerId="LiveId" clId="{77C2BD02-EE84-4B46-B886-8BE9601E2DBC}"/>
    <pc:docChg chg="undo custSel modSld">
      <pc:chgData name="Hp Unit" userId="86ec350514542ee1" providerId="LiveId" clId="{77C2BD02-EE84-4B46-B886-8BE9601E2DBC}" dt="2021-11-25T12:45:26.627" v="2103"/>
      <pc:docMkLst>
        <pc:docMk/>
      </pc:docMkLst>
      <pc:sldChg chg="addSp delSp modSp mod setBg modNotesTx">
        <pc:chgData name="Hp Unit" userId="86ec350514542ee1" providerId="LiveId" clId="{77C2BD02-EE84-4B46-B886-8BE9601E2DBC}" dt="2021-11-25T12:25:50.074" v="1726" actId="114"/>
        <pc:sldMkLst>
          <pc:docMk/>
          <pc:sldMk cId="2098846180" sldId="256"/>
        </pc:sldMkLst>
        <pc:spChg chg="del">
          <ac:chgData name="Hp Unit" userId="86ec350514542ee1" providerId="LiveId" clId="{77C2BD02-EE84-4B46-B886-8BE9601E2DBC}" dt="2021-11-25T10:59:09.016" v="9" actId="478"/>
          <ac:spMkLst>
            <pc:docMk/>
            <pc:sldMk cId="2098846180" sldId="256"/>
            <ac:spMk id="2" creationId="{DD9B7841-3162-48F5-B541-A8D7F8E73530}"/>
          </ac:spMkLst>
        </pc:spChg>
        <pc:spChg chg="del">
          <ac:chgData name="Hp Unit" userId="86ec350514542ee1" providerId="LiveId" clId="{77C2BD02-EE84-4B46-B886-8BE9601E2DBC}" dt="2021-11-25T10:59:12.624" v="10" actId="478"/>
          <ac:spMkLst>
            <pc:docMk/>
            <pc:sldMk cId="2098846180" sldId="256"/>
            <ac:spMk id="3" creationId="{5A3965C1-6020-4F6C-98A4-34244EBC6807}"/>
          </ac:spMkLst>
        </pc:spChg>
        <pc:picChg chg="del">
          <ac:chgData name="Hp Unit" userId="86ec350514542ee1" providerId="LiveId" clId="{77C2BD02-EE84-4B46-B886-8BE9601E2DBC}" dt="2021-11-25T10:58:57.199" v="7" actId="478"/>
          <ac:picMkLst>
            <pc:docMk/>
            <pc:sldMk cId="2098846180" sldId="256"/>
            <ac:picMk id="5" creationId="{C78DED97-D9B2-47F2-854E-81853821DEE4}"/>
          </ac:picMkLst>
        </pc:picChg>
        <pc:picChg chg="ord">
          <ac:chgData name="Hp Unit" userId="86ec350514542ee1" providerId="LiveId" clId="{77C2BD02-EE84-4B46-B886-8BE9601E2DBC}" dt="2021-11-25T10:59:17.502" v="11" actId="26606"/>
          <ac:picMkLst>
            <pc:docMk/>
            <pc:sldMk cId="2098846180" sldId="256"/>
            <ac:picMk id="6" creationId="{3BD07FF2-041F-4B41-9DC6-1BF83ACDCED1}"/>
          </ac:picMkLst>
        </pc:picChg>
        <pc:picChg chg="add mod">
          <ac:chgData name="Hp Unit" userId="86ec350514542ee1" providerId="LiveId" clId="{77C2BD02-EE84-4B46-B886-8BE9601E2DBC}" dt="2021-11-25T10:59:17.502" v="11" actId="26606"/>
          <ac:picMkLst>
            <pc:docMk/>
            <pc:sldMk cId="2098846180" sldId="256"/>
            <ac:picMk id="1026" creationId="{4A18B8BE-C895-496F-B499-77571DB75FDA}"/>
          </ac:picMkLst>
        </pc:picChg>
      </pc:sldChg>
      <pc:sldChg chg="addSp delSp modSp mod modNotesTx">
        <pc:chgData name="Hp Unit" userId="86ec350514542ee1" providerId="LiveId" clId="{77C2BD02-EE84-4B46-B886-8BE9601E2DBC}" dt="2021-11-25T12:14:28.112" v="1645" actId="20577"/>
        <pc:sldMkLst>
          <pc:docMk/>
          <pc:sldMk cId="880828662" sldId="257"/>
        </pc:sldMkLst>
        <pc:spChg chg="add del mod">
          <ac:chgData name="Hp Unit" userId="86ec350514542ee1" providerId="LiveId" clId="{77C2BD02-EE84-4B46-B886-8BE9601E2DBC}" dt="2021-11-25T10:57:05.599" v="1" actId="931"/>
          <ac:spMkLst>
            <pc:docMk/>
            <pc:sldMk cId="880828662" sldId="257"/>
            <ac:spMk id="3" creationId="{74AF8E8F-69C8-494D-A2FD-9D6942F67CAC}"/>
          </ac:spMkLst>
        </pc:spChg>
        <pc:picChg chg="add mod modCrop">
          <ac:chgData name="Hp Unit" userId="86ec350514542ee1" providerId="LiveId" clId="{77C2BD02-EE84-4B46-B886-8BE9601E2DBC}" dt="2021-11-25T10:57:22.737" v="6" actId="14100"/>
          <ac:picMkLst>
            <pc:docMk/>
            <pc:sldMk cId="880828662" sldId="257"/>
            <ac:picMk id="6" creationId="{2EC9E3BA-F43F-4A7C-89EE-A7C0C53C8A3B}"/>
          </ac:picMkLst>
        </pc:picChg>
        <pc:picChg chg="del">
          <ac:chgData name="Hp Unit" userId="86ec350514542ee1" providerId="LiveId" clId="{77C2BD02-EE84-4B46-B886-8BE9601E2DBC}" dt="2021-11-25T10:56:48.158" v="0" actId="478"/>
          <ac:picMkLst>
            <pc:docMk/>
            <pc:sldMk cId="880828662" sldId="257"/>
            <ac:picMk id="19" creationId="{475E2B5A-A474-4796-82BC-1A1D0DE11442}"/>
          </ac:picMkLst>
        </pc:picChg>
      </pc:sldChg>
      <pc:sldChg chg="addSp modSp mod modNotesTx">
        <pc:chgData name="Hp Unit" userId="86ec350514542ee1" providerId="LiveId" clId="{77C2BD02-EE84-4B46-B886-8BE9601E2DBC}" dt="2021-11-25T12:36:07.149" v="1964" actId="20577"/>
        <pc:sldMkLst>
          <pc:docMk/>
          <pc:sldMk cId="2987145136" sldId="258"/>
        </pc:sldMkLst>
        <pc:spChg chg="mod">
          <ac:chgData name="Hp Unit" userId="86ec350514542ee1" providerId="LiveId" clId="{77C2BD02-EE84-4B46-B886-8BE9601E2DBC}" dt="2021-11-25T10:59:36.862" v="40" actId="20577"/>
          <ac:spMkLst>
            <pc:docMk/>
            <pc:sldMk cId="2987145136" sldId="258"/>
            <ac:spMk id="2" creationId="{DD9B7841-3162-48F5-B541-A8D7F8E73530}"/>
          </ac:spMkLst>
        </pc:spChg>
        <pc:spChg chg="mod">
          <ac:chgData name="Hp Unit" userId="86ec350514542ee1" providerId="LiveId" clId="{77C2BD02-EE84-4B46-B886-8BE9601E2DBC}" dt="2021-11-25T11:00:52.336" v="93" actId="1076"/>
          <ac:spMkLst>
            <pc:docMk/>
            <pc:sldMk cId="2987145136" sldId="258"/>
            <ac:spMk id="4" creationId="{B92B6AC0-A0DE-45FB-A698-49BDEC944429}"/>
          </ac:spMkLst>
        </pc:spChg>
        <pc:spChg chg="mod">
          <ac:chgData name="Hp Unit" userId="86ec350514542ee1" providerId="LiveId" clId="{77C2BD02-EE84-4B46-B886-8BE9601E2DBC}" dt="2021-11-25T11:00:46.089" v="91" actId="1076"/>
          <ac:spMkLst>
            <pc:docMk/>
            <pc:sldMk cId="2987145136" sldId="258"/>
            <ac:spMk id="5" creationId="{BAFDF902-AD44-4E99-8408-443D090DA8EF}"/>
          </ac:spMkLst>
        </pc:spChg>
        <pc:spChg chg="mod">
          <ac:chgData name="Hp Unit" userId="86ec350514542ee1" providerId="LiveId" clId="{77C2BD02-EE84-4B46-B886-8BE9601E2DBC}" dt="2021-11-25T11:00:57.812" v="94" actId="1076"/>
          <ac:spMkLst>
            <pc:docMk/>
            <pc:sldMk cId="2987145136" sldId="258"/>
            <ac:spMk id="6" creationId="{740B42D1-FB77-4533-88F0-C0D4382FD1F2}"/>
          </ac:spMkLst>
        </pc:spChg>
        <pc:spChg chg="mod">
          <ac:chgData name="Hp Unit" userId="86ec350514542ee1" providerId="LiveId" clId="{77C2BD02-EE84-4B46-B886-8BE9601E2DBC}" dt="2021-11-25T11:00:44.317" v="90" actId="1076"/>
          <ac:spMkLst>
            <pc:docMk/>
            <pc:sldMk cId="2987145136" sldId="258"/>
            <ac:spMk id="7" creationId="{C9EA3C2D-AAE5-4589-8B84-6F090F629785}"/>
          </ac:spMkLst>
        </pc:spChg>
        <pc:picChg chg="add mod">
          <ac:chgData name="Hp Unit" userId="86ec350514542ee1" providerId="LiveId" clId="{77C2BD02-EE84-4B46-B886-8BE9601E2DBC}" dt="2021-11-25T11:01:03.955" v="95" actId="1076"/>
          <ac:picMkLst>
            <pc:docMk/>
            <pc:sldMk cId="2987145136" sldId="258"/>
            <ac:picMk id="9" creationId="{86E85A4E-7D11-472A-AAEA-73B9171E2340}"/>
          </ac:picMkLst>
        </pc:picChg>
      </pc:sldChg>
      <pc:sldChg chg="addSp delSp modSp mod modNotesTx">
        <pc:chgData name="Hp Unit" userId="86ec350514542ee1" providerId="LiveId" clId="{77C2BD02-EE84-4B46-B886-8BE9601E2DBC}" dt="2021-11-25T12:38:21.909" v="2022"/>
        <pc:sldMkLst>
          <pc:docMk/>
          <pc:sldMk cId="802374427" sldId="259"/>
        </pc:sldMkLst>
        <pc:spChg chg="add mod ord">
          <ac:chgData name="Hp Unit" userId="86ec350514542ee1" providerId="LiveId" clId="{77C2BD02-EE84-4B46-B886-8BE9601E2DBC}" dt="2021-11-25T11:02:56.810" v="190" actId="171"/>
          <ac:spMkLst>
            <pc:docMk/>
            <pc:sldMk cId="802374427" sldId="259"/>
            <ac:spMk id="4" creationId="{8564C42F-6FF7-41E9-8A54-6DF1BDD8F5EA}"/>
          </ac:spMkLst>
        </pc:spChg>
        <pc:spChg chg="add mod">
          <ac:chgData name="Hp Unit" userId="86ec350514542ee1" providerId="LiveId" clId="{77C2BD02-EE84-4B46-B886-8BE9601E2DBC}" dt="2021-11-25T11:07:28.209" v="269" actId="1076"/>
          <ac:spMkLst>
            <pc:docMk/>
            <pc:sldMk cId="802374427" sldId="259"/>
            <ac:spMk id="6" creationId="{B16426D2-1DDD-4FAF-8AC5-ED05386FC949}"/>
          </ac:spMkLst>
        </pc:spChg>
        <pc:spChg chg="add mod">
          <ac:chgData name="Hp Unit" userId="86ec350514542ee1" providerId="LiveId" clId="{77C2BD02-EE84-4B46-B886-8BE9601E2DBC}" dt="2021-11-25T11:13:18.394" v="527" actId="1076"/>
          <ac:spMkLst>
            <pc:docMk/>
            <pc:sldMk cId="802374427" sldId="259"/>
            <ac:spMk id="8" creationId="{C0729773-E508-4FF3-AE89-0AA2A19BF294}"/>
          </ac:spMkLst>
        </pc:spChg>
        <pc:spChg chg="add del mod">
          <ac:chgData name="Hp Unit" userId="86ec350514542ee1" providerId="LiveId" clId="{77C2BD02-EE84-4B46-B886-8BE9601E2DBC}" dt="2021-11-25T11:08:28.050" v="334"/>
          <ac:spMkLst>
            <pc:docMk/>
            <pc:sldMk cId="802374427" sldId="259"/>
            <ac:spMk id="9" creationId="{BE94FF50-15BB-45EB-8601-EBC66BB3327D}"/>
          </ac:spMkLst>
        </pc:spChg>
        <pc:spChg chg="add mod">
          <ac:chgData name="Hp Unit" userId="86ec350514542ee1" providerId="LiveId" clId="{77C2BD02-EE84-4B46-B886-8BE9601E2DBC}" dt="2021-11-25T11:13:09.277" v="524" actId="1076"/>
          <ac:spMkLst>
            <pc:docMk/>
            <pc:sldMk cId="802374427" sldId="259"/>
            <ac:spMk id="10" creationId="{08CFC360-9D8A-4FAC-A23E-248929707824}"/>
          </ac:spMkLst>
        </pc:spChg>
        <pc:spChg chg="add mod">
          <ac:chgData name="Hp Unit" userId="86ec350514542ee1" providerId="LiveId" clId="{77C2BD02-EE84-4B46-B886-8BE9601E2DBC}" dt="2021-11-25T11:13:01.198" v="521" actId="1076"/>
          <ac:spMkLst>
            <pc:docMk/>
            <pc:sldMk cId="802374427" sldId="259"/>
            <ac:spMk id="11" creationId="{3D712878-F34B-4CDF-BEEB-8F531D2B30F2}"/>
          </ac:spMkLst>
        </pc:spChg>
        <pc:spChg chg="add mod">
          <ac:chgData name="Hp Unit" userId="86ec350514542ee1" providerId="LiveId" clId="{77C2BD02-EE84-4B46-B886-8BE9601E2DBC}" dt="2021-11-25T11:14:08.185" v="632" actId="1076"/>
          <ac:spMkLst>
            <pc:docMk/>
            <pc:sldMk cId="802374427" sldId="259"/>
            <ac:spMk id="12" creationId="{F2D9A6AE-BB70-49DF-9F8F-9446490E024B}"/>
          </ac:spMkLst>
        </pc:spChg>
        <pc:spChg chg="add mod">
          <ac:chgData name="Hp Unit" userId="86ec350514542ee1" providerId="LiveId" clId="{77C2BD02-EE84-4B46-B886-8BE9601E2DBC}" dt="2021-11-25T11:14:38.240" v="662" actId="122"/>
          <ac:spMkLst>
            <pc:docMk/>
            <pc:sldMk cId="802374427" sldId="259"/>
            <ac:spMk id="13" creationId="{C3C19EEF-9A2A-48C8-8953-EE2B8131EBA2}"/>
          </ac:spMkLst>
        </pc:spChg>
        <pc:spChg chg="add mod">
          <ac:chgData name="Hp Unit" userId="86ec350514542ee1" providerId="LiveId" clId="{77C2BD02-EE84-4B46-B886-8BE9601E2DBC}" dt="2021-11-25T11:16:11.781" v="716" actId="1076"/>
          <ac:spMkLst>
            <pc:docMk/>
            <pc:sldMk cId="802374427" sldId="259"/>
            <ac:spMk id="14" creationId="{1656DB9C-8BB6-45E5-8493-1E1450697FCB}"/>
          </ac:spMkLst>
        </pc:spChg>
        <pc:spChg chg="add mod">
          <ac:chgData name="Hp Unit" userId="86ec350514542ee1" providerId="LiveId" clId="{77C2BD02-EE84-4B46-B886-8BE9601E2DBC}" dt="2021-11-25T11:15:59.075" v="714" actId="1076"/>
          <ac:spMkLst>
            <pc:docMk/>
            <pc:sldMk cId="802374427" sldId="259"/>
            <ac:spMk id="15" creationId="{8C4997A7-1A68-4292-8A73-918352B46325}"/>
          </ac:spMkLst>
        </pc:spChg>
        <pc:spChg chg="add mod">
          <ac:chgData name="Hp Unit" userId="86ec350514542ee1" providerId="LiveId" clId="{77C2BD02-EE84-4B46-B886-8BE9601E2DBC}" dt="2021-11-25T11:16:29.303" v="733" actId="20577"/>
          <ac:spMkLst>
            <pc:docMk/>
            <pc:sldMk cId="802374427" sldId="259"/>
            <ac:spMk id="16" creationId="{5DC3A339-5F37-4D84-8046-E4CDD22E0514}"/>
          </ac:spMkLst>
        </pc:spChg>
        <pc:spChg chg="add mod">
          <ac:chgData name="Hp Unit" userId="86ec350514542ee1" providerId="LiveId" clId="{77C2BD02-EE84-4B46-B886-8BE9601E2DBC}" dt="2021-11-25T11:17:54.134" v="751" actId="1037"/>
          <ac:spMkLst>
            <pc:docMk/>
            <pc:sldMk cId="802374427" sldId="259"/>
            <ac:spMk id="17" creationId="{82CAE673-2C00-4CAA-839A-5068EBCE5EB8}"/>
          </ac:spMkLst>
        </pc:spChg>
        <pc:spChg chg="add mod">
          <ac:chgData name="Hp Unit" userId="86ec350514542ee1" providerId="LiveId" clId="{77C2BD02-EE84-4B46-B886-8BE9601E2DBC}" dt="2021-11-25T11:19:29.125" v="790" actId="1035"/>
          <ac:spMkLst>
            <pc:docMk/>
            <pc:sldMk cId="802374427" sldId="259"/>
            <ac:spMk id="18" creationId="{91DE68D0-58FC-4240-85EC-5970DBA79661}"/>
          </ac:spMkLst>
        </pc:spChg>
      </pc:sldChg>
      <pc:sldChg chg="addSp modSp mod modNotesTx">
        <pc:chgData name="Hp Unit" userId="86ec350514542ee1" providerId="LiveId" clId="{77C2BD02-EE84-4B46-B886-8BE9601E2DBC}" dt="2021-11-25T12:39:45.101" v="2030"/>
        <pc:sldMkLst>
          <pc:docMk/>
          <pc:sldMk cId="153184772" sldId="260"/>
        </pc:sldMkLst>
        <pc:spChg chg="add mod ord">
          <ac:chgData name="Hp Unit" userId="86ec350514542ee1" providerId="LiveId" clId="{77C2BD02-EE84-4B46-B886-8BE9601E2DBC}" dt="2021-11-25T11:30:24.207" v="1162" actId="171"/>
          <ac:spMkLst>
            <pc:docMk/>
            <pc:sldMk cId="153184772" sldId="260"/>
            <ac:spMk id="6" creationId="{FB8360C5-D28A-42A6-87AC-929026948A21}"/>
          </ac:spMkLst>
        </pc:spChg>
        <pc:spChg chg="add mod">
          <ac:chgData name="Hp Unit" userId="86ec350514542ee1" providerId="LiveId" clId="{77C2BD02-EE84-4B46-B886-8BE9601E2DBC}" dt="2021-11-25T11:31:46.889" v="1225" actId="20577"/>
          <ac:spMkLst>
            <pc:docMk/>
            <pc:sldMk cId="153184772" sldId="260"/>
            <ac:spMk id="7" creationId="{4528197C-72FC-4636-B0F8-0AAD18B83068}"/>
          </ac:spMkLst>
        </pc:spChg>
        <pc:spChg chg="add mod">
          <ac:chgData name="Hp Unit" userId="86ec350514542ee1" providerId="LiveId" clId="{77C2BD02-EE84-4B46-B886-8BE9601E2DBC}" dt="2021-11-25T11:32:22.575" v="1247" actId="404"/>
          <ac:spMkLst>
            <pc:docMk/>
            <pc:sldMk cId="153184772" sldId="260"/>
            <ac:spMk id="8" creationId="{2C8C3109-A36C-4248-8B74-95400F480EF2}"/>
          </ac:spMkLst>
        </pc:spChg>
        <pc:spChg chg="add mod">
          <ac:chgData name="Hp Unit" userId="86ec350514542ee1" providerId="LiveId" clId="{77C2BD02-EE84-4B46-B886-8BE9601E2DBC}" dt="2021-11-25T11:32:38.354" v="1265" actId="14100"/>
          <ac:spMkLst>
            <pc:docMk/>
            <pc:sldMk cId="153184772" sldId="260"/>
            <ac:spMk id="9" creationId="{25A6AF93-17C3-42EB-BFDD-BF44C19CAAB3}"/>
          </ac:spMkLst>
        </pc:spChg>
        <pc:spChg chg="add mod">
          <ac:chgData name="Hp Unit" userId="86ec350514542ee1" providerId="LiveId" clId="{77C2BD02-EE84-4B46-B886-8BE9601E2DBC}" dt="2021-11-25T11:33:05.129" v="1292" actId="122"/>
          <ac:spMkLst>
            <pc:docMk/>
            <pc:sldMk cId="153184772" sldId="260"/>
            <ac:spMk id="10" creationId="{44A29D5B-7FBA-4EC3-9010-71B021FA05D4}"/>
          </ac:spMkLst>
        </pc:spChg>
        <pc:spChg chg="add mod">
          <ac:chgData name="Hp Unit" userId="86ec350514542ee1" providerId="LiveId" clId="{77C2BD02-EE84-4B46-B886-8BE9601E2DBC}" dt="2021-11-25T11:33:35.355" v="1319" actId="14100"/>
          <ac:spMkLst>
            <pc:docMk/>
            <pc:sldMk cId="153184772" sldId="260"/>
            <ac:spMk id="11" creationId="{45B468CD-A8B7-4415-9B01-46B02C5FE9F7}"/>
          </ac:spMkLst>
        </pc:spChg>
        <pc:spChg chg="add mod">
          <ac:chgData name="Hp Unit" userId="86ec350514542ee1" providerId="LiveId" clId="{77C2BD02-EE84-4B46-B886-8BE9601E2DBC}" dt="2021-11-25T11:34:12.121" v="1361" actId="122"/>
          <ac:spMkLst>
            <pc:docMk/>
            <pc:sldMk cId="153184772" sldId="260"/>
            <ac:spMk id="12" creationId="{1983B196-3ED4-47F0-BC06-8306AB3302E5}"/>
          </ac:spMkLst>
        </pc:spChg>
        <pc:spChg chg="add mod">
          <ac:chgData name="Hp Unit" userId="86ec350514542ee1" providerId="LiveId" clId="{77C2BD02-EE84-4B46-B886-8BE9601E2DBC}" dt="2021-11-25T11:35:22.730" v="1461" actId="1076"/>
          <ac:spMkLst>
            <pc:docMk/>
            <pc:sldMk cId="153184772" sldId="260"/>
            <ac:spMk id="13" creationId="{C430603E-149B-4D7E-84F7-996F40D4EB9A}"/>
          </ac:spMkLst>
        </pc:spChg>
        <pc:picChg chg="mod">
          <ac:chgData name="Hp Unit" userId="86ec350514542ee1" providerId="LiveId" clId="{77C2BD02-EE84-4B46-B886-8BE9601E2DBC}" dt="2021-11-25T11:33:10.921" v="1295" actId="1076"/>
          <ac:picMkLst>
            <pc:docMk/>
            <pc:sldMk cId="153184772" sldId="260"/>
            <ac:picMk id="4" creationId="{B9D1D3C9-B664-4806-A9C2-15BB187A0742}"/>
          </ac:picMkLst>
        </pc:picChg>
      </pc:sldChg>
      <pc:sldChg chg="addSp delSp modSp mod modNotesTx">
        <pc:chgData name="Hp Unit" userId="86ec350514542ee1" providerId="LiveId" clId="{77C2BD02-EE84-4B46-B886-8BE9601E2DBC}" dt="2021-11-25T12:39:31.348" v="2029"/>
        <pc:sldMkLst>
          <pc:docMk/>
          <pc:sldMk cId="1569200214" sldId="261"/>
        </pc:sldMkLst>
        <pc:spChg chg="add mod">
          <ac:chgData name="Hp Unit" userId="86ec350514542ee1" providerId="LiveId" clId="{77C2BD02-EE84-4B46-B886-8BE9601E2DBC}" dt="2021-11-25T11:20:34.219" v="803" actId="208"/>
          <ac:spMkLst>
            <pc:docMk/>
            <pc:sldMk cId="1569200214" sldId="261"/>
            <ac:spMk id="4" creationId="{07D19928-8028-4C76-91FD-2ACE65CCD400}"/>
          </ac:spMkLst>
        </pc:spChg>
        <pc:spChg chg="add mod">
          <ac:chgData name="Hp Unit" userId="86ec350514542ee1" providerId="LiveId" clId="{77C2BD02-EE84-4B46-B886-8BE9601E2DBC}" dt="2021-11-25T11:22:00.344" v="894" actId="120"/>
          <ac:spMkLst>
            <pc:docMk/>
            <pc:sldMk cId="1569200214" sldId="261"/>
            <ac:spMk id="8" creationId="{8954D5ED-FB1F-4A28-8D44-F7434E341813}"/>
          </ac:spMkLst>
        </pc:spChg>
        <pc:spChg chg="add mod">
          <ac:chgData name="Hp Unit" userId="86ec350514542ee1" providerId="LiveId" clId="{77C2BD02-EE84-4B46-B886-8BE9601E2DBC}" dt="2021-11-25T11:29:04.343" v="1156" actId="20577"/>
          <ac:spMkLst>
            <pc:docMk/>
            <pc:sldMk cId="1569200214" sldId="261"/>
            <ac:spMk id="9" creationId="{E855D397-C328-46E1-B8D8-CB2998957631}"/>
          </ac:spMkLst>
        </pc:spChg>
        <pc:spChg chg="add mod ord">
          <ac:chgData name="Hp Unit" userId="86ec350514542ee1" providerId="LiveId" clId="{77C2BD02-EE84-4B46-B886-8BE9601E2DBC}" dt="2021-11-25T11:24:52.916" v="1001" actId="1038"/>
          <ac:spMkLst>
            <pc:docMk/>
            <pc:sldMk cId="1569200214" sldId="261"/>
            <ac:spMk id="10" creationId="{0A595D12-3482-4AFF-840C-EA16EA1B6D16}"/>
          </ac:spMkLst>
        </pc:spChg>
        <pc:spChg chg="add del mod">
          <ac:chgData name="Hp Unit" userId="86ec350514542ee1" providerId="LiveId" clId="{77C2BD02-EE84-4B46-B886-8BE9601E2DBC}" dt="2021-11-25T11:27:14.674" v="1050" actId="1035"/>
          <ac:spMkLst>
            <pc:docMk/>
            <pc:sldMk cId="1569200214" sldId="261"/>
            <ac:spMk id="11" creationId="{F94D969E-AA45-452E-98A6-7252E14547C3}"/>
          </ac:spMkLst>
        </pc:spChg>
        <pc:spChg chg="add mod">
          <ac:chgData name="Hp Unit" userId="86ec350514542ee1" providerId="LiveId" clId="{77C2BD02-EE84-4B46-B886-8BE9601E2DBC}" dt="2021-11-25T11:28:50.899" v="1155" actId="1076"/>
          <ac:spMkLst>
            <pc:docMk/>
            <pc:sldMk cId="1569200214" sldId="261"/>
            <ac:spMk id="12" creationId="{00110E1B-DC56-444A-ABF8-10235D5CA879}"/>
          </ac:spMkLst>
        </pc:spChg>
        <pc:picChg chg="mod ord">
          <ac:chgData name="Hp Unit" userId="86ec350514542ee1" providerId="LiveId" clId="{77C2BD02-EE84-4B46-B886-8BE9601E2DBC}" dt="2021-11-25T11:24:50.330" v="1000" actId="1076"/>
          <ac:picMkLst>
            <pc:docMk/>
            <pc:sldMk cId="1569200214" sldId="261"/>
            <ac:picMk id="5" creationId="{3D674073-0F05-4183-862C-72E22FA12043}"/>
          </ac:picMkLst>
        </pc:picChg>
        <pc:picChg chg="add mod">
          <ac:chgData name="Hp Unit" userId="86ec350514542ee1" providerId="LiveId" clId="{77C2BD02-EE84-4B46-B886-8BE9601E2DBC}" dt="2021-11-25T11:20:16.336" v="799" actId="14100"/>
          <ac:picMkLst>
            <pc:docMk/>
            <pc:sldMk cId="1569200214" sldId="261"/>
            <ac:picMk id="6" creationId="{DE40FD13-E72C-4D05-90D9-401B212D6B5D}"/>
          </ac:picMkLst>
        </pc:picChg>
      </pc:sldChg>
      <pc:sldChg chg="addSp modSp mod setBg modNotesTx">
        <pc:chgData name="Hp Unit" userId="86ec350514542ee1" providerId="LiveId" clId="{77C2BD02-EE84-4B46-B886-8BE9601E2DBC}" dt="2021-11-25T12:45:26.627" v="2103"/>
        <pc:sldMkLst>
          <pc:docMk/>
          <pc:sldMk cId="971680680" sldId="263"/>
        </pc:sldMkLst>
        <pc:spChg chg="mod ord">
          <ac:chgData name="Hp Unit" userId="86ec350514542ee1" providerId="LiveId" clId="{77C2BD02-EE84-4B46-B886-8BE9601E2DBC}" dt="2021-11-25T11:44:26.223" v="1585" actId="404"/>
          <ac:spMkLst>
            <pc:docMk/>
            <pc:sldMk cId="971680680" sldId="263"/>
            <ac:spMk id="3" creationId="{2B0FF5F5-63F9-471A-8D35-BAB3124BD32F}"/>
          </ac:spMkLst>
        </pc:spChg>
        <pc:spChg chg="add">
          <ac:chgData name="Hp Unit" userId="86ec350514542ee1" providerId="LiveId" clId="{77C2BD02-EE84-4B46-B886-8BE9601E2DBC}" dt="2021-11-25T11:42:36.295" v="1543" actId="26606"/>
          <ac:spMkLst>
            <pc:docMk/>
            <pc:sldMk cId="971680680" sldId="263"/>
            <ac:spMk id="71" creationId="{79BB35BC-D5C2-4C8B-A22A-A71E6191913B}"/>
          </ac:spMkLst>
        </pc:spChg>
        <pc:picChg chg="mod">
          <ac:chgData name="Hp Unit" userId="86ec350514542ee1" providerId="LiveId" clId="{77C2BD02-EE84-4B46-B886-8BE9601E2DBC}" dt="2021-11-25T11:42:36.295" v="1543" actId="26606"/>
          <ac:picMkLst>
            <pc:docMk/>
            <pc:sldMk cId="971680680" sldId="263"/>
            <ac:picMk id="2050" creationId="{B5944D7A-9247-4B37-A550-C6E67A911376}"/>
          </ac:picMkLst>
        </pc:picChg>
      </pc:sldChg>
      <pc:sldChg chg="addSp delSp modSp mod modNotesTx">
        <pc:chgData name="Hp Unit" userId="86ec350514542ee1" providerId="LiveId" clId="{77C2BD02-EE84-4B46-B886-8BE9601E2DBC}" dt="2021-11-25T12:43:05.019" v="2075" actId="20577"/>
        <pc:sldMkLst>
          <pc:docMk/>
          <pc:sldMk cId="3160566459" sldId="264"/>
        </pc:sldMkLst>
        <pc:spChg chg="mod">
          <ac:chgData name="Hp Unit" userId="86ec350514542ee1" providerId="LiveId" clId="{77C2BD02-EE84-4B46-B886-8BE9601E2DBC}" dt="2021-11-25T11:42:30.169" v="1542" actId="20577"/>
          <ac:spMkLst>
            <pc:docMk/>
            <pc:sldMk cId="3160566459" sldId="264"/>
            <ac:spMk id="2" creationId="{82BA727E-0671-4307-9C78-A0A21CEDD441}"/>
          </ac:spMkLst>
        </pc:spChg>
        <pc:spChg chg="mod">
          <ac:chgData name="Hp Unit" userId="86ec350514542ee1" providerId="LiveId" clId="{77C2BD02-EE84-4B46-B886-8BE9601E2DBC}" dt="2021-11-25T11:42:06.070" v="1501" actId="20577"/>
          <ac:spMkLst>
            <pc:docMk/>
            <pc:sldMk cId="3160566459" sldId="264"/>
            <ac:spMk id="4" creationId="{F980C5B5-BE42-4861-90D7-1E9AD9ABED94}"/>
          </ac:spMkLst>
        </pc:spChg>
        <pc:spChg chg="mod">
          <ac:chgData name="Hp Unit" userId="86ec350514542ee1" providerId="LiveId" clId="{77C2BD02-EE84-4B46-B886-8BE9601E2DBC}" dt="2021-11-25T11:42:17.547" v="1516" actId="20577"/>
          <ac:spMkLst>
            <pc:docMk/>
            <pc:sldMk cId="3160566459" sldId="264"/>
            <ac:spMk id="7" creationId="{959A2415-D35E-4725-97FC-25B739FAA871}"/>
          </ac:spMkLst>
        </pc:spChg>
        <pc:picChg chg="add del">
          <ac:chgData name="Hp Unit" userId="86ec350514542ee1" providerId="LiveId" clId="{77C2BD02-EE84-4B46-B886-8BE9601E2DBC}" dt="2021-11-25T11:39:52.644" v="1468" actId="478"/>
          <ac:picMkLst>
            <pc:docMk/>
            <pc:sldMk cId="3160566459" sldId="264"/>
            <ac:picMk id="1026" creationId="{51EF1EF4-2B3B-4AEF-8283-C93BA5519447}"/>
          </ac:picMkLst>
        </pc:picChg>
        <pc:picChg chg="add del">
          <ac:chgData name="Hp Unit" userId="86ec350514542ee1" providerId="LiveId" clId="{77C2BD02-EE84-4B46-B886-8BE9601E2DBC}" dt="2021-11-25T11:39:52.074" v="1467"/>
          <ac:picMkLst>
            <pc:docMk/>
            <pc:sldMk cId="3160566459" sldId="264"/>
            <ac:picMk id="2050" creationId="{3D223893-A4B8-417C-940B-CCE774BF4415}"/>
          </ac:picMkLst>
        </pc:picChg>
        <pc:picChg chg="add del mod">
          <ac:chgData name="Hp Unit" userId="86ec350514542ee1" providerId="LiveId" clId="{77C2BD02-EE84-4B46-B886-8BE9601E2DBC}" dt="2021-11-25T11:40:29.087" v="1474"/>
          <ac:picMkLst>
            <pc:docMk/>
            <pc:sldMk cId="3160566459" sldId="264"/>
            <ac:picMk id="2052" creationId="{D3037267-F8DF-40B9-9808-4D31DB88F4B6}"/>
          </ac:picMkLst>
        </pc:picChg>
        <pc:picChg chg="add del">
          <ac:chgData name="Hp Unit" userId="86ec350514542ee1" providerId="LiveId" clId="{77C2BD02-EE84-4B46-B886-8BE9601E2DBC}" dt="2021-11-25T11:40:30.142" v="1475" actId="478"/>
          <ac:picMkLst>
            <pc:docMk/>
            <pc:sldMk cId="3160566459" sldId="264"/>
            <ac:picMk id="3076" creationId="{EB30E4F3-FF68-47DA-B44B-40A963EC340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5188B7-EDD1-407F-8AA0-1E516CECC061}" type="datetimeFigureOut">
              <a:rPr lang="en-ZA" smtClean="0"/>
              <a:t>2022/10/27</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820993-0C0E-40D8-A1FD-737A8B25C2A7}" type="slidenum">
              <a:rPr lang="en-ZA" smtClean="0"/>
              <a:t>‹#›</a:t>
            </a:fld>
            <a:endParaRPr lang="en-ZA"/>
          </a:p>
        </p:txBody>
      </p:sp>
    </p:spTree>
    <p:extLst>
      <p:ext uri="{BB962C8B-B14F-4D97-AF65-F5344CB8AC3E}">
        <p14:creationId xmlns:p14="http://schemas.microsoft.com/office/powerpoint/2010/main" val="3475672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1 / 2: 5min</a:t>
            </a:r>
          </a:p>
          <a:p>
            <a:endParaRPr lang="nl-NL" dirty="0"/>
          </a:p>
          <a:p>
            <a:r>
              <a:rPr lang="nl-NL" dirty="0"/>
              <a:t>Hierdie is ons laaste les oor hierdie reeks van loopbaan- en loopbaankeuses. Ek hoop jy het genoeg geleer om by 'n tersiêre instelling aansoek te kan doen nadat jy 'n loopbaan ondersoek het waarin jy belangstel. Jy behoort nou 'n paar vaardighede hê om te help om 'n werk te kry en in die arbeidsmark te begin en vrywilligerswerk en ander maniere in te sluit om vaardighede op te bou en werkloosheid teen te werk.</a:t>
            </a:r>
            <a:br>
              <a:rPr lang="nl-NL" dirty="0"/>
            </a:br>
            <a:endParaRPr lang="nl-NL" dirty="0"/>
          </a:p>
          <a:p>
            <a:r>
              <a:rPr lang="nl-NL" dirty="0"/>
              <a:t>In 'n wêreld waar mense werk en 'n inkomste verdien en geld in en uit maatskappye en die regering beweeg, is Suid-Afrika ongelukkig deurtrek van stories van korrupsie. Korrupsie beïnvloed jou en my as burgers en hierdie land, en veral diegene wat in armoede sukkel.</a:t>
            </a:r>
          </a:p>
        </p:txBody>
      </p:sp>
      <p:sp>
        <p:nvSpPr>
          <p:cNvPr id="4" name="Slide Number Placeholder 3"/>
          <p:cNvSpPr>
            <a:spLocks noGrp="1"/>
          </p:cNvSpPr>
          <p:nvPr>
            <p:ph type="sldNum" sz="quarter" idx="5"/>
          </p:nvPr>
        </p:nvSpPr>
        <p:spPr/>
        <p:txBody>
          <a:bodyPr/>
          <a:lstStyle/>
          <a:p>
            <a:fld id="{F9820993-0C0E-40D8-A1FD-737A8B25C2A7}" type="slidenum">
              <a:rPr lang="en-ZA" smtClean="0"/>
              <a:t>1</a:t>
            </a:fld>
            <a:endParaRPr lang="en-ZA"/>
          </a:p>
        </p:txBody>
      </p:sp>
    </p:spTree>
    <p:extLst>
      <p:ext uri="{BB962C8B-B14F-4D97-AF65-F5344CB8AC3E}">
        <p14:creationId xmlns:p14="http://schemas.microsoft.com/office/powerpoint/2010/main" val="1681356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effectLst/>
                <a:latin typeface="Segoe UI Web (West European)"/>
              </a:rPr>
              <a:t>Skyfie 2: </a:t>
            </a:r>
          </a:p>
          <a:p>
            <a:endParaRPr lang="af-ZA" dirty="0">
              <a:effectLst/>
              <a:latin typeface="Segoe UI Web (West European)"/>
            </a:endParaRPr>
          </a:p>
          <a:p>
            <a:r>
              <a:rPr lang="af-ZA" dirty="0">
                <a:effectLst/>
                <a:latin typeface="Segoe UI Web (West European)"/>
              </a:rPr>
              <a:t>Kom ons begin deur onsself te vergewis van die terminologie rondom korrupsie. Luister aandagtig na hierdie definisies en kyk dan of jy </a:t>
            </a:r>
            <a:r>
              <a:rPr lang="af-ZA" b="1" i="1" u="sng" dirty="0">
                <a:effectLst/>
                <a:latin typeface="Segoe UI Web (West European)"/>
              </a:rPr>
              <a:t>Aktiwiteit 1 op jou Les 4 - Werkkaart</a:t>
            </a:r>
            <a:r>
              <a:rPr lang="af-ZA" dirty="0">
                <a:effectLst/>
                <a:latin typeface="Segoe UI Web (West European)"/>
              </a:rPr>
              <a:t> kan voltooi.</a:t>
            </a:r>
          </a:p>
          <a:p>
            <a:br>
              <a:rPr lang="af-ZA" dirty="0">
                <a:effectLst/>
                <a:latin typeface="Segoe UI Web (West European)"/>
              </a:rPr>
            </a:br>
            <a:r>
              <a:rPr lang="af-ZA" b="0" i="1" dirty="0">
                <a:effectLst/>
                <a:latin typeface="Segoe UI Web (West European)"/>
              </a:rPr>
              <a:t>Korrupsie</a:t>
            </a:r>
            <a:r>
              <a:rPr lang="af-ZA" b="0" dirty="0">
                <a:effectLst/>
                <a:latin typeface="Segoe UI Web (West European)"/>
              </a:rPr>
              <a:t> - </a:t>
            </a:r>
            <a:r>
              <a:rPr lang="af-ZA" sz="1800" b="0" dirty="0">
                <a:effectLst/>
                <a:latin typeface="Calibri" panose="020F0502020204030204" pitchFamily="34" charset="0"/>
                <a:ea typeface="Calibri" panose="020F0502020204030204" pitchFamily="34" charset="0"/>
                <a:cs typeface="Arial" panose="020B0604020202020204" pitchFamily="34" charset="0"/>
              </a:rPr>
              <a:t>Die onwettige praktyk om van jou invloed in die regering of verbindings met persone in gesag gebruik te maak om inligting of voordele te ontvang.</a:t>
            </a:r>
          </a:p>
          <a:p>
            <a:r>
              <a:rPr lang="af-ZA" b="0" i="1" dirty="0">
                <a:effectLst/>
                <a:latin typeface="Segoe UI Web (West European)"/>
              </a:rPr>
              <a:t>Bedrog</a:t>
            </a:r>
            <a:r>
              <a:rPr lang="af-ZA" b="0" dirty="0">
                <a:effectLst/>
                <a:latin typeface="Segoe UI Web (West European)"/>
              </a:rPr>
              <a:t> - </a:t>
            </a:r>
            <a:r>
              <a:rPr lang="af-ZA" sz="1800" b="0" dirty="0">
                <a:effectLst/>
                <a:latin typeface="Calibri" panose="020F0502020204030204" pitchFamily="34" charset="0"/>
                <a:ea typeface="Calibri" panose="020F0502020204030204" pitchFamily="34" charset="0"/>
                <a:cs typeface="Arial" panose="020B0604020202020204" pitchFamily="34" charset="0"/>
              </a:rPr>
              <a:t>Verwys na wanneer iemand geld van ander steel deur 'n bedrogspul, kroekery of hulle te mislei.</a:t>
            </a:r>
            <a:endParaRPr lang="af-ZA" b="0" dirty="0">
              <a:effectLst/>
              <a:latin typeface="Segoe UI Web (West European)"/>
            </a:endParaRPr>
          </a:p>
          <a:p>
            <a:pPr>
              <a:lnSpc>
                <a:spcPct val="107000"/>
              </a:lnSpc>
              <a:spcAft>
                <a:spcPts val="800"/>
              </a:spcAft>
            </a:pPr>
            <a:r>
              <a:rPr lang="af-ZA" b="0" i="1" dirty="0">
                <a:effectLst/>
                <a:latin typeface="Segoe UI Web (West European)"/>
              </a:rPr>
              <a:t>Kronisme</a:t>
            </a:r>
            <a:r>
              <a:rPr lang="af-ZA" b="0" dirty="0">
                <a:effectLst/>
                <a:latin typeface="Segoe UI Web (West European)"/>
              </a:rPr>
              <a:t>- </a:t>
            </a:r>
            <a:r>
              <a:rPr lang="af-ZA" sz="1800" b="0" dirty="0">
                <a:solidFill>
                  <a:srgbClr val="202124"/>
                </a:solidFill>
                <a:effectLst/>
                <a:latin typeface="Calibri" panose="020F0502020204030204" pitchFamily="34" charset="0"/>
                <a:ea typeface="Calibri" panose="020F0502020204030204" pitchFamily="34" charset="0"/>
                <a:cs typeface="Arial" panose="020B0604020202020204" pitchFamily="34" charset="0"/>
              </a:rPr>
              <a:t>die praktyk onder diegene met mag of invloed om  vriende te bevoordeel, veral deur hulle werk te gee.</a:t>
            </a:r>
            <a:endParaRPr lang="en-US" sz="1800" b="0" dirty="0">
              <a:effectLst/>
              <a:latin typeface="Calibri" panose="020F0502020204030204" pitchFamily="34" charset="0"/>
              <a:ea typeface="Calibri" panose="020F0502020204030204" pitchFamily="34" charset="0"/>
              <a:cs typeface="Arial" panose="020B0604020202020204" pitchFamily="34" charset="0"/>
            </a:endParaRPr>
          </a:p>
          <a:p>
            <a:r>
              <a:rPr lang="af-ZA" b="0" i="1" dirty="0">
                <a:effectLst/>
                <a:latin typeface="Segoe UI Web (West European)"/>
              </a:rPr>
              <a:t>Omkopery</a:t>
            </a:r>
            <a:r>
              <a:rPr lang="af-ZA" b="0" dirty="0">
                <a:effectLst/>
                <a:latin typeface="Segoe UI Web (West European)"/>
              </a:rPr>
              <a:t> - </a:t>
            </a:r>
            <a:r>
              <a:rPr lang="af-ZA" sz="1800" b="0" dirty="0">
                <a:effectLst/>
                <a:latin typeface="Calibri" panose="020F0502020204030204" pitchFamily="34" charset="0"/>
                <a:ea typeface="Calibri" panose="020F0502020204030204" pitchFamily="34" charset="0"/>
                <a:cs typeface="Arial" panose="020B0604020202020204" pitchFamily="34" charset="0"/>
              </a:rPr>
              <a:t>Dit is die misbruik van openbare mag en geld vir private gewin.</a:t>
            </a:r>
            <a:endParaRPr lang="af-ZA" b="0" dirty="0">
              <a:effectLst/>
              <a:latin typeface="Segoe UI Web (West European)"/>
            </a:endParaRPr>
          </a:p>
          <a:p>
            <a:r>
              <a:rPr lang="af-ZA" b="0" i="1" dirty="0">
                <a:effectLst/>
                <a:latin typeface="Segoe UI Web (West European)"/>
              </a:rPr>
              <a:t>Afpersing</a:t>
            </a:r>
            <a:r>
              <a:rPr lang="af-ZA" b="0" dirty="0">
                <a:effectLst/>
                <a:latin typeface="Segoe UI Web (West European)"/>
              </a:rPr>
              <a:t>- </a:t>
            </a:r>
            <a:r>
              <a:rPr lang="af-ZA" sz="1800" b="0" dirty="0">
                <a:effectLst/>
                <a:latin typeface="Calibri" panose="020F0502020204030204" pitchFamily="34" charset="0"/>
                <a:ea typeface="Calibri" panose="020F0502020204030204" pitchFamily="34" charset="0"/>
                <a:cs typeface="Arial" panose="020B0604020202020204" pitchFamily="34" charset="0"/>
              </a:rPr>
              <a:t>Om geld of gunste te verkry deur dreigemente.</a:t>
            </a:r>
          </a:p>
          <a:p>
            <a:r>
              <a:rPr lang="af-ZA" b="0" i="1" dirty="0">
                <a:effectLst/>
                <a:latin typeface="Segoe UI Web (West European)"/>
              </a:rPr>
              <a:t>Nepotisme</a:t>
            </a:r>
            <a:r>
              <a:rPr lang="af-ZA" b="0" dirty="0">
                <a:effectLst/>
                <a:latin typeface="Segoe UI Web (West European)"/>
              </a:rPr>
              <a:t> - </a:t>
            </a:r>
            <a:r>
              <a:rPr lang="af-ZA" sz="1800" b="0" dirty="0">
                <a:effectLst/>
                <a:latin typeface="Calibri" panose="020F0502020204030204" pitchFamily="34" charset="0"/>
                <a:ea typeface="Calibri" panose="020F0502020204030204" pitchFamily="34" charset="0"/>
                <a:cs typeface="Arial" panose="020B0604020202020204" pitchFamily="34" charset="0"/>
              </a:rPr>
              <a:t>Verwys na die begunstiging wat aan familie getoon word, ongeag hul kwalifikasies</a:t>
            </a:r>
          </a:p>
          <a:p>
            <a:r>
              <a:rPr lang="af-ZA" b="0" i="1" dirty="0">
                <a:effectLst/>
                <a:latin typeface="Segoe UI Web (West European)"/>
              </a:rPr>
              <a:t>Verduistering</a:t>
            </a:r>
            <a:r>
              <a:rPr lang="af-ZA" b="0" dirty="0">
                <a:effectLst/>
                <a:latin typeface="Segoe UI Web (West European)"/>
              </a:rPr>
              <a:t>- </a:t>
            </a:r>
            <a:r>
              <a:rPr lang="af-ZA" sz="1800" b="0" dirty="0">
                <a:solidFill>
                  <a:srgbClr val="111111"/>
                </a:solidFill>
                <a:effectLst/>
                <a:latin typeface="Calibri" panose="020F0502020204030204" pitchFamily="34" charset="0"/>
                <a:ea typeface="Calibri" panose="020F0502020204030204" pitchFamily="34" charset="0"/>
                <a:cs typeface="Arial" panose="020B0604020202020204" pitchFamily="34" charset="0"/>
              </a:rPr>
              <a:t>Diefstal of wanbesteding van fondse wat in jou vertroue geplaas is of aan jou werkgewer behoort.</a:t>
            </a:r>
            <a:endParaRPr lang="af-ZA" b="0" dirty="0">
              <a:effectLst/>
              <a:latin typeface="Segoe UI Web (West European)"/>
            </a:endParaRPr>
          </a:p>
        </p:txBody>
      </p:sp>
      <p:sp>
        <p:nvSpPr>
          <p:cNvPr id="4" name="Slide Number Placeholder 3"/>
          <p:cNvSpPr>
            <a:spLocks noGrp="1"/>
          </p:cNvSpPr>
          <p:nvPr>
            <p:ph type="sldNum" sz="quarter" idx="5"/>
          </p:nvPr>
        </p:nvSpPr>
        <p:spPr/>
        <p:txBody>
          <a:bodyPr/>
          <a:lstStyle/>
          <a:p>
            <a:fld id="{F9820993-0C0E-40D8-A1FD-737A8B25C2A7}" type="slidenum">
              <a:rPr lang="en-ZA" smtClean="0"/>
              <a:t>2</a:t>
            </a:fld>
            <a:endParaRPr lang="en-ZA"/>
          </a:p>
        </p:txBody>
      </p:sp>
    </p:spTree>
    <p:extLst>
      <p:ext uri="{BB962C8B-B14F-4D97-AF65-F5344CB8AC3E}">
        <p14:creationId xmlns:p14="http://schemas.microsoft.com/office/powerpoint/2010/main" val="1172858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effectLst/>
                <a:latin typeface="Segoe UI Web (West European)"/>
              </a:rPr>
              <a:t>Skyfie 3 - 6: 15 min </a:t>
            </a:r>
          </a:p>
          <a:p>
            <a:endParaRPr lang="af-ZA" dirty="0">
              <a:effectLst/>
              <a:latin typeface="Segoe UI Web (West European)"/>
            </a:endParaRPr>
          </a:p>
          <a:p>
            <a:r>
              <a:rPr lang="af-ZA" dirty="0">
                <a:effectLst/>
                <a:latin typeface="Segoe UI Web (West European)"/>
              </a:rPr>
              <a:t>(Moedig leerders aan om sleutelwoorde uit hierdie beskrywings op hul </a:t>
            </a:r>
            <a:r>
              <a:rPr lang="af-ZA" b="1" i="1" u="sng" dirty="0">
                <a:effectLst/>
                <a:latin typeface="Segoe UI Web (West European)"/>
              </a:rPr>
              <a:t>Les 4 – Werkkaarte </a:t>
            </a:r>
            <a:r>
              <a:rPr lang="af-ZA" dirty="0">
                <a:effectLst/>
                <a:latin typeface="Segoe UI Web (West European)"/>
              </a:rPr>
              <a:t>te skryf.) </a:t>
            </a:r>
          </a:p>
          <a:p>
            <a:endParaRPr lang="af-ZA" dirty="0">
              <a:effectLst/>
              <a:latin typeface="Segoe UI Web (West Europe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af-ZA" dirty="0">
                <a:effectLst/>
                <a:latin typeface="Segoe UI Web (West European)"/>
              </a:rPr>
              <a:t>Soos ons vroeë korrupsie genoem het, beïnvloed korrupsie almal, maar dit korrupteer die arm </a:t>
            </a:r>
            <a:r>
              <a:rPr lang="af-ZA" b="1" dirty="0">
                <a:effectLst/>
                <a:latin typeface="Segoe UI Web (West European)"/>
              </a:rPr>
              <a:t>individu</a:t>
            </a:r>
            <a:r>
              <a:rPr lang="af-ZA" dirty="0">
                <a:effectLst/>
                <a:latin typeface="Segoe UI Web (West European)"/>
              </a:rPr>
              <a:t> in die gemeenskap die </a:t>
            </a:r>
            <a:r>
              <a:rPr lang="af-ZA" b="0" dirty="0">
                <a:effectLst/>
                <a:latin typeface="Segoe UI Web (West European)"/>
              </a:rPr>
              <a:t>meeste. </a:t>
            </a:r>
            <a:r>
              <a:rPr lang="af-ZA" sz="1800" b="0" dirty="0">
                <a:effectLst/>
                <a:latin typeface="Calibri" panose="020F0502020204030204" pitchFamily="34" charset="0"/>
                <a:ea typeface="Calibri" panose="020F0502020204030204" pitchFamily="34" charset="0"/>
                <a:cs typeface="Arial" panose="020B0604020202020204" pitchFamily="34" charset="0"/>
              </a:rPr>
              <a:t>Met die toename in korrupsie in die samelewing neem die lewenskoste toe namate die koste van openbare dienste toeneem en die armes voel die verhoging die meeste.</a:t>
            </a:r>
            <a:r>
              <a:rPr lang="en-ZA" b="0" dirty="0"/>
              <a:t> </a:t>
            </a:r>
            <a:r>
              <a:rPr lang="af-ZA" b="0" dirty="0">
                <a:effectLst/>
                <a:latin typeface="Segoe UI Web (West European)"/>
              </a:rPr>
              <a:t>Bv. Die armes wat openbare hospitale gebruik en sukkel om hulp te kry, terwyl diegene met geld mediese fondse en beter gesondheidsorgvoordele het. Die gevolg is dat hopeloosheid vestig omdat dit lyk asof onregverdige voordele gegee word aan diegene wat geld het.</a:t>
            </a:r>
          </a:p>
          <a:p>
            <a:endParaRPr lang="en-ZA" dirty="0"/>
          </a:p>
          <a:p>
            <a:r>
              <a:rPr lang="en-ZA" dirty="0" err="1"/>
              <a:t>Mense</a:t>
            </a:r>
            <a:r>
              <a:rPr lang="en-ZA" dirty="0"/>
              <a:t> </a:t>
            </a:r>
            <a:r>
              <a:rPr lang="en-ZA" dirty="0" err="1"/>
              <a:t>binne</a:t>
            </a:r>
            <a:r>
              <a:rPr lang="en-ZA" dirty="0"/>
              <a:t> ‘n </a:t>
            </a:r>
            <a:r>
              <a:rPr lang="en-ZA" b="1" dirty="0" err="1"/>
              <a:t>besigheid</a:t>
            </a:r>
            <a:r>
              <a:rPr lang="en-ZA" dirty="0"/>
              <a:t> begin </a:t>
            </a:r>
            <a:r>
              <a:rPr lang="en-ZA" dirty="0" err="1"/>
              <a:t>mekaar</a:t>
            </a:r>
            <a:r>
              <a:rPr lang="en-ZA" dirty="0"/>
              <a:t> </a:t>
            </a:r>
            <a:r>
              <a:rPr lang="en-ZA" dirty="0" err="1"/>
              <a:t>wantrou</a:t>
            </a:r>
            <a:r>
              <a:rPr lang="en-ZA" dirty="0"/>
              <a:t>. </a:t>
            </a:r>
            <a:r>
              <a:rPr lang="af-ZA" sz="1800" b="0" dirty="0">
                <a:effectLst/>
                <a:latin typeface="Calibri" panose="020F0502020204030204" pitchFamily="34" charset="0"/>
                <a:ea typeface="Calibri" panose="020F0502020204030204" pitchFamily="34" charset="0"/>
                <a:cs typeface="Arial" panose="020B0604020202020204" pitchFamily="34" charset="0"/>
              </a:rPr>
              <a:t>Die besigheid of regering kry 'n slegte naam. Die maatskappy sal dalk baie geld moet bestee net om maatreëls in plek te stel om korrupsie te stop. </a:t>
            </a:r>
            <a:r>
              <a:rPr lang="af-ZA" b="0" dirty="0">
                <a:effectLst/>
                <a:latin typeface="Segoe UI Web (West European)"/>
              </a:rPr>
              <a:t>Hierdie geld kon beter bestee word aan die verbetering van sosiale verantwoordelikheidsprogramme.</a:t>
            </a:r>
          </a:p>
          <a:p>
            <a:endParaRPr lang="en-ZA" dirty="0"/>
          </a:p>
          <a:p>
            <a:r>
              <a:rPr lang="af-ZA" b="1" dirty="0">
                <a:effectLst/>
                <a:latin typeface="Segoe UI Web (West European)"/>
              </a:rPr>
              <a:t>Gemeenskappe</a:t>
            </a:r>
            <a:r>
              <a:rPr lang="af-ZA" dirty="0">
                <a:effectLst/>
                <a:latin typeface="Segoe UI Web (West European)"/>
              </a:rPr>
              <a:t> word ook grootliks geraak wanneer korrupsie algemeen voorkom. </a:t>
            </a:r>
            <a:r>
              <a:rPr lang="af-ZA" sz="1800" b="0" dirty="0">
                <a:effectLst/>
                <a:latin typeface="Calibri" panose="020F0502020204030204" pitchFamily="34" charset="0"/>
                <a:ea typeface="Calibri" panose="020F0502020204030204" pitchFamily="34" charset="0"/>
                <a:cs typeface="Arial" panose="020B0604020202020204" pitchFamily="34" charset="0"/>
              </a:rPr>
              <a:t>Baie glo die enigste manier om toegang tot dienste te verkry, is deur omkopery of selfs dreigemente. As omkopery algemeen word, begin ander glo dit is 'n manier van lewe en korrupsie is normaal wanneer jy iets wil hê.</a:t>
            </a:r>
            <a:r>
              <a:rPr lang="en-US" sz="1800" b="0" dirty="0">
                <a:effectLst/>
                <a:latin typeface="Calibri" panose="020F0502020204030204" pitchFamily="34" charset="0"/>
                <a:ea typeface="Calibri" panose="020F0502020204030204" pitchFamily="34" charset="0"/>
                <a:cs typeface="Arial" panose="020B0604020202020204" pitchFamily="34" charset="0"/>
              </a:rPr>
              <a:t> </a:t>
            </a:r>
            <a:r>
              <a:rPr lang="af-ZA" dirty="0">
                <a:effectLst/>
                <a:latin typeface="Segoe UI Web (West European)"/>
              </a:rPr>
              <a:t>Bv. 'n gemeenskapslid koop iemand anders om om hul naam op die waglys vir behuising op te skuif. Die gevolg kan 'n ineenstorting in gemeenskapsverhoudinge wees.</a:t>
            </a:r>
          </a:p>
          <a:p>
            <a:endParaRPr lang="en-ZA" dirty="0"/>
          </a:p>
          <a:p>
            <a:r>
              <a:rPr lang="af-ZA" sz="1800" b="0" dirty="0">
                <a:effectLst/>
                <a:latin typeface="Calibri" panose="020F0502020204030204" pitchFamily="34" charset="0"/>
                <a:ea typeface="Calibri" panose="020F0502020204030204" pitchFamily="34" charset="0"/>
                <a:cs typeface="Arial" panose="020B0604020202020204" pitchFamily="34" charset="0"/>
              </a:rPr>
              <a:t>Wanneer 'n </a:t>
            </a:r>
            <a:r>
              <a:rPr lang="af-ZA" sz="1800" b="1" dirty="0">
                <a:effectLst/>
                <a:latin typeface="Calibri" panose="020F0502020204030204" pitchFamily="34" charset="0"/>
                <a:ea typeface="Calibri" panose="020F0502020204030204" pitchFamily="34" charset="0"/>
                <a:cs typeface="Arial" panose="020B0604020202020204" pitchFamily="34" charset="0"/>
              </a:rPr>
              <a:t>land</a:t>
            </a:r>
            <a:r>
              <a:rPr lang="af-ZA" sz="1800" b="0" dirty="0">
                <a:effectLst/>
                <a:latin typeface="Calibri" panose="020F0502020204030204" pitchFamily="34" charset="0"/>
                <a:ea typeface="Calibri" panose="020F0502020204030204" pitchFamily="34" charset="0"/>
                <a:cs typeface="Arial" panose="020B0604020202020204" pitchFamily="34" charset="0"/>
              </a:rPr>
              <a:t> korrup is, word almal geraak, belasting styg en dienslewering val uitmekaar. Geld wat vir infrastruktuurverbetering afgesonder is, word gebruik vir iets anders waar individue voordeel trek eerder as die land.</a:t>
            </a:r>
            <a:r>
              <a:rPr lang="en-US" sz="1800" b="0" dirty="0">
                <a:effectLst/>
                <a:latin typeface="Calibri" panose="020F0502020204030204" pitchFamily="34" charset="0"/>
                <a:ea typeface="Calibri" panose="020F0502020204030204" pitchFamily="34" charset="0"/>
                <a:cs typeface="Arial" panose="020B0604020202020204" pitchFamily="34" charset="0"/>
              </a:rPr>
              <a:t> </a:t>
            </a:r>
            <a:r>
              <a:rPr lang="af-ZA" dirty="0">
                <a:effectLst/>
                <a:latin typeface="Segoe UI Web (West European)"/>
              </a:rPr>
              <a:t>’n Voorbeeld sou wees: geld wat gegee word aan maatskappye wat deur vriende bestuur word om paaie te bou. Paaie is gebou van swak gehalte met behulp van goedkoop materiale wat nie op standaard is nie, wat daartoe lei dat die paaie in vinnig begin verbrokkel. </a:t>
            </a:r>
          </a:p>
          <a:p>
            <a:endParaRPr lang="en-ZA" dirty="0"/>
          </a:p>
        </p:txBody>
      </p:sp>
      <p:sp>
        <p:nvSpPr>
          <p:cNvPr id="4" name="Slide Number Placeholder 3"/>
          <p:cNvSpPr>
            <a:spLocks noGrp="1"/>
          </p:cNvSpPr>
          <p:nvPr>
            <p:ph type="sldNum" sz="quarter" idx="5"/>
          </p:nvPr>
        </p:nvSpPr>
        <p:spPr/>
        <p:txBody>
          <a:bodyPr/>
          <a:lstStyle/>
          <a:p>
            <a:fld id="{F9820993-0C0E-40D8-A1FD-737A8B25C2A7}" type="slidenum">
              <a:rPr lang="en-ZA" smtClean="0"/>
              <a:t>3</a:t>
            </a:fld>
            <a:endParaRPr lang="en-ZA"/>
          </a:p>
        </p:txBody>
      </p:sp>
    </p:spTree>
    <p:extLst>
      <p:ext uri="{BB962C8B-B14F-4D97-AF65-F5344CB8AC3E}">
        <p14:creationId xmlns:p14="http://schemas.microsoft.com/office/powerpoint/2010/main" val="3336087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sz="1800" dirty="0">
              <a:effectLst/>
              <a:latin typeface="Arial" panose="020B0604020202020204" pitchFamily="34" charset="0"/>
              <a:ea typeface="Arial" panose="020B0604020202020204" pitchFamily="34" charset="0"/>
            </a:endParaRPr>
          </a:p>
          <a:p>
            <a:r>
              <a:rPr lang="en-US" sz="1800" dirty="0">
                <a:effectLst/>
                <a:latin typeface="Arial" panose="020B0604020202020204" pitchFamily="34" charset="0"/>
                <a:ea typeface="Arial" panose="020B0604020202020204" pitchFamily="34" charset="0"/>
              </a:rPr>
              <a:t> </a:t>
            </a:r>
            <a:r>
              <a:rPr lang="af-ZA" sz="1800" dirty="0">
                <a:effectLst/>
                <a:latin typeface="Segoe UI Web (West European)"/>
              </a:rPr>
              <a:t>Skyfie 4-6 </a:t>
            </a:r>
          </a:p>
          <a:p>
            <a:endParaRPr lang="af-ZA" sz="1800" dirty="0">
              <a:effectLst/>
              <a:latin typeface="Segoe UI Web (West European)"/>
            </a:endParaRPr>
          </a:p>
          <a:p>
            <a:r>
              <a:rPr lang="af-ZA" sz="1800" dirty="0">
                <a:effectLst/>
                <a:latin typeface="Segoe UI Web (West European)"/>
              </a:rPr>
              <a:t>Bestudeer die volgende infografie op die skyfies en beantwoord die vrae op jou Werkkaart. ’n Afskrif van die vrae uit die </a:t>
            </a:r>
            <a:r>
              <a:rPr lang="af-ZA" sz="1800" b="1" i="1" u="sng" dirty="0">
                <a:effectLst/>
                <a:latin typeface="Segoe UI Web (West European)"/>
              </a:rPr>
              <a:t>Les 4 - Werkkaart</a:t>
            </a:r>
            <a:r>
              <a:rPr lang="af-ZA" sz="1800" dirty="0">
                <a:effectLst/>
                <a:latin typeface="Segoe UI Web (West European)"/>
              </a:rPr>
              <a:t> kan hieronder gevind word:</a:t>
            </a:r>
          </a:p>
          <a:p>
            <a:endParaRPr lang="en-ZA" sz="1800" dirty="0"/>
          </a:p>
          <a:p>
            <a:pPr>
              <a:lnSpc>
                <a:spcPct val="115000"/>
              </a:lnSpc>
              <a:spcBef>
                <a:spcPts val="275"/>
              </a:spcBef>
            </a:pPr>
            <a:r>
              <a:rPr lang="en-US" sz="1800" dirty="0">
                <a:effectLst/>
                <a:latin typeface="Arial" panose="020B0604020202020204" pitchFamily="34" charset="0"/>
                <a:ea typeface="Arial" panose="020B0604020202020204" pitchFamily="34" charset="0"/>
              </a:rPr>
              <a:t> 1.2.1 </a:t>
            </a:r>
            <a:r>
              <a:rPr lang="af-ZA" sz="1800" dirty="0">
                <a:effectLst/>
                <a:latin typeface="Arial" panose="020B0604020202020204" pitchFamily="34" charset="0"/>
                <a:ea typeface="Arial" panose="020B0604020202020204" pitchFamily="34" charset="0"/>
              </a:rPr>
              <a:t>Identifiseer die VYF openbare sektore waarin korrupsie ondersoek is:</a:t>
            </a:r>
            <a:endParaRPr lang="en-US" sz="1800" dirty="0">
              <a:effectLst/>
              <a:latin typeface="Arial" panose="020B0604020202020204" pitchFamily="34" charset="0"/>
              <a:ea typeface="Arial" panose="020B0604020202020204" pitchFamily="34" charset="0"/>
            </a:endParaRPr>
          </a:p>
          <a:p>
            <a:pPr>
              <a:lnSpc>
                <a:spcPct val="115000"/>
              </a:lnSpc>
              <a:spcBef>
                <a:spcPts val="275"/>
              </a:spcBef>
            </a:pPr>
            <a:r>
              <a:rPr lang="en-US" sz="1800" dirty="0">
                <a:effectLst/>
                <a:latin typeface="Arial" panose="020B0604020202020204" pitchFamily="34" charset="0"/>
                <a:ea typeface="Arial" panose="020B0604020202020204" pitchFamily="34" charset="0"/>
              </a:rPr>
              <a:t> 1.2.2 </a:t>
            </a:r>
            <a:r>
              <a:rPr lang="af-ZA" sz="1800" dirty="0">
                <a:effectLst/>
                <a:latin typeface="Arial" panose="020B0604020202020204" pitchFamily="34" charset="0"/>
                <a:ea typeface="Arial" panose="020B0604020202020204" pitchFamily="34" charset="0"/>
              </a:rPr>
              <a:t>Watter openbare sektor het die meeste omkopery gebruik? Gee TWEE moontlike redes waarom.</a:t>
            </a:r>
            <a:endParaRPr lang="en-US" sz="1800" dirty="0">
              <a:effectLst/>
              <a:latin typeface="Arial" panose="020B0604020202020204" pitchFamily="34" charset="0"/>
              <a:ea typeface="Arial" panose="020B0604020202020204" pitchFamily="34" charset="0"/>
            </a:endParaRPr>
          </a:p>
          <a:p>
            <a:pPr>
              <a:lnSpc>
                <a:spcPct val="115000"/>
              </a:lnSpc>
              <a:spcBef>
                <a:spcPts val="275"/>
              </a:spcBef>
            </a:pPr>
            <a:r>
              <a:rPr lang="en-US" sz="1800" dirty="0">
                <a:effectLst/>
                <a:latin typeface="Arial" panose="020B0604020202020204" pitchFamily="34" charset="0"/>
                <a:ea typeface="Arial" panose="020B0604020202020204" pitchFamily="34" charset="0"/>
              </a:rPr>
              <a:t> 1.2.3 </a:t>
            </a:r>
            <a:r>
              <a:rPr lang="af-ZA" sz="1800" dirty="0">
                <a:effectLst/>
                <a:latin typeface="Arial" panose="020B0604020202020204" pitchFamily="34" charset="0"/>
                <a:ea typeface="Arial" panose="020B0604020202020204" pitchFamily="34" charset="0"/>
              </a:rPr>
              <a:t>Gee EEN voorbeeld van 'n vorm van omkopery in 'n skoolomgewing.</a:t>
            </a:r>
            <a:endParaRPr lang="en-US" sz="1800" dirty="0">
              <a:effectLst/>
              <a:latin typeface="Arial" panose="020B0604020202020204" pitchFamily="34" charset="0"/>
              <a:ea typeface="Arial" panose="020B0604020202020204" pitchFamily="34" charset="0"/>
            </a:endParaRPr>
          </a:p>
          <a:p>
            <a:pPr>
              <a:lnSpc>
                <a:spcPct val="115000"/>
              </a:lnSpc>
              <a:spcBef>
                <a:spcPts val="275"/>
              </a:spcBef>
            </a:pPr>
            <a:r>
              <a:rPr lang="en-US" sz="1800" dirty="0">
                <a:effectLst/>
                <a:latin typeface="Arial" panose="020B0604020202020204" pitchFamily="34" charset="0"/>
                <a:ea typeface="Arial" panose="020B0604020202020204" pitchFamily="34" charset="0"/>
              </a:rPr>
              <a:t> 1.2.4 </a:t>
            </a:r>
            <a:r>
              <a:rPr lang="af-ZA" sz="1800" dirty="0">
                <a:effectLst/>
                <a:latin typeface="Arial" panose="020B0604020202020204" pitchFamily="34" charset="0"/>
                <a:ea typeface="Arial" panose="020B0604020202020204" pitchFamily="34" charset="0"/>
              </a:rPr>
              <a:t>Bespreek TWEE strategieë wat die regering kan implementeer om omkopery in die openbare sektor te bekamp.</a:t>
            </a:r>
            <a:endParaRPr lang="en-US" sz="1800" dirty="0">
              <a:effectLst/>
              <a:latin typeface="Arial" panose="020B0604020202020204" pitchFamily="34" charset="0"/>
              <a:ea typeface="Arial" panose="020B0604020202020204" pitchFamily="34" charset="0"/>
            </a:endParaRPr>
          </a:p>
          <a:p>
            <a:pPr>
              <a:lnSpc>
                <a:spcPct val="115000"/>
              </a:lnSpc>
              <a:spcBef>
                <a:spcPts val="275"/>
              </a:spcBef>
            </a:pPr>
            <a:r>
              <a:rPr lang="en-US" sz="1800" dirty="0">
                <a:effectLst/>
                <a:latin typeface="Arial" panose="020B0604020202020204" pitchFamily="34" charset="0"/>
                <a:ea typeface="Arial" panose="020B0604020202020204" pitchFamily="34" charset="0"/>
              </a:rPr>
              <a:t> </a:t>
            </a:r>
            <a:endParaRPr lang="en-ZA" sz="1800" dirty="0">
              <a:effectLst/>
              <a:latin typeface="Arial" panose="020B0604020202020204" pitchFamily="34" charset="0"/>
              <a:ea typeface="Arial" panose="020B0604020202020204" pitchFamily="34" charset="0"/>
            </a:endParaRPr>
          </a:p>
          <a:p>
            <a:pPr>
              <a:lnSpc>
                <a:spcPct val="115000"/>
              </a:lnSpc>
              <a:spcBef>
                <a:spcPts val="275"/>
              </a:spcBef>
            </a:pPr>
            <a:endParaRPr lang="en-ZA" sz="1800" dirty="0">
              <a:effectLst/>
              <a:latin typeface="Arial" panose="020B0604020202020204" pitchFamily="34" charset="0"/>
              <a:ea typeface="Arial" panose="020B0604020202020204" pitchFamily="34" charset="0"/>
            </a:endParaRPr>
          </a:p>
          <a:p>
            <a:pPr>
              <a:lnSpc>
                <a:spcPct val="115000"/>
              </a:lnSpc>
              <a:spcBef>
                <a:spcPts val="275"/>
              </a:spcBef>
            </a:pPr>
            <a:r>
              <a:rPr lang="en-US" sz="1800" dirty="0">
                <a:effectLst/>
                <a:latin typeface="Arial" panose="020B0604020202020204" pitchFamily="34" charset="0"/>
                <a:ea typeface="Arial" panose="020B0604020202020204" pitchFamily="34" charset="0"/>
              </a:rPr>
              <a:t> </a:t>
            </a:r>
            <a:endParaRPr lang="en-ZA" sz="1800" dirty="0">
              <a:effectLst/>
              <a:latin typeface="Arial" panose="020B0604020202020204" pitchFamily="34" charset="0"/>
              <a:ea typeface="Arial" panose="020B0604020202020204" pitchFamily="34" charset="0"/>
            </a:endParaRPr>
          </a:p>
          <a:p>
            <a:pPr>
              <a:lnSpc>
                <a:spcPct val="115000"/>
              </a:lnSpc>
              <a:spcBef>
                <a:spcPts val="275"/>
              </a:spcBef>
            </a:pPr>
            <a:r>
              <a:rPr lang="en-US" sz="1800" dirty="0">
                <a:effectLst/>
                <a:latin typeface="Arial" panose="020B0604020202020204" pitchFamily="34" charset="0"/>
                <a:ea typeface="Arial" panose="020B0604020202020204" pitchFamily="34" charset="0"/>
              </a:rPr>
              <a:t> </a:t>
            </a:r>
            <a:endParaRPr lang="en-ZA" sz="1800" dirty="0">
              <a:effectLst/>
              <a:latin typeface="Arial" panose="020B0604020202020204" pitchFamily="34" charset="0"/>
              <a:ea typeface="Arial" panose="020B0604020202020204" pitchFamily="34" charset="0"/>
            </a:endParaRPr>
          </a:p>
          <a:p>
            <a:endParaRPr lang="en-ZA" dirty="0"/>
          </a:p>
        </p:txBody>
      </p:sp>
      <p:sp>
        <p:nvSpPr>
          <p:cNvPr id="4" name="Slide Number Placeholder 3"/>
          <p:cNvSpPr>
            <a:spLocks noGrp="1"/>
          </p:cNvSpPr>
          <p:nvPr>
            <p:ph type="sldNum" sz="quarter" idx="5"/>
          </p:nvPr>
        </p:nvSpPr>
        <p:spPr/>
        <p:txBody>
          <a:bodyPr/>
          <a:lstStyle/>
          <a:p>
            <a:fld id="{F9820993-0C0E-40D8-A1FD-737A8B25C2A7}" type="slidenum">
              <a:rPr lang="en-ZA" smtClean="0"/>
              <a:t>4</a:t>
            </a:fld>
            <a:endParaRPr lang="en-ZA"/>
          </a:p>
        </p:txBody>
      </p:sp>
    </p:spTree>
    <p:extLst>
      <p:ext uri="{BB962C8B-B14F-4D97-AF65-F5344CB8AC3E}">
        <p14:creationId xmlns:p14="http://schemas.microsoft.com/office/powerpoint/2010/main" val="997276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Slide 5:</a:t>
            </a:r>
          </a:p>
          <a:p>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r>
              <a:rPr lang="af-ZA" dirty="0">
                <a:effectLst/>
                <a:latin typeface="Segoe UI Web (West European)"/>
              </a:rPr>
              <a:t>Werkbladaktiwiteit gaan voort. ’n Afskrif van die vrae uit die </a:t>
            </a:r>
            <a:r>
              <a:rPr lang="af-ZA" b="1" i="1" u="sng" dirty="0">
                <a:effectLst/>
                <a:latin typeface="Segoe UI Web (West European)"/>
              </a:rPr>
              <a:t>Les 4 - Werkkaart</a:t>
            </a:r>
            <a:r>
              <a:rPr lang="af-ZA" dirty="0">
                <a:effectLst/>
                <a:latin typeface="Segoe UI Web (West European)"/>
              </a:rPr>
              <a:t> kan hieronder gevind word:</a:t>
            </a:r>
          </a:p>
          <a:p>
            <a:endParaRPr lang="en-ZA" dirty="0"/>
          </a:p>
          <a:p>
            <a:pPr>
              <a:lnSpc>
                <a:spcPct val="115000"/>
              </a:lnSpc>
              <a:spcBef>
                <a:spcPts val="275"/>
              </a:spcBef>
            </a:pPr>
            <a:r>
              <a:rPr lang="en-US" sz="1800" dirty="0">
                <a:effectLst/>
                <a:latin typeface="Arial" panose="020B0604020202020204" pitchFamily="34" charset="0"/>
                <a:ea typeface="Arial" panose="020B0604020202020204" pitchFamily="34" charset="0"/>
              </a:rPr>
              <a:t>1.2.6 </a:t>
            </a:r>
            <a:r>
              <a:rPr lang="af-ZA" sz="1800" dirty="0">
                <a:effectLst/>
                <a:latin typeface="Arial" panose="020B0604020202020204" pitchFamily="34" charset="0"/>
                <a:ea typeface="Arial" panose="020B0604020202020204" pitchFamily="34" charset="0"/>
              </a:rPr>
              <a:t>120 000 het aan hierdie opname deelgeneem. Dink jy hierdie opname is 'n akkurate weerspieëling van die Suid-Afrikaanse mense? Gee EEN rede om jou antwoord te motiveer.</a:t>
            </a:r>
            <a:endParaRPr lang="en-US" sz="1800" dirty="0">
              <a:effectLst/>
              <a:latin typeface="Arial" panose="020B0604020202020204" pitchFamily="34" charset="0"/>
              <a:ea typeface="Arial" panose="020B0604020202020204" pitchFamily="34" charset="0"/>
            </a:endParaRPr>
          </a:p>
          <a:p>
            <a:pPr>
              <a:lnSpc>
                <a:spcPct val="115000"/>
              </a:lnSpc>
              <a:spcBef>
                <a:spcPts val="275"/>
              </a:spcBef>
            </a:pPr>
            <a:r>
              <a:rPr lang="en-US" sz="1800" dirty="0">
                <a:effectLst/>
                <a:latin typeface="Arial" panose="020B0604020202020204" pitchFamily="34" charset="0"/>
                <a:ea typeface="Arial" panose="020B0604020202020204" pitchFamily="34" charset="0"/>
              </a:rPr>
              <a:t>1.2.7 </a:t>
            </a:r>
            <a:r>
              <a:rPr lang="af-ZA" sz="1800" dirty="0">
                <a:effectLst/>
                <a:latin typeface="Arial" panose="020B0604020202020204" pitchFamily="34" charset="0"/>
                <a:ea typeface="Arial" panose="020B0604020202020204" pitchFamily="34" charset="0"/>
              </a:rPr>
              <a:t>Op grond van die barometerstatistieke hieronder, watter sektor het die kleinste toename in korrupsie gesien? Gee moontlike redes vir die afname.</a:t>
            </a:r>
            <a:endParaRPr lang="en-US" sz="1800" dirty="0">
              <a:effectLst/>
              <a:latin typeface="Arial" panose="020B0604020202020204" pitchFamily="34" charset="0"/>
              <a:ea typeface="Arial" panose="020B0604020202020204" pitchFamily="34" charset="0"/>
            </a:endParaRPr>
          </a:p>
          <a:p>
            <a:endParaRPr lang="en-ZA" dirty="0"/>
          </a:p>
        </p:txBody>
      </p:sp>
      <p:sp>
        <p:nvSpPr>
          <p:cNvPr id="4" name="Slide Number Placeholder 3"/>
          <p:cNvSpPr>
            <a:spLocks noGrp="1"/>
          </p:cNvSpPr>
          <p:nvPr>
            <p:ph type="sldNum" sz="quarter" idx="5"/>
          </p:nvPr>
        </p:nvSpPr>
        <p:spPr/>
        <p:txBody>
          <a:bodyPr/>
          <a:lstStyle/>
          <a:p>
            <a:fld id="{F9820993-0C0E-40D8-A1FD-737A8B25C2A7}" type="slidenum">
              <a:rPr lang="en-ZA" smtClean="0"/>
              <a:t>5</a:t>
            </a:fld>
            <a:endParaRPr lang="en-ZA"/>
          </a:p>
        </p:txBody>
      </p:sp>
    </p:spTree>
    <p:extLst>
      <p:ext uri="{BB962C8B-B14F-4D97-AF65-F5344CB8AC3E}">
        <p14:creationId xmlns:p14="http://schemas.microsoft.com/office/powerpoint/2010/main" val="4166507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Slide 6: </a:t>
            </a:r>
          </a:p>
          <a:p>
            <a:endParaRPr lang="en-ZA" sz="1800" dirty="0">
              <a:effectLst/>
              <a:latin typeface="Arial" panose="020B0604020202020204" pitchFamily="34" charset="0"/>
              <a:ea typeface="Arial" panose="020B0604020202020204" pitchFamily="34" charset="0"/>
            </a:endParaRPr>
          </a:p>
          <a:p>
            <a:r>
              <a:rPr lang="en-US" sz="1800" dirty="0">
                <a:effectLst/>
                <a:latin typeface="Arial" panose="020B0604020202020204" pitchFamily="34" charset="0"/>
                <a:ea typeface="Arial" panose="020B0604020202020204" pitchFamily="34" charset="0"/>
              </a:rPr>
              <a:t>1.2.8 </a:t>
            </a:r>
            <a:r>
              <a:rPr lang="af-ZA" sz="1800" dirty="0">
                <a:effectLst/>
                <a:latin typeface="Arial" panose="020B0604020202020204" pitchFamily="34" charset="0"/>
                <a:ea typeface="Calibri" panose="020F0502020204030204" pitchFamily="34" charset="0"/>
                <a:cs typeface="Arial" panose="020B0604020202020204" pitchFamily="34" charset="0"/>
              </a:rPr>
              <a:t>Daar is sedert 2011 'n beduidende afname in ID-dokument- en bestuurslisensie-korrupsie. Bespreek TWEE strategieë wat die regering geïmplementeer het wat tot hierdie afname in korrupsie in hierdie sektore gelei het.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Bef>
                <a:spcPts val="275"/>
              </a:spcBef>
            </a:pPr>
            <a:r>
              <a:rPr lang="en-US" sz="1800" dirty="0">
                <a:effectLst/>
                <a:latin typeface="Arial" panose="020B0604020202020204" pitchFamily="34" charset="0"/>
                <a:ea typeface="Arial" panose="020B0604020202020204" pitchFamily="34" charset="0"/>
              </a:rPr>
              <a:t> </a:t>
            </a:r>
            <a:endParaRPr lang="en-ZA" sz="1800" dirty="0">
              <a:effectLst/>
              <a:latin typeface="Arial" panose="020B0604020202020204" pitchFamily="34" charset="0"/>
              <a:ea typeface="Arial" panose="020B0604020202020204" pitchFamily="34" charset="0"/>
            </a:endParaRPr>
          </a:p>
          <a:p>
            <a:pPr>
              <a:lnSpc>
                <a:spcPct val="115000"/>
              </a:lnSpc>
              <a:spcBef>
                <a:spcPts val="275"/>
              </a:spcBef>
            </a:pPr>
            <a:r>
              <a:rPr lang="en-US" sz="1800" dirty="0">
                <a:effectLst/>
                <a:latin typeface="Arial" panose="020B0604020202020204" pitchFamily="34" charset="0"/>
                <a:ea typeface="Arial" panose="020B0604020202020204" pitchFamily="34" charset="0"/>
              </a:rPr>
              <a:t> </a:t>
            </a:r>
            <a:endParaRPr lang="en-ZA" sz="1800" dirty="0">
              <a:effectLst/>
              <a:latin typeface="Arial" panose="020B0604020202020204" pitchFamily="34" charset="0"/>
              <a:ea typeface="Arial" panose="020B0604020202020204" pitchFamily="34" charset="0"/>
            </a:endParaRPr>
          </a:p>
          <a:p>
            <a:pPr>
              <a:lnSpc>
                <a:spcPct val="115000"/>
              </a:lnSpc>
              <a:spcBef>
                <a:spcPts val="275"/>
              </a:spcBef>
            </a:pPr>
            <a:r>
              <a:rPr lang="en-US" sz="1800" dirty="0">
                <a:effectLst/>
                <a:latin typeface="Arial" panose="020B0604020202020204" pitchFamily="34" charset="0"/>
                <a:ea typeface="Arial" panose="020B0604020202020204" pitchFamily="34" charset="0"/>
              </a:rPr>
              <a:t> </a:t>
            </a:r>
            <a:endParaRPr lang="en-ZA" sz="1800" dirty="0">
              <a:effectLst/>
              <a:latin typeface="Arial" panose="020B0604020202020204" pitchFamily="34" charset="0"/>
              <a:ea typeface="Arial" panose="020B0604020202020204" pitchFamily="34" charset="0"/>
            </a:endParaRPr>
          </a:p>
          <a:p>
            <a:pPr>
              <a:lnSpc>
                <a:spcPct val="115000"/>
              </a:lnSpc>
              <a:spcBef>
                <a:spcPts val="275"/>
              </a:spcBef>
            </a:pPr>
            <a:r>
              <a:rPr lang="en-US" sz="1800" dirty="0">
                <a:effectLst/>
                <a:latin typeface="Arial" panose="020B0604020202020204" pitchFamily="34" charset="0"/>
                <a:ea typeface="Arial" panose="020B0604020202020204" pitchFamily="34" charset="0"/>
              </a:rPr>
              <a:t> </a:t>
            </a:r>
            <a:endParaRPr lang="en-ZA" sz="1800" dirty="0">
              <a:effectLst/>
              <a:latin typeface="Arial" panose="020B0604020202020204" pitchFamily="34" charset="0"/>
              <a:ea typeface="Arial" panose="020B0604020202020204" pitchFamily="34" charset="0"/>
            </a:endParaRPr>
          </a:p>
          <a:p>
            <a:pPr>
              <a:lnSpc>
                <a:spcPct val="115000"/>
              </a:lnSpc>
              <a:spcBef>
                <a:spcPts val="275"/>
              </a:spcBef>
            </a:pPr>
            <a:r>
              <a:rPr lang="en-US" sz="1800" dirty="0">
                <a:effectLst/>
                <a:latin typeface="Arial" panose="020B0604020202020204" pitchFamily="34" charset="0"/>
                <a:ea typeface="Arial" panose="020B0604020202020204" pitchFamily="34" charset="0"/>
              </a:rPr>
              <a:t> </a:t>
            </a:r>
            <a:endParaRPr lang="en-ZA" sz="1800" dirty="0">
              <a:effectLst/>
              <a:latin typeface="Arial" panose="020B0604020202020204" pitchFamily="34" charset="0"/>
              <a:ea typeface="Arial" panose="020B0604020202020204" pitchFamily="34" charset="0"/>
            </a:endParaRPr>
          </a:p>
          <a:p>
            <a:pPr>
              <a:lnSpc>
                <a:spcPct val="115000"/>
              </a:lnSpc>
              <a:spcBef>
                <a:spcPts val="275"/>
              </a:spcBef>
            </a:pPr>
            <a:r>
              <a:rPr lang="en-US" sz="1800" dirty="0">
                <a:effectLst/>
                <a:latin typeface="Arial" panose="020B0604020202020204" pitchFamily="34" charset="0"/>
                <a:ea typeface="Arial" panose="020B0604020202020204" pitchFamily="34" charset="0"/>
              </a:rPr>
              <a:t> </a:t>
            </a:r>
            <a:endParaRPr lang="en-ZA" sz="1800" dirty="0">
              <a:effectLst/>
              <a:latin typeface="Arial" panose="020B0604020202020204" pitchFamily="34" charset="0"/>
              <a:ea typeface="Arial" panose="020B0604020202020204" pitchFamily="34" charset="0"/>
            </a:endParaRPr>
          </a:p>
          <a:p>
            <a:pPr>
              <a:lnSpc>
                <a:spcPct val="115000"/>
              </a:lnSpc>
              <a:spcBef>
                <a:spcPts val="275"/>
              </a:spcBef>
            </a:pPr>
            <a:r>
              <a:rPr lang="en-US" sz="1800" dirty="0">
                <a:effectLst/>
                <a:latin typeface="Arial" panose="020B0604020202020204" pitchFamily="34" charset="0"/>
                <a:ea typeface="Arial" panose="020B0604020202020204" pitchFamily="34" charset="0"/>
              </a:rPr>
              <a:t> </a:t>
            </a:r>
            <a:endParaRPr lang="en-ZA" sz="1800" dirty="0">
              <a:effectLst/>
              <a:latin typeface="Arial" panose="020B0604020202020204" pitchFamily="34" charset="0"/>
              <a:ea typeface="Arial" panose="020B0604020202020204" pitchFamily="34" charset="0"/>
            </a:endParaRPr>
          </a:p>
          <a:p>
            <a:endParaRPr lang="en-ZA" dirty="0"/>
          </a:p>
        </p:txBody>
      </p:sp>
      <p:sp>
        <p:nvSpPr>
          <p:cNvPr id="4" name="Slide Number Placeholder 3"/>
          <p:cNvSpPr>
            <a:spLocks noGrp="1"/>
          </p:cNvSpPr>
          <p:nvPr>
            <p:ph type="sldNum" sz="quarter" idx="5"/>
          </p:nvPr>
        </p:nvSpPr>
        <p:spPr/>
        <p:txBody>
          <a:bodyPr/>
          <a:lstStyle/>
          <a:p>
            <a:fld id="{F9820993-0C0E-40D8-A1FD-737A8B25C2A7}" type="slidenum">
              <a:rPr lang="en-ZA" smtClean="0"/>
              <a:t>6</a:t>
            </a:fld>
            <a:endParaRPr lang="en-ZA"/>
          </a:p>
        </p:txBody>
      </p:sp>
    </p:spTree>
    <p:extLst>
      <p:ext uri="{BB962C8B-B14F-4D97-AF65-F5344CB8AC3E}">
        <p14:creationId xmlns:p14="http://schemas.microsoft.com/office/powerpoint/2010/main" val="2521092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effectLst/>
                <a:latin typeface="Segoe UI Web (West European)"/>
              </a:rPr>
              <a:t>Skyfie 7: 15min</a:t>
            </a:r>
          </a:p>
          <a:p>
            <a:endParaRPr lang="af-ZA" dirty="0">
              <a:effectLst/>
              <a:latin typeface="Segoe UI Web (West European)"/>
            </a:endParaRPr>
          </a:p>
          <a:p>
            <a:r>
              <a:rPr lang="af-ZA" dirty="0">
                <a:effectLst/>
                <a:latin typeface="Segoe UI Web (West European)"/>
              </a:rPr>
              <a:t>(Alhoewel hierdie aktiwiteit as 'n groep bespreek word, kan jy die aktiwiteit aanpas sodat leerders hul eie plakkaat in hul notaboeke voltooi. Indien leerders dit eerder as 'n groep voltooi, moet hulle reëlings tref dat die plakkate gekopieer en in hul notaboek geplaas word om vanaf te studeer.)</a:t>
            </a:r>
          </a:p>
          <a:p>
            <a:endParaRPr lang="af-ZA" dirty="0">
              <a:effectLst/>
              <a:latin typeface="Segoe UI Web (West European)"/>
            </a:endParaRPr>
          </a:p>
          <a:p>
            <a:r>
              <a:rPr lang="af-ZA" dirty="0">
                <a:effectLst/>
                <a:latin typeface="Segoe UI Web (West European)"/>
              </a:rPr>
              <a:t>Moedig leerders aan om kreatief te wees met hierdie aktiwiteit. Hulle kan verskillende gekleurde merkers gebruik of sommige van hul voorbeelde illustreer. Moedig hulle aan om 'n opskrif bo-aan te plaas: Korrupsie in Suid-Afrika (oorsake en voorkoming) </a:t>
            </a:r>
          </a:p>
          <a:p>
            <a:endParaRPr lang="af-ZA" dirty="0">
              <a:effectLst/>
              <a:latin typeface="Segoe UI Web (West European)"/>
            </a:endParaRPr>
          </a:p>
          <a:p>
            <a:r>
              <a:rPr lang="af-ZA" dirty="0">
                <a:effectLst/>
                <a:latin typeface="Segoe UI Web (West European)"/>
              </a:rPr>
              <a:t>Eerstens moet leerders aan hierdie TWEE vrae in hul groepe dink: </a:t>
            </a:r>
          </a:p>
          <a:p>
            <a:pPr marL="171450" indent="-171450">
              <a:buFont typeface="Wingdings" panose="05000000000000000000" pitchFamily="2" charset="2"/>
              <a:buChar char="Ø"/>
            </a:pPr>
            <a:r>
              <a:rPr lang="af-ZA" dirty="0">
                <a:effectLst/>
                <a:latin typeface="Segoe UI Web (West European)"/>
              </a:rPr>
              <a:t>Waarom het ons 'n probleem met korrupsie en bedrog in Suid-Afrika? </a:t>
            </a:r>
          </a:p>
          <a:p>
            <a:pPr marL="171450" indent="-171450">
              <a:buFont typeface="Wingdings" panose="05000000000000000000" pitchFamily="2" charset="2"/>
              <a:buChar char="Ø"/>
            </a:pPr>
            <a:r>
              <a:rPr lang="af-ZA" dirty="0">
                <a:effectLst/>
                <a:latin typeface="Segoe UI Web (West European)"/>
              </a:rPr>
              <a:t>Strategieë om korrupsie te voorkom: Wat kan jy doen? Wat kan die regering doen? Wat kan jou gemeenskap doen? </a:t>
            </a:r>
          </a:p>
          <a:p>
            <a:endParaRPr lang="af-ZA" dirty="0">
              <a:effectLst/>
              <a:latin typeface="Segoe UI Web (West European)"/>
            </a:endParaRPr>
          </a:p>
          <a:p>
            <a:r>
              <a:rPr lang="af-ZA" dirty="0">
                <a:effectLst/>
                <a:latin typeface="Segoe UI Web (West European)"/>
              </a:rPr>
              <a:t>Gebruik dan hierdie inligting om 'n plakkaat oor </a:t>
            </a:r>
            <a:r>
              <a:rPr lang="af-ZA" b="1" dirty="0">
                <a:effectLst/>
                <a:latin typeface="Segoe UI Web (West European)"/>
              </a:rPr>
              <a:t>Korrupsie in Suid-Afrika </a:t>
            </a:r>
            <a:r>
              <a:rPr lang="af-ZA" dirty="0">
                <a:effectLst/>
                <a:latin typeface="Segoe UI Web (West European)"/>
              </a:rPr>
              <a:t>te skep en wat ons kan doen om dit te hanteer. Skep een plakkaat as 'n groep om die belangrikste punte te illustreer. Hierdie plakkaat in die skyfie (Skyfie 7) is 'n voorbeeld. Kom ons kyk wat elke groep doen. Sodra almal klaar is, sal die geleentheid gegee word om terugvoer aan die klas te gee.</a:t>
            </a:r>
          </a:p>
        </p:txBody>
      </p:sp>
      <p:sp>
        <p:nvSpPr>
          <p:cNvPr id="4" name="Slide Number Placeholder 3"/>
          <p:cNvSpPr>
            <a:spLocks noGrp="1"/>
          </p:cNvSpPr>
          <p:nvPr>
            <p:ph type="sldNum" sz="quarter" idx="5"/>
          </p:nvPr>
        </p:nvSpPr>
        <p:spPr/>
        <p:txBody>
          <a:bodyPr/>
          <a:lstStyle/>
          <a:p>
            <a:fld id="{F9820993-0C0E-40D8-A1FD-737A8B25C2A7}" type="slidenum">
              <a:rPr lang="en-ZA" smtClean="0"/>
              <a:t>7</a:t>
            </a:fld>
            <a:endParaRPr lang="en-ZA"/>
          </a:p>
        </p:txBody>
      </p:sp>
    </p:spTree>
    <p:extLst>
      <p:ext uri="{BB962C8B-B14F-4D97-AF65-F5344CB8AC3E}">
        <p14:creationId xmlns:p14="http://schemas.microsoft.com/office/powerpoint/2010/main" val="918186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8: 5min </a:t>
            </a:r>
          </a:p>
          <a:p>
            <a:endParaRPr lang="en-ZA" dirty="0"/>
          </a:p>
          <a:p>
            <a:r>
              <a:rPr lang="af-ZA" dirty="0">
                <a:effectLst/>
                <a:latin typeface="Segoe UI Web (West European)"/>
              </a:rPr>
              <a:t>Neem 'n oomblik om te besin oor wat hulle vandag oor hulself en hul gemeenskap geleer het. </a:t>
            </a:r>
          </a:p>
          <a:p>
            <a:r>
              <a:rPr lang="af-ZA" dirty="0">
                <a:effectLst/>
                <a:latin typeface="Segoe UI Web (West European)"/>
              </a:rPr>
              <a:t>Beantwoord die volgende vrae: </a:t>
            </a:r>
          </a:p>
          <a:p>
            <a:endParaRPr lang="af-ZA" dirty="0">
              <a:effectLst/>
              <a:latin typeface="Segoe UI Web (West European)"/>
            </a:endParaRPr>
          </a:p>
          <a:p>
            <a:pPr marL="171450" indent="-171450">
              <a:lnSpc>
                <a:spcPct val="150000"/>
              </a:lnSpc>
              <a:buFont typeface="Wingdings" panose="05000000000000000000" pitchFamily="2" charset="2"/>
              <a:buChar char="Ø"/>
            </a:pPr>
            <a:r>
              <a:rPr lang="af-ZA" sz="1200" dirty="0">
                <a:effectLst/>
                <a:latin typeface="Arial" panose="020B0604020202020204" pitchFamily="34" charset="0"/>
                <a:ea typeface="Calibri" panose="020F0502020204030204" pitchFamily="34" charset="0"/>
                <a:cs typeface="Times New Roman" panose="02020603050405020304" pitchFamily="18" charset="0"/>
              </a:rPr>
              <a:t>Waarom dink jy vermy tieners om korrupsie aan te meld wanneer hulle dit onder hul portuurgroep sien - soos die verkoop van dwelms?</a:t>
            </a:r>
          </a:p>
          <a:p>
            <a:pPr marL="171450" marR="0" lvl="0" indent="-17145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lang="af-ZA" sz="800" dirty="0">
                <a:effectLst/>
                <a:latin typeface="Arial" panose="020B0604020202020204" pitchFamily="34" charset="0"/>
                <a:ea typeface="Calibri" panose="020F0502020204030204" pitchFamily="34" charset="0"/>
                <a:cs typeface="Times New Roman" panose="02020603050405020304" pitchFamily="18" charset="0"/>
              </a:rPr>
              <a:t>Hoe kan jy 'n leier / aktivis word wat NEE sê vir korrupsie onder sy / haar portuur en mense in die plaaslike gemeenskap?</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50000"/>
              </a:lnSpc>
              <a:buFont typeface="Wingdings" panose="05000000000000000000" pitchFamily="2" charset="2"/>
              <a:buChar char="Ø"/>
            </a:pPr>
            <a:endParaRPr lang="en-GB" sz="8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af-ZA" dirty="0">
                <a:effectLst/>
                <a:latin typeface="Segoe UI Web (West European)"/>
              </a:rPr>
              <a:t>Daar is geen memo-antwoorde op hierdie vrae nie.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af-ZA" dirty="0">
                <a:effectLst/>
                <a:latin typeface="Segoe UI Web (West European)"/>
              </a:rPr>
              <a:t>Maak seker dat die klas in hierdie tyd stil is. Jy kan selfs 'n instrumentale liedjie speel om innerlike stilte en te refleksie aan te moedig. </a:t>
            </a:r>
          </a:p>
          <a:p>
            <a:endParaRPr lang="en-ZA" dirty="0"/>
          </a:p>
        </p:txBody>
      </p:sp>
      <p:sp>
        <p:nvSpPr>
          <p:cNvPr id="4" name="Slide Number Placeholder 3"/>
          <p:cNvSpPr>
            <a:spLocks noGrp="1"/>
          </p:cNvSpPr>
          <p:nvPr>
            <p:ph type="sldNum" sz="quarter" idx="5"/>
          </p:nvPr>
        </p:nvSpPr>
        <p:spPr/>
        <p:txBody>
          <a:bodyPr/>
          <a:lstStyle/>
          <a:p>
            <a:fld id="{F9820993-0C0E-40D8-A1FD-737A8B25C2A7}" type="slidenum">
              <a:rPr lang="en-ZA" smtClean="0"/>
              <a:t>8</a:t>
            </a:fld>
            <a:endParaRPr lang="en-ZA"/>
          </a:p>
        </p:txBody>
      </p:sp>
    </p:spTree>
    <p:extLst>
      <p:ext uri="{BB962C8B-B14F-4D97-AF65-F5344CB8AC3E}">
        <p14:creationId xmlns:p14="http://schemas.microsoft.com/office/powerpoint/2010/main" val="3491512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30D70-B463-4DFE-96AF-BC0283306B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195852CF-9C8D-4C49-9B29-FAAB7A0F55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ADDD8EE2-F61E-41F0-B694-E78FE80BCB0E}"/>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76B08254-CF30-4545-AD7A-761B68E20E7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B07E572-DEBA-4354-A720-48B0DB4E7794}"/>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529236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2E1D6-EACB-4D72-B7D2-F1BBCEE6DC6C}"/>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C89E640-8D93-4030-AFB0-523485B967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2DB8507-5D9D-4BBB-8E6A-336D5D17864C}"/>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C2602992-079D-446F-B86C-12E5CB3C13F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F450F1C-6555-41F2-B718-3AAB7D95E01F}"/>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138352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AA7F47-C424-4C8F-8E62-C9DE98CD57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BCCAA17C-19FB-453D-A584-038D28BCB0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AB4EC5F-4B33-41EA-935B-F62FFF64222B}"/>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495B6DAA-4CE1-4BE7-AC49-4BC8E0BDB58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C9F3599-862A-49B0-8643-D10E657E925E}"/>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14517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7ADFF-6DD4-471C-A4F3-3F13E6E0C29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255AEDDA-B2AB-4BC4-8004-C5B4E1167E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FD9C2B4-E5D4-420A-BE9A-B68C672CB84C}"/>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1F1AB8C6-23FD-4A86-A079-4429DA100A2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43EC114-F93A-4854-8833-FCDAADA544A7}"/>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1587600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42F35-A5F9-4F26-8576-EF7506211D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8F277AE9-7255-48A1-93A8-B33AC6F32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9B8E7A-08DC-4AD1-91A8-9B5F265CC37D}"/>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E5424C3A-F547-4C80-9545-0F4C8DC48FA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56D50B4-222A-4FBB-A227-5F7222D8641E}"/>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1481608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D579D-75CA-4EC5-BCBE-02A8FEB46BB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DA887E5-503F-418F-BFAB-FCC50C9655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ED14E153-741E-4820-A82B-8E64BA1D42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BBD81ED0-8A4C-4E95-BE70-9F4EA35CCA5B}"/>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6" name="Footer Placeholder 5">
            <a:extLst>
              <a:ext uri="{FF2B5EF4-FFF2-40B4-BE49-F238E27FC236}">
                <a16:creationId xmlns:a16="http://schemas.microsoft.com/office/drawing/2014/main" id="{EFF78039-F8C6-40A3-8379-E1EEE39830D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4ED4810-855C-4FF9-8F92-4FA7721BAA52}"/>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616087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90F16-926D-464B-A59C-45A1271E79DC}"/>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343BCFD7-D9A8-4F38-B35F-E71982CB9D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A99249-FC14-493B-AB85-381E7E8DBA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C324C77F-7C8A-4021-B50C-4514C7E5C5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396038-CAF3-4394-A456-E39ABF6748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C9B6C68-3E68-478D-9608-572D1F4160CF}"/>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8" name="Footer Placeholder 7">
            <a:extLst>
              <a:ext uri="{FF2B5EF4-FFF2-40B4-BE49-F238E27FC236}">
                <a16:creationId xmlns:a16="http://schemas.microsoft.com/office/drawing/2014/main" id="{F0515327-BA97-44F9-905F-20785BDC74CE}"/>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16FCDE31-255C-478D-B98F-E438A738273D}"/>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204461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C9EDE-60B9-4EBE-BEA6-81FAC63D6991}"/>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3DD79E30-08FB-4DB3-BD0B-E3711C4F08DD}"/>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4" name="Footer Placeholder 3">
            <a:extLst>
              <a:ext uri="{FF2B5EF4-FFF2-40B4-BE49-F238E27FC236}">
                <a16:creationId xmlns:a16="http://schemas.microsoft.com/office/drawing/2014/main" id="{83733ADA-0670-4F65-9A51-C36A4B20A1D4}"/>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3FD1A6CF-29C8-4501-88F1-D4FB10370F7E}"/>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894190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439581-D12E-4697-A370-AF17C96340FC}"/>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3" name="Footer Placeholder 2">
            <a:extLst>
              <a:ext uri="{FF2B5EF4-FFF2-40B4-BE49-F238E27FC236}">
                <a16:creationId xmlns:a16="http://schemas.microsoft.com/office/drawing/2014/main" id="{01554014-2312-46C4-8F81-89806A0CDE3A}"/>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1F718F18-4F8F-4A4B-A868-44C681DE0085}"/>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253962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436B9-76B5-4443-A502-6ACF6ABD2D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09173A20-5449-467F-8DAF-A2E313B489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56BA5F4F-72C7-4DBF-91CC-F5FFB42C4F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CA6A4D-1544-4883-ACD5-B345F91CE076}"/>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6" name="Footer Placeholder 5">
            <a:extLst>
              <a:ext uri="{FF2B5EF4-FFF2-40B4-BE49-F238E27FC236}">
                <a16:creationId xmlns:a16="http://schemas.microsoft.com/office/drawing/2014/main" id="{59F1C4D1-3E29-454D-8CB1-50D0E5E9EF6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98C40EE2-B9DC-423F-B8FB-C343E7B16601}"/>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3006066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D5465-FFBB-4FCB-96CC-16E0CFFA7B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EC7B823E-6AC9-47BF-A693-3FA660A12B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2106DEDA-D34E-4CF7-A26E-9848316D6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A3F411-F299-4E64-B83B-E132F4FCA34A}"/>
              </a:ext>
            </a:extLst>
          </p:cNvPr>
          <p:cNvSpPr>
            <a:spLocks noGrp="1"/>
          </p:cNvSpPr>
          <p:nvPr>
            <p:ph type="dt" sz="half" idx="10"/>
          </p:nvPr>
        </p:nvSpPr>
        <p:spPr/>
        <p:txBody>
          <a:bodyPr/>
          <a:lstStyle/>
          <a:p>
            <a:fld id="{D44B134C-26FC-48F2-B7DD-EC829F163CDB}" type="datetimeFigureOut">
              <a:rPr lang="en-ZA" smtClean="0"/>
              <a:t>2022/10/27</a:t>
            </a:fld>
            <a:endParaRPr lang="en-ZA"/>
          </a:p>
        </p:txBody>
      </p:sp>
      <p:sp>
        <p:nvSpPr>
          <p:cNvPr id="6" name="Footer Placeholder 5">
            <a:extLst>
              <a:ext uri="{FF2B5EF4-FFF2-40B4-BE49-F238E27FC236}">
                <a16:creationId xmlns:a16="http://schemas.microsoft.com/office/drawing/2014/main" id="{9C6BD795-A9B3-4AC5-8142-3BC393143600}"/>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33BCE8F-D316-4192-8A19-578DDC260404}"/>
              </a:ext>
            </a:extLst>
          </p:cNvPr>
          <p:cNvSpPr>
            <a:spLocks noGrp="1"/>
          </p:cNvSpPr>
          <p:nvPr>
            <p:ph type="sldNum" sz="quarter" idx="12"/>
          </p:nvPr>
        </p:nvSpPr>
        <p:spPr/>
        <p:txBody>
          <a:bodyPr/>
          <a:lstStyle/>
          <a:p>
            <a:fld id="{19854B23-C250-409E-A87C-4CF71A1F3484}" type="slidenum">
              <a:rPr lang="en-ZA" smtClean="0"/>
              <a:t>‹#›</a:t>
            </a:fld>
            <a:endParaRPr lang="en-ZA"/>
          </a:p>
        </p:txBody>
      </p:sp>
    </p:spTree>
    <p:extLst>
      <p:ext uri="{BB962C8B-B14F-4D97-AF65-F5344CB8AC3E}">
        <p14:creationId xmlns:p14="http://schemas.microsoft.com/office/powerpoint/2010/main" val="4069818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F0918A-6CA4-4437-BC58-3C0FBFB68D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09D4C58-7AF8-4B5F-8C44-E383A4E527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6EA376E-D834-44F1-87A6-91DF2DECAA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4B134C-26FC-48F2-B7DD-EC829F163CDB}" type="datetimeFigureOut">
              <a:rPr lang="en-ZA" smtClean="0"/>
              <a:t>2022/10/27</a:t>
            </a:fld>
            <a:endParaRPr lang="en-ZA"/>
          </a:p>
        </p:txBody>
      </p:sp>
      <p:sp>
        <p:nvSpPr>
          <p:cNvPr id="5" name="Footer Placeholder 4">
            <a:extLst>
              <a:ext uri="{FF2B5EF4-FFF2-40B4-BE49-F238E27FC236}">
                <a16:creationId xmlns:a16="http://schemas.microsoft.com/office/drawing/2014/main" id="{D050DEC2-E0EB-42DF-8A91-3D3358BB00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4D6A21D4-81CF-4CFF-A02A-5DB24850AC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854B23-C250-409E-A87C-4CF71A1F3484}" type="slidenum">
              <a:rPr lang="en-ZA" smtClean="0"/>
              <a:t>‹#›</a:t>
            </a:fld>
            <a:endParaRPr lang="en-ZA"/>
          </a:p>
        </p:txBody>
      </p:sp>
    </p:spTree>
    <p:extLst>
      <p:ext uri="{BB962C8B-B14F-4D97-AF65-F5344CB8AC3E}">
        <p14:creationId xmlns:p14="http://schemas.microsoft.com/office/powerpoint/2010/main" val="1433126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3.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2.jpg" descr="Teenactive-logo">
            <a:extLst>
              <a:ext uri="{FF2B5EF4-FFF2-40B4-BE49-F238E27FC236}">
                <a16:creationId xmlns:a16="http://schemas.microsoft.com/office/drawing/2014/main" id="{AEC9AE75-53CB-45A4-957D-E3CF6A02AA9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0400" y="0"/>
            <a:ext cx="1371600" cy="482600"/>
          </a:xfrm>
          <a:prstGeom prst="rect">
            <a:avLst/>
          </a:prstGeom>
          <a:noFill/>
        </p:spPr>
      </p:pic>
      <p:pic>
        <p:nvPicPr>
          <p:cNvPr id="6" name="Content Placeholder 5" descr="Graphical user interface&#10;&#10;Description automatically generated with medium confidence">
            <a:extLst>
              <a:ext uri="{FF2B5EF4-FFF2-40B4-BE49-F238E27FC236}">
                <a16:creationId xmlns:a16="http://schemas.microsoft.com/office/drawing/2014/main" id="{2EC9E3BA-F43F-4A7C-89EE-A7C0C53C8A3B}"/>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b="43714"/>
          <a:stretch/>
        </p:blipFill>
        <p:spPr>
          <a:xfrm>
            <a:off x="0" y="-3533"/>
            <a:ext cx="12190476" cy="6861534"/>
          </a:xfrm>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0400" y="88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0828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Só kan ons korrupsie stuit | Netwerk24">
            <a:extLst>
              <a:ext uri="{FF2B5EF4-FFF2-40B4-BE49-F238E27FC236}">
                <a16:creationId xmlns:a16="http://schemas.microsoft.com/office/drawing/2014/main" id="{4A18B8BE-C895-496F-B499-77571DB75FD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505454" y="643466"/>
            <a:ext cx="5181092" cy="557106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8846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7841-3162-48F5-B541-A8D7F8E73530}"/>
              </a:ext>
            </a:extLst>
          </p:cNvPr>
          <p:cNvSpPr>
            <a:spLocks noGrp="1"/>
          </p:cNvSpPr>
          <p:nvPr>
            <p:ph type="ctrTitle"/>
          </p:nvPr>
        </p:nvSpPr>
        <p:spPr>
          <a:xfrm>
            <a:off x="1524000" y="252248"/>
            <a:ext cx="9144000" cy="987480"/>
          </a:xfrm>
        </p:spPr>
        <p:txBody>
          <a:bodyPr/>
          <a:lstStyle/>
          <a:p>
            <a:r>
              <a:rPr lang="en-ZA" dirty="0" err="1"/>
              <a:t>Korrupsie</a:t>
            </a:r>
            <a:r>
              <a:rPr lang="en-ZA" dirty="0"/>
              <a:t> </a:t>
            </a:r>
            <a:r>
              <a:rPr lang="en-ZA" dirty="0" err="1"/>
              <a:t>beïnvloed</a:t>
            </a:r>
            <a:r>
              <a:rPr lang="en-ZA" dirty="0"/>
              <a:t>:</a:t>
            </a:r>
          </a:p>
        </p:txBody>
      </p:sp>
      <p:sp>
        <p:nvSpPr>
          <p:cNvPr id="4" name="Rectangle: Beveled 3">
            <a:extLst>
              <a:ext uri="{FF2B5EF4-FFF2-40B4-BE49-F238E27FC236}">
                <a16:creationId xmlns:a16="http://schemas.microsoft.com/office/drawing/2014/main" id="{B92B6AC0-A0DE-45FB-A698-49BDEC944429}"/>
              </a:ext>
            </a:extLst>
          </p:cNvPr>
          <p:cNvSpPr/>
          <p:nvPr/>
        </p:nvSpPr>
        <p:spPr>
          <a:xfrm>
            <a:off x="392955" y="1440383"/>
            <a:ext cx="3216165" cy="2364827"/>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000" dirty="0" err="1">
                <a:solidFill>
                  <a:schemeClr val="bg1"/>
                </a:solidFill>
              </a:rPr>
              <a:t>Individue</a:t>
            </a:r>
            <a:endParaRPr lang="en-ZA" sz="3000" dirty="0">
              <a:solidFill>
                <a:schemeClr val="bg1"/>
              </a:solidFill>
            </a:endParaRPr>
          </a:p>
        </p:txBody>
      </p:sp>
      <p:sp>
        <p:nvSpPr>
          <p:cNvPr id="5" name="Rectangle: Beveled 4">
            <a:extLst>
              <a:ext uri="{FF2B5EF4-FFF2-40B4-BE49-F238E27FC236}">
                <a16:creationId xmlns:a16="http://schemas.microsoft.com/office/drawing/2014/main" id="{BAFDF902-AD44-4E99-8408-443D090DA8EF}"/>
              </a:ext>
            </a:extLst>
          </p:cNvPr>
          <p:cNvSpPr/>
          <p:nvPr/>
        </p:nvSpPr>
        <p:spPr>
          <a:xfrm>
            <a:off x="4125309" y="1455344"/>
            <a:ext cx="3216165" cy="2364827"/>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000" dirty="0" err="1">
                <a:solidFill>
                  <a:schemeClr val="bg1"/>
                </a:solidFill>
              </a:rPr>
              <a:t>Besighede</a:t>
            </a:r>
            <a:endParaRPr lang="en-ZA" sz="3000" dirty="0">
              <a:solidFill>
                <a:schemeClr val="bg1"/>
              </a:solidFill>
            </a:endParaRPr>
          </a:p>
        </p:txBody>
      </p:sp>
      <p:sp>
        <p:nvSpPr>
          <p:cNvPr id="6" name="Rectangle: Beveled 5">
            <a:extLst>
              <a:ext uri="{FF2B5EF4-FFF2-40B4-BE49-F238E27FC236}">
                <a16:creationId xmlns:a16="http://schemas.microsoft.com/office/drawing/2014/main" id="{740B42D1-FB77-4533-88F0-C0D4382FD1F2}"/>
              </a:ext>
            </a:extLst>
          </p:cNvPr>
          <p:cNvSpPr/>
          <p:nvPr/>
        </p:nvSpPr>
        <p:spPr>
          <a:xfrm>
            <a:off x="7857663" y="1455343"/>
            <a:ext cx="3216165" cy="2364827"/>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000" dirty="0" err="1">
                <a:solidFill>
                  <a:schemeClr val="bg1"/>
                </a:solidFill>
              </a:rPr>
              <a:t>Gemeenskappe</a:t>
            </a:r>
            <a:endParaRPr lang="en-ZA" sz="3000" dirty="0">
              <a:solidFill>
                <a:schemeClr val="bg1"/>
              </a:solidFill>
            </a:endParaRPr>
          </a:p>
        </p:txBody>
      </p:sp>
      <p:sp>
        <p:nvSpPr>
          <p:cNvPr id="7" name="Rectangle: Beveled 6">
            <a:extLst>
              <a:ext uri="{FF2B5EF4-FFF2-40B4-BE49-F238E27FC236}">
                <a16:creationId xmlns:a16="http://schemas.microsoft.com/office/drawing/2014/main" id="{C9EA3C2D-AAE5-4589-8B84-6F090F629785}"/>
              </a:ext>
            </a:extLst>
          </p:cNvPr>
          <p:cNvSpPr/>
          <p:nvPr/>
        </p:nvSpPr>
        <p:spPr>
          <a:xfrm>
            <a:off x="4125309" y="4056041"/>
            <a:ext cx="3216165" cy="1345324"/>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000" dirty="0" err="1">
                <a:solidFill>
                  <a:schemeClr val="bg1"/>
                </a:solidFill>
              </a:rPr>
              <a:t>Lande</a:t>
            </a:r>
            <a:endParaRPr lang="en-ZA" sz="3000" dirty="0">
              <a:solidFill>
                <a:schemeClr val="bg1"/>
              </a:solidFill>
            </a:endParaRPr>
          </a:p>
        </p:txBody>
      </p:sp>
      <p:pic>
        <p:nvPicPr>
          <p:cNvPr id="9" name="Picture 8" descr="Graphical user interface, text, application&#10;&#10;Description automatically generated">
            <a:extLst>
              <a:ext uri="{FF2B5EF4-FFF2-40B4-BE49-F238E27FC236}">
                <a16:creationId xmlns:a16="http://schemas.microsoft.com/office/drawing/2014/main" id="{86E85A4E-7D11-472A-AAEA-73B9171E2340}"/>
              </a:ext>
            </a:extLst>
          </p:cNvPr>
          <p:cNvPicPr>
            <a:picLocks noChangeAspect="1"/>
          </p:cNvPicPr>
          <p:nvPr/>
        </p:nvPicPr>
        <p:blipFill rotWithShape="1">
          <a:blip r:embed="rId4">
            <a:extLst>
              <a:ext uri="{28A0092B-C50C-407E-A947-70E740481C1C}">
                <a14:useLocalDpi xmlns:a14="http://schemas.microsoft.com/office/drawing/2010/main" val="0"/>
              </a:ext>
            </a:extLst>
          </a:blip>
          <a:srcRect l="4355" t="82037" r="8553"/>
          <a:stretch/>
        </p:blipFill>
        <p:spPr>
          <a:xfrm>
            <a:off x="0" y="4379935"/>
            <a:ext cx="12192000" cy="2514600"/>
          </a:xfrm>
          <a:prstGeom prst="rect">
            <a:avLst/>
          </a:prstGeom>
        </p:spPr>
      </p:pic>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9009"/>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714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7841-3162-48F5-B541-A8D7F8E73530}"/>
              </a:ext>
            </a:extLst>
          </p:cNvPr>
          <p:cNvSpPr>
            <a:spLocks noGrp="1"/>
          </p:cNvSpPr>
          <p:nvPr>
            <p:ph type="ctrTitle"/>
          </p:nvPr>
        </p:nvSpPr>
        <p:spPr/>
        <p:txBody>
          <a:bodyPr/>
          <a:lstStyle/>
          <a:p>
            <a:endParaRPr lang="en-ZA"/>
          </a:p>
        </p:txBody>
      </p:sp>
      <p:sp>
        <p:nvSpPr>
          <p:cNvPr id="3" name="Subtitle 2">
            <a:extLst>
              <a:ext uri="{FF2B5EF4-FFF2-40B4-BE49-F238E27FC236}">
                <a16:creationId xmlns:a16="http://schemas.microsoft.com/office/drawing/2014/main" id="{5A3965C1-6020-4F6C-98A4-34244EBC6807}"/>
              </a:ext>
            </a:extLst>
          </p:cNvPr>
          <p:cNvSpPr>
            <a:spLocks noGrp="1"/>
          </p:cNvSpPr>
          <p:nvPr>
            <p:ph type="subTitle" idx="1"/>
          </p:nvPr>
        </p:nvSpPr>
        <p:spPr/>
        <p:txBody>
          <a:bodyPr/>
          <a:lstStyle/>
          <a:p>
            <a:endParaRPr lang="en-ZA"/>
          </a:p>
        </p:txBody>
      </p:sp>
      <p:pic>
        <p:nvPicPr>
          <p:cNvPr id="1026" name="Picture 2">
            <a:extLst>
              <a:ext uri="{FF2B5EF4-FFF2-40B4-BE49-F238E27FC236}">
                <a16:creationId xmlns:a16="http://schemas.microsoft.com/office/drawing/2014/main" id="{94065A6A-E8F3-407B-868C-2DD603E7686F}"/>
              </a:ext>
            </a:extLst>
          </p:cNvPr>
          <p:cNvPicPr>
            <a:picLocks noChangeAspect="1" noChangeArrowheads="1"/>
          </p:cNvPicPr>
          <p:nvPr/>
        </p:nvPicPr>
        <p:blipFill>
          <a:blip r:embed="rId4">
            <a:biLevel thresh="25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564C42F-6FF7-41E9-8A54-6DF1BDD8F5EA}"/>
              </a:ext>
            </a:extLst>
          </p:cNvPr>
          <p:cNvSpPr txBox="1"/>
          <p:nvPr/>
        </p:nvSpPr>
        <p:spPr>
          <a:xfrm>
            <a:off x="0" y="-7858"/>
            <a:ext cx="12192000" cy="954107"/>
          </a:xfrm>
          <a:prstGeom prst="rect">
            <a:avLst/>
          </a:prstGeom>
          <a:solidFill>
            <a:schemeClr val="bg1"/>
          </a:solidFill>
        </p:spPr>
        <p:txBody>
          <a:bodyPr wrap="square" rtlCol="0">
            <a:spAutoFit/>
          </a:bodyPr>
          <a:lstStyle/>
          <a:p>
            <a:pPr algn="ctr"/>
            <a:r>
              <a:rPr lang="en-GB" sz="2800" b="1" dirty="0" err="1"/>
              <a:t>SUID</a:t>
            </a:r>
            <a:r>
              <a:rPr lang="en-GB" sz="2800" b="1" dirty="0"/>
              <a:t>-AFRIKANERS SE </a:t>
            </a:r>
            <a:r>
              <a:rPr lang="en-GB" sz="2800" b="1" dirty="0" err="1"/>
              <a:t>ERVARING</a:t>
            </a:r>
            <a:r>
              <a:rPr lang="en-GB" sz="2800" b="1" dirty="0"/>
              <a:t> VAN </a:t>
            </a:r>
          </a:p>
          <a:p>
            <a:pPr algn="ctr"/>
            <a:r>
              <a:rPr lang="en-GB" sz="2800" b="1" dirty="0" err="1"/>
              <a:t>KORRUPSIE</a:t>
            </a:r>
            <a:r>
              <a:rPr lang="en-GB" sz="2800" b="1" dirty="0"/>
              <a:t> IN DIE </a:t>
            </a:r>
            <a:r>
              <a:rPr lang="en-GB" sz="2800" b="1" dirty="0" err="1"/>
              <a:t>OPENBARE</a:t>
            </a:r>
            <a:r>
              <a:rPr lang="en-GB" sz="2800" b="1" dirty="0"/>
              <a:t> </a:t>
            </a:r>
            <a:r>
              <a:rPr lang="en-GB" sz="2800" b="1" dirty="0" err="1"/>
              <a:t>SEKTOR</a:t>
            </a:r>
            <a:endParaRPr lang="en-US" sz="2800" b="1" dirty="0"/>
          </a:p>
        </p:txBody>
      </p:sp>
      <p:sp>
        <p:nvSpPr>
          <p:cNvPr id="6" name="TextBox 5">
            <a:extLst>
              <a:ext uri="{FF2B5EF4-FFF2-40B4-BE49-F238E27FC236}">
                <a16:creationId xmlns:a16="http://schemas.microsoft.com/office/drawing/2014/main" id="{B16426D2-1DDD-4FAF-8AC5-ED05386FC949}"/>
              </a:ext>
            </a:extLst>
          </p:cNvPr>
          <p:cNvSpPr txBox="1"/>
          <p:nvPr/>
        </p:nvSpPr>
        <p:spPr>
          <a:xfrm>
            <a:off x="4538133" y="2156179"/>
            <a:ext cx="5858934" cy="646331"/>
          </a:xfrm>
          <a:prstGeom prst="rect">
            <a:avLst/>
          </a:prstGeom>
          <a:solidFill>
            <a:schemeClr val="tx1"/>
          </a:solidFill>
        </p:spPr>
        <p:txBody>
          <a:bodyPr wrap="square" rtlCol="0">
            <a:spAutoFit/>
          </a:bodyPr>
          <a:lstStyle/>
          <a:p>
            <a:pPr algn="ctr"/>
            <a:r>
              <a:rPr lang="en-GB" b="1" dirty="0">
                <a:solidFill>
                  <a:schemeClr val="bg1"/>
                </a:solidFill>
              </a:rPr>
              <a:t>DATA VAN </a:t>
            </a:r>
            <a:r>
              <a:rPr lang="en-GB" b="1" dirty="0" err="1">
                <a:solidFill>
                  <a:schemeClr val="bg1"/>
                </a:solidFill>
              </a:rPr>
              <a:t>GLOBALE</a:t>
            </a:r>
            <a:r>
              <a:rPr lang="en-GB" b="1" dirty="0">
                <a:solidFill>
                  <a:schemeClr val="bg1"/>
                </a:solidFill>
              </a:rPr>
              <a:t> </a:t>
            </a:r>
            <a:r>
              <a:rPr lang="en-GB" b="1" dirty="0" err="1">
                <a:solidFill>
                  <a:schemeClr val="bg1"/>
                </a:solidFill>
              </a:rPr>
              <a:t>KORRUPSIE</a:t>
            </a:r>
            <a:r>
              <a:rPr lang="en-GB" b="1" dirty="0">
                <a:solidFill>
                  <a:schemeClr val="bg1"/>
                </a:solidFill>
              </a:rPr>
              <a:t>-BAROMETER</a:t>
            </a:r>
          </a:p>
          <a:p>
            <a:pPr algn="ctr"/>
            <a:r>
              <a:rPr lang="en-GB" b="1" dirty="0">
                <a:solidFill>
                  <a:schemeClr val="bg1"/>
                </a:solidFill>
              </a:rPr>
              <a:t>AFRIKA 2019 OP </a:t>
            </a:r>
            <a:r>
              <a:rPr lang="en-GB" b="1" dirty="0" err="1">
                <a:solidFill>
                  <a:schemeClr val="bg1"/>
                </a:solidFill>
              </a:rPr>
              <a:t>GEBRUIK</a:t>
            </a:r>
            <a:r>
              <a:rPr lang="en-GB" b="1" dirty="0">
                <a:solidFill>
                  <a:schemeClr val="bg1"/>
                </a:solidFill>
              </a:rPr>
              <a:t> VAN </a:t>
            </a:r>
            <a:r>
              <a:rPr lang="en-GB" b="1" dirty="0" err="1">
                <a:solidFill>
                  <a:schemeClr val="bg1"/>
                </a:solidFill>
              </a:rPr>
              <a:t>DIENSTE</a:t>
            </a:r>
            <a:endParaRPr lang="en-US" b="1" dirty="0">
              <a:solidFill>
                <a:schemeClr val="bg1"/>
              </a:solidFill>
            </a:endParaRPr>
          </a:p>
        </p:txBody>
      </p:sp>
      <p:sp>
        <p:nvSpPr>
          <p:cNvPr id="8" name="TextBox 7">
            <a:extLst>
              <a:ext uri="{FF2B5EF4-FFF2-40B4-BE49-F238E27FC236}">
                <a16:creationId xmlns:a16="http://schemas.microsoft.com/office/drawing/2014/main" id="{C0729773-E508-4FF3-AE89-0AA2A19BF294}"/>
              </a:ext>
            </a:extLst>
          </p:cNvPr>
          <p:cNvSpPr txBox="1"/>
          <p:nvPr/>
        </p:nvSpPr>
        <p:spPr>
          <a:xfrm>
            <a:off x="739423" y="3984661"/>
            <a:ext cx="3335866" cy="523220"/>
          </a:xfrm>
          <a:prstGeom prst="rect">
            <a:avLst/>
          </a:prstGeom>
          <a:solidFill>
            <a:schemeClr val="tx1"/>
          </a:solidFill>
        </p:spPr>
        <p:txBody>
          <a:bodyPr wrap="square" rtlCol="0">
            <a:spAutoFit/>
          </a:bodyPr>
          <a:lstStyle/>
          <a:p>
            <a:pPr algn="r"/>
            <a:r>
              <a:rPr lang="en-GB" sz="1400" b="1" dirty="0">
                <a:solidFill>
                  <a:schemeClr val="bg1"/>
                </a:solidFill>
              </a:rPr>
              <a:t>% VAN </a:t>
            </a:r>
            <a:r>
              <a:rPr lang="en-GB" sz="1400" b="1" dirty="0" err="1">
                <a:solidFill>
                  <a:schemeClr val="bg1"/>
                </a:solidFill>
              </a:rPr>
              <a:t>OPNAME</a:t>
            </a:r>
            <a:r>
              <a:rPr lang="en-GB" sz="1400" b="1" dirty="0">
                <a:solidFill>
                  <a:schemeClr val="bg1"/>
                </a:solidFill>
              </a:rPr>
              <a:t> </a:t>
            </a:r>
            <a:r>
              <a:rPr lang="en-GB" sz="1400" b="1" dirty="0" err="1">
                <a:solidFill>
                  <a:schemeClr val="bg1"/>
                </a:solidFill>
              </a:rPr>
              <a:t>RESPONDENTE</a:t>
            </a:r>
            <a:r>
              <a:rPr lang="en-GB" sz="1400" b="1" dirty="0">
                <a:solidFill>
                  <a:schemeClr val="bg1"/>
                </a:solidFill>
              </a:rPr>
              <a:t> WAT </a:t>
            </a:r>
            <a:r>
              <a:rPr lang="en-GB" sz="1400" b="1" dirty="0" err="1">
                <a:solidFill>
                  <a:schemeClr val="bg1"/>
                </a:solidFill>
              </a:rPr>
              <a:t>KONTAK</a:t>
            </a:r>
            <a:r>
              <a:rPr lang="en-GB" sz="1400" b="1" dirty="0">
                <a:solidFill>
                  <a:schemeClr val="bg1"/>
                </a:solidFill>
              </a:rPr>
              <a:t> MET DIE </a:t>
            </a:r>
            <a:r>
              <a:rPr lang="en-GB" sz="1400" b="1" dirty="0" err="1">
                <a:solidFill>
                  <a:schemeClr val="bg1"/>
                </a:solidFill>
              </a:rPr>
              <a:t>DIENS</a:t>
            </a:r>
            <a:r>
              <a:rPr lang="en-GB" sz="1400" b="1" dirty="0">
                <a:solidFill>
                  <a:schemeClr val="bg1"/>
                </a:solidFill>
              </a:rPr>
              <a:t> </a:t>
            </a:r>
            <a:r>
              <a:rPr lang="en-GB" sz="1400" b="1" dirty="0" err="1">
                <a:solidFill>
                  <a:schemeClr val="bg1"/>
                </a:solidFill>
              </a:rPr>
              <a:t>GEHAD</a:t>
            </a:r>
            <a:r>
              <a:rPr lang="en-GB" sz="1400" b="1" dirty="0">
                <a:solidFill>
                  <a:schemeClr val="bg1"/>
                </a:solidFill>
              </a:rPr>
              <a:t> HET</a:t>
            </a:r>
            <a:endParaRPr lang="en-US" sz="1400" b="1" dirty="0">
              <a:solidFill>
                <a:schemeClr val="bg1"/>
              </a:solidFill>
            </a:endParaRPr>
          </a:p>
        </p:txBody>
      </p:sp>
      <p:sp>
        <p:nvSpPr>
          <p:cNvPr id="10" name="TextBox 9">
            <a:extLst>
              <a:ext uri="{FF2B5EF4-FFF2-40B4-BE49-F238E27FC236}">
                <a16:creationId xmlns:a16="http://schemas.microsoft.com/office/drawing/2014/main" id="{08CFC360-9D8A-4FAC-A23E-248929707824}"/>
              </a:ext>
            </a:extLst>
          </p:cNvPr>
          <p:cNvSpPr txBox="1"/>
          <p:nvPr/>
        </p:nvSpPr>
        <p:spPr>
          <a:xfrm>
            <a:off x="739423" y="4643265"/>
            <a:ext cx="3335866" cy="523220"/>
          </a:xfrm>
          <a:prstGeom prst="rect">
            <a:avLst/>
          </a:prstGeom>
          <a:solidFill>
            <a:schemeClr val="tx1"/>
          </a:solidFill>
        </p:spPr>
        <p:txBody>
          <a:bodyPr wrap="square" rtlCol="0">
            <a:spAutoFit/>
          </a:bodyPr>
          <a:lstStyle/>
          <a:p>
            <a:pPr algn="r"/>
            <a:r>
              <a:rPr lang="en-GB" sz="1400" b="1" dirty="0">
                <a:solidFill>
                  <a:schemeClr val="bg1"/>
                </a:solidFill>
              </a:rPr>
              <a:t>% WAT </a:t>
            </a:r>
            <a:r>
              <a:rPr lang="en-GB" sz="1400" b="1" dirty="0" err="1">
                <a:solidFill>
                  <a:schemeClr val="bg1"/>
                </a:solidFill>
              </a:rPr>
              <a:t>OMKOOPGELD</a:t>
            </a:r>
            <a:r>
              <a:rPr lang="en-GB" sz="1400" b="1" dirty="0">
                <a:solidFill>
                  <a:schemeClr val="bg1"/>
                </a:solidFill>
              </a:rPr>
              <a:t> </a:t>
            </a:r>
            <a:r>
              <a:rPr lang="en-GB" sz="1400" b="1" dirty="0" err="1">
                <a:solidFill>
                  <a:schemeClr val="bg1"/>
                </a:solidFill>
              </a:rPr>
              <a:t>BETAAL</a:t>
            </a:r>
            <a:r>
              <a:rPr lang="en-GB" sz="1400" b="1" dirty="0">
                <a:solidFill>
                  <a:schemeClr val="bg1"/>
                </a:solidFill>
              </a:rPr>
              <a:t> HET – VAN </a:t>
            </a:r>
            <a:r>
              <a:rPr lang="en-GB" sz="1400" b="1" dirty="0" err="1">
                <a:solidFill>
                  <a:schemeClr val="bg1"/>
                </a:solidFill>
              </a:rPr>
              <a:t>DIÉ</a:t>
            </a:r>
            <a:r>
              <a:rPr lang="en-GB" sz="1400" b="1" dirty="0">
                <a:solidFill>
                  <a:schemeClr val="bg1"/>
                </a:solidFill>
              </a:rPr>
              <a:t> WAT </a:t>
            </a:r>
            <a:r>
              <a:rPr lang="en-GB" sz="1400" b="1" dirty="0" err="1">
                <a:solidFill>
                  <a:schemeClr val="bg1"/>
                </a:solidFill>
              </a:rPr>
              <a:t>KONTAK</a:t>
            </a:r>
            <a:r>
              <a:rPr lang="en-GB" sz="1400" b="1" dirty="0">
                <a:solidFill>
                  <a:schemeClr val="bg1"/>
                </a:solidFill>
              </a:rPr>
              <a:t> </a:t>
            </a:r>
            <a:r>
              <a:rPr lang="en-GB" sz="1400" b="1" dirty="0" err="1">
                <a:solidFill>
                  <a:schemeClr val="bg1"/>
                </a:solidFill>
              </a:rPr>
              <a:t>GEHAD</a:t>
            </a:r>
            <a:r>
              <a:rPr lang="en-GB" sz="1400" b="1" dirty="0">
                <a:solidFill>
                  <a:schemeClr val="bg1"/>
                </a:solidFill>
              </a:rPr>
              <a:t> HET</a:t>
            </a:r>
            <a:endParaRPr lang="en-US" sz="1400" b="1" dirty="0">
              <a:solidFill>
                <a:schemeClr val="bg1"/>
              </a:solidFill>
            </a:endParaRPr>
          </a:p>
        </p:txBody>
      </p:sp>
      <p:sp>
        <p:nvSpPr>
          <p:cNvPr id="11" name="TextBox 10">
            <a:extLst>
              <a:ext uri="{FF2B5EF4-FFF2-40B4-BE49-F238E27FC236}">
                <a16:creationId xmlns:a16="http://schemas.microsoft.com/office/drawing/2014/main" id="{3D712878-F34B-4CDF-BEEB-8F531D2B30F2}"/>
              </a:ext>
            </a:extLst>
          </p:cNvPr>
          <p:cNvSpPr txBox="1"/>
          <p:nvPr/>
        </p:nvSpPr>
        <p:spPr>
          <a:xfrm>
            <a:off x="739423" y="5301869"/>
            <a:ext cx="3335866" cy="553998"/>
          </a:xfrm>
          <a:prstGeom prst="rect">
            <a:avLst/>
          </a:prstGeom>
          <a:solidFill>
            <a:schemeClr val="tx1"/>
          </a:solidFill>
        </p:spPr>
        <p:txBody>
          <a:bodyPr wrap="square" rtlCol="0">
            <a:spAutoFit/>
          </a:bodyPr>
          <a:lstStyle/>
          <a:p>
            <a:pPr algn="r"/>
            <a:r>
              <a:rPr lang="en-GB" sz="1600" dirty="0">
                <a:solidFill>
                  <a:schemeClr val="bg1"/>
                </a:solidFill>
              </a:rPr>
              <a:t>% </a:t>
            </a:r>
            <a:r>
              <a:rPr lang="en-GB" sz="1400" b="1" dirty="0">
                <a:solidFill>
                  <a:schemeClr val="bg1"/>
                </a:solidFill>
              </a:rPr>
              <a:t>VAN ALLE </a:t>
            </a:r>
            <a:r>
              <a:rPr lang="en-GB" sz="1400" b="1" dirty="0" err="1">
                <a:solidFill>
                  <a:schemeClr val="bg1"/>
                </a:solidFill>
              </a:rPr>
              <a:t>OPNAME</a:t>
            </a:r>
            <a:r>
              <a:rPr lang="en-GB" sz="1400" b="1" dirty="0">
                <a:solidFill>
                  <a:schemeClr val="bg1"/>
                </a:solidFill>
              </a:rPr>
              <a:t> </a:t>
            </a:r>
            <a:r>
              <a:rPr lang="en-GB" sz="1400" b="1" dirty="0" err="1">
                <a:solidFill>
                  <a:schemeClr val="bg1"/>
                </a:solidFill>
              </a:rPr>
              <a:t>RESPONDENTE</a:t>
            </a:r>
            <a:r>
              <a:rPr lang="en-GB" sz="1400" b="1" dirty="0">
                <a:solidFill>
                  <a:schemeClr val="bg1"/>
                </a:solidFill>
              </a:rPr>
              <a:t> WAT </a:t>
            </a:r>
            <a:r>
              <a:rPr lang="en-GB" sz="1400" b="1" dirty="0" err="1">
                <a:solidFill>
                  <a:schemeClr val="bg1"/>
                </a:solidFill>
              </a:rPr>
              <a:t>OMKOOPGELD</a:t>
            </a:r>
            <a:r>
              <a:rPr lang="en-GB" sz="1400" b="1" dirty="0">
                <a:solidFill>
                  <a:schemeClr val="bg1"/>
                </a:solidFill>
              </a:rPr>
              <a:t> </a:t>
            </a:r>
            <a:r>
              <a:rPr lang="en-GB" sz="1400" b="1" dirty="0" err="1">
                <a:solidFill>
                  <a:schemeClr val="bg1"/>
                </a:solidFill>
              </a:rPr>
              <a:t>VIR</a:t>
            </a:r>
            <a:r>
              <a:rPr lang="en-GB" sz="1400" b="1" dirty="0">
                <a:solidFill>
                  <a:schemeClr val="bg1"/>
                </a:solidFill>
              </a:rPr>
              <a:t> DIE </a:t>
            </a:r>
            <a:r>
              <a:rPr lang="en-GB" sz="1400" b="1" dirty="0" err="1">
                <a:solidFill>
                  <a:schemeClr val="bg1"/>
                </a:solidFill>
              </a:rPr>
              <a:t>DIENS</a:t>
            </a:r>
            <a:r>
              <a:rPr lang="en-GB" sz="1400" b="1" dirty="0">
                <a:solidFill>
                  <a:schemeClr val="bg1"/>
                </a:solidFill>
              </a:rPr>
              <a:t> </a:t>
            </a:r>
            <a:r>
              <a:rPr lang="en-GB" sz="1400" b="1" dirty="0" err="1">
                <a:solidFill>
                  <a:schemeClr val="bg1"/>
                </a:solidFill>
              </a:rPr>
              <a:t>BETAAL</a:t>
            </a:r>
            <a:r>
              <a:rPr lang="en-GB" sz="1400" b="1" dirty="0">
                <a:solidFill>
                  <a:schemeClr val="bg1"/>
                </a:solidFill>
              </a:rPr>
              <a:t> HET</a:t>
            </a:r>
            <a:endParaRPr lang="en-US" sz="1600" b="1" dirty="0">
              <a:solidFill>
                <a:schemeClr val="bg1"/>
              </a:solidFill>
            </a:endParaRPr>
          </a:p>
        </p:txBody>
      </p:sp>
      <p:sp>
        <p:nvSpPr>
          <p:cNvPr id="12" name="TextBox 11">
            <a:extLst>
              <a:ext uri="{FF2B5EF4-FFF2-40B4-BE49-F238E27FC236}">
                <a16:creationId xmlns:a16="http://schemas.microsoft.com/office/drawing/2014/main" id="{F2D9A6AE-BB70-49DF-9F8F-9446490E024B}"/>
              </a:ext>
            </a:extLst>
          </p:cNvPr>
          <p:cNvSpPr txBox="1"/>
          <p:nvPr/>
        </p:nvSpPr>
        <p:spPr>
          <a:xfrm>
            <a:off x="3962401" y="5899936"/>
            <a:ext cx="6434666" cy="338554"/>
          </a:xfrm>
          <a:prstGeom prst="rect">
            <a:avLst/>
          </a:prstGeom>
          <a:solidFill>
            <a:schemeClr val="tx1"/>
          </a:solidFill>
        </p:spPr>
        <p:txBody>
          <a:bodyPr wrap="square" rtlCol="0">
            <a:spAutoFit/>
          </a:bodyPr>
          <a:lstStyle/>
          <a:p>
            <a:pPr algn="r"/>
            <a:endParaRPr lang="en-US" sz="1600" b="1" dirty="0">
              <a:solidFill>
                <a:schemeClr val="bg1"/>
              </a:solidFill>
            </a:endParaRPr>
          </a:p>
        </p:txBody>
      </p:sp>
      <p:sp>
        <p:nvSpPr>
          <p:cNvPr id="13" name="TextBox 12">
            <a:extLst>
              <a:ext uri="{FF2B5EF4-FFF2-40B4-BE49-F238E27FC236}">
                <a16:creationId xmlns:a16="http://schemas.microsoft.com/office/drawing/2014/main" id="{C3C19EEF-9A2A-48C8-8953-EE2B8131EBA2}"/>
              </a:ext>
            </a:extLst>
          </p:cNvPr>
          <p:cNvSpPr txBox="1"/>
          <p:nvPr/>
        </p:nvSpPr>
        <p:spPr>
          <a:xfrm>
            <a:off x="9939866" y="3309650"/>
            <a:ext cx="1179689" cy="584775"/>
          </a:xfrm>
          <a:prstGeom prst="rect">
            <a:avLst/>
          </a:prstGeom>
          <a:solidFill>
            <a:schemeClr val="tx1"/>
          </a:solidFill>
        </p:spPr>
        <p:txBody>
          <a:bodyPr wrap="square" rtlCol="0">
            <a:spAutoFit/>
          </a:bodyPr>
          <a:lstStyle/>
          <a:p>
            <a:pPr algn="ctr"/>
            <a:r>
              <a:rPr lang="en-GB" sz="1600" b="1" dirty="0">
                <a:solidFill>
                  <a:schemeClr val="bg1"/>
                </a:solidFill>
              </a:rPr>
              <a:t>AL </a:t>
            </a:r>
            <a:r>
              <a:rPr lang="en-GB" sz="1600" b="1" dirty="0" err="1">
                <a:solidFill>
                  <a:schemeClr val="bg1"/>
                </a:solidFill>
              </a:rPr>
              <a:t>VYF</a:t>
            </a:r>
            <a:endParaRPr lang="en-GB" sz="1600" b="1" dirty="0">
              <a:solidFill>
                <a:schemeClr val="bg1"/>
              </a:solidFill>
            </a:endParaRPr>
          </a:p>
          <a:p>
            <a:pPr algn="ctr"/>
            <a:r>
              <a:rPr lang="en-GB" sz="1600" b="1" dirty="0" err="1">
                <a:solidFill>
                  <a:schemeClr val="bg1"/>
                </a:solidFill>
              </a:rPr>
              <a:t>DIENSTE</a:t>
            </a:r>
            <a:endParaRPr lang="en-US" sz="1600" b="1" dirty="0">
              <a:solidFill>
                <a:schemeClr val="bg1"/>
              </a:solidFill>
            </a:endParaRPr>
          </a:p>
        </p:txBody>
      </p:sp>
      <p:sp>
        <p:nvSpPr>
          <p:cNvPr id="14" name="TextBox 13">
            <a:extLst>
              <a:ext uri="{FF2B5EF4-FFF2-40B4-BE49-F238E27FC236}">
                <a16:creationId xmlns:a16="http://schemas.microsoft.com/office/drawing/2014/main" id="{1656DB9C-8BB6-45E5-8493-1E1450697FCB}"/>
              </a:ext>
            </a:extLst>
          </p:cNvPr>
          <p:cNvSpPr txBox="1"/>
          <p:nvPr/>
        </p:nvSpPr>
        <p:spPr>
          <a:xfrm>
            <a:off x="4145843" y="3766415"/>
            <a:ext cx="893235" cy="276999"/>
          </a:xfrm>
          <a:prstGeom prst="rect">
            <a:avLst/>
          </a:prstGeom>
          <a:solidFill>
            <a:schemeClr val="tx1"/>
          </a:solidFill>
        </p:spPr>
        <p:txBody>
          <a:bodyPr wrap="square" rtlCol="0">
            <a:spAutoFit/>
          </a:bodyPr>
          <a:lstStyle/>
          <a:p>
            <a:pPr algn="ctr"/>
            <a:r>
              <a:rPr lang="en-GB" sz="1200" dirty="0" err="1">
                <a:solidFill>
                  <a:schemeClr val="bg1"/>
                </a:solidFill>
              </a:rPr>
              <a:t>Polisie</a:t>
            </a:r>
            <a:endParaRPr lang="en-US" sz="1400" dirty="0">
              <a:solidFill>
                <a:schemeClr val="bg1"/>
              </a:solidFill>
            </a:endParaRPr>
          </a:p>
        </p:txBody>
      </p:sp>
      <p:sp>
        <p:nvSpPr>
          <p:cNvPr id="15" name="TextBox 14">
            <a:extLst>
              <a:ext uri="{FF2B5EF4-FFF2-40B4-BE49-F238E27FC236}">
                <a16:creationId xmlns:a16="http://schemas.microsoft.com/office/drawing/2014/main" id="{8C4997A7-1A68-4292-8A73-918352B46325}"/>
              </a:ext>
            </a:extLst>
          </p:cNvPr>
          <p:cNvSpPr txBox="1"/>
          <p:nvPr/>
        </p:nvSpPr>
        <p:spPr>
          <a:xfrm>
            <a:off x="5218288" y="3755924"/>
            <a:ext cx="1179689" cy="276999"/>
          </a:xfrm>
          <a:prstGeom prst="rect">
            <a:avLst/>
          </a:prstGeom>
          <a:solidFill>
            <a:schemeClr val="tx1"/>
          </a:solidFill>
        </p:spPr>
        <p:txBody>
          <a:bodyPr wrap="square" rtlCol="0">
            <a:spAutoFit/>
          </a:bodyPr>
          <a:lstStyle/>
          <a:p>
            <a:pPr algn="ctr"/>
            <a:r>
              <a:rPr lang="en-GB" sz="1200" dirty="0" err="1">
                <a:solidFill>
                  <a:schemeClr val="bg1"/>
                </a:solidFill>
              </a:rPr>
              <a:t>Publieke</a:t>
            </a:r>
            <a:r>
              <a:rPr lang="en-GB" sz="1200" dirty="0">
                <a:solidFill>
                  <a:schemeClr val="bg1"/>
                </a:solidFill>
              </a:rPr>
              <a:t> </a:t>
            </a:r>
            <a:r>
              <a:rPr lang="en-GB" sz="1200" dirty="0" err="1">
                <a:solidFill>
                  <a:schemeClr val="bg1"/>
                </a:solidFill>
              </a:rPr>
              <a:t>skole</a:t>
            </a:r>
            <a:endParaRPr lang="en-US" sz="1400" dirty="0">
              <a:solidFill>
                <a:schemeClr val="bg1"/>
              </a:solidFill>
            </a:endParaRPr>
          </a:p>
        </p:txBody>
      </p:sp>
      <p:sp>
        <p:nvSpPr>
          <p:cNvPr id="16" name="TextBox 15">
            <a:extLst>
              <a:ext uri="{FF2B5EF4-FFF2-40B4-BE49-F238E27FC236}">
                <a16:creationId xmlns:a16="http://schemas.microsoft.com/office/drawing/2014/main" id="{5DC3A339-5F37-4D84-8046-E4CDD22E0514}"/>
              </a:ext>
            </a:extLst>
          </p:cNvPr>
          <p:cNvSpPr txBox="1"/>
          <p:nvPr/>
        </p:nvSpPr>
        <p:spPr>
          <a:xfrm>
            <a:off x="6448779" y="3772378"/>
            <a:ext cx="990600" cy="276999"/>
          </a:xfrm>
          <a:prstGeom prst="rect">
            <a:avLst/>
          </a:prstGeom>
          <a:solidFill>
            <a:schemeClr val="tx1"/>
          </a:solidFill>
        </p:spPr>
        <p:txBody>
          <a:bodyPr wrap="square" rtlCol="0">
            <a:spAutoFit/>
          </a:bodyPr>
          <a:lstStyle/>
          <a:p>
            <a:pPr algn="ctr"/>
            <a:r>
              <a:rPr lang="en-GB" sz="1200" dirty="0">
                <a:solidFill>
                  <a:schemeClr val="bg1"/>
                </a:solidFill>
              </a:rPr>
              <a:t>ID </a:t>
            </a:r>
            <a:r>
              <a:rPr lang="en-GB" sz="1200" dirty="0" err="1">
                <a:solidFill>
                  <a:schemeClr val="bg1"/>
                </a:solidFill>
              </a:rPr>
              <a:t>dienste</a:t>
            </a:r>
            <a:endParaRPr lang="en-US" sz="1400" dirty="0">
              <a:solidFill>
                <a:schemeClr val="bg1"/>
              </a:solidFill>
            </a:endParaRPr>
          </a:p>
        </p:txBody>
      </p:sp>
      <p:sp>
        <p:nvSpPr>
          <p:cNvPr id="17" name="TextBox 16">
            <a:extLst>
              <a:ext uri="{FF2B5EF4-FFF2-40B4-BE49-F238E27FC236}">
                <a16:creationId xmlns:a16="http://schemas.microsoft.com/office/drawing/2014/main" id="{82CAE673-2C00-4CAA-839A-5068EBCE5EB8}"/>
              </a:ext>
            </a:extLst>
          </p:cNvPr>
          <p:cNvSpPr txBox="1"/>
          <p:nvPr/>
        </p:nvSpPr>
        <p:spPr>
          <a:xfrm>
            <a:off x="7522631" y="3759680"/>
            <a:ext cx="990600" cy="283734"/>
          </a:xfrm>
          <a:prstGeom prst="rect">
            <a:avLst/>
          </a:prstGeom>
          <a:solidFill>
            <a:schemeClr val="tx1"/>
          </a:solidFill>
        </p:spPr>
        <p:txBody>
          <a:bodyPr wrap="square" rtlCol="0">
            <a:spAutoFit/>
          </a:bodyPr>
          <a:lstStyle/>
          <a:p>
            <a:pPr algn="ctr"/>
            <a:r>
              <a:rPr lang="en-GB" sz="1200" dirty="0" err="1">
                <a:solidFill>
                  <a:schemeClr val="bg1"/>
                </a:solidFill>
              </a:rPr>
              <a:t>Nutsdienste</a:t>
            </a:r>
            <a:endParaRPr lang="en-US" sz="1400" dirty="0">
              <a:solidFill>
                <a:schemeClr val="bg1"/>
              </a:solidFill>
            </a:endParaRPr>
          </a:p>
        </p:txBody>
      </p:sp>
      <p:sp>
        <p:nvSpPr>
          <p:cNvPr id="18" name="TextBox 17">
            <a:extLst>
              <a:ext uri="{FF2B5EF4-FFF2-40B4-BE49-F238E27FC236}">
                <a16:creationId xmlns:a16="http://schemas.microsoft.com/office/drawing/2014/main" id="{91DE68D0-58FC-4240-85EC-5970DBA79661}"/>
              </a:ext>
            </a:extLst>
          </p:cNvPr>
          <p:cNvSpPr txBox="1"/>
          <p:nvPr/>
        </p:nvSpPr>
        <p:spPr>
          <a:xfrm>
            <a:off x="8585194" y="3622589"/>
            <a:ext cx="1216386" cy="461665"/>
          </a:xfrm>
          <a:prstGeom prst="rect">
            <a:avLst/>
          </a:prstGeom>
          <a:solidFill>
            <a:schemeClr val="tx1"/>
          </a:solidFill>
        </p:spPr>
        <p:txBody>
          <a:bodyPr wrap="square" rtlCol="0">
            <a:spAutoFit/>
          </a:bodyPr>
          <a:lstStyle/>
          <a:p>
            <a:pPr algn="ctr"/>
            <a:r>
              <a:rPr lang="en-GB" sz="1200" dirty="0" err="1">
                <a:solidFill>
                  <a:schemeClr val="bg1"/>
                </a:solidFill>
              </a:rPr>
              <a:t>Publieke</a:t>
            </a:r>
            <a:r>
              <a:rPr lang="en-GB" sz="1200" dirty="0">
                <a:solidFill>
                  <a:schemeClr val="bg1"/>
                </a:solidFill>
              </a:rPr>
              <a:t> </a:t>
            </a:r>
            <a:r>
              <a:rPr lang="en-GB" sz="1200" dirty="0" err="1">
                <a:solidFill>
                  <a:schemeClr val="bg1"/>
                </a:solidFill>
              </a:rPr>
              <a:t>klinieke</a:t>
            </a:r>
            <a:r>
              <a:rPr lang="en-GB" sz="1200" dirty="0">
                <a:solidFill>
                  <a:schemeClr val="bg1"/>
                </a:solidFill>
              </a:rPr>
              <a:t> / </a:t>
            </a:r>
            <a:r>
              <a:rPr lang="en-GB" sz="1200" dirty="0" err="1">
                <a:solidFill>
                  <a:schemeClr val="bg1"/>
                </a:solidFill>
              </a:rPr>
              <a:t>hospitale</a:t>
            </a:r>
            <a:endParaRPr lang="en-GB" sz="1200" dirty="0">
              <a:solidFill>
                <a:schemeClr val="bg1"/>
              </a:solidFill>
            </a:endParaRPr>
          </a:p>
        </p:txBody>
      </p:sp>
      <p:pic>
        <p:nvPicPr>
          <p:cNvPr id="7" name="Picture 6">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785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57DEEC5-54F7-6BCB-AEBA-2316CA1E4821}"/>
              </a:ext>
            </a:extLst>
          </p:cNvPr>
          <p:cNvPicPr>
            <a:picLocks noChangeAspect="1"/>
          </p:cNvPicPr>
          <p:nvPr/>
        </p:nvPicPr>
        <p:blipFill>
          <a:blip r:embed="rId6"/>
          <a:stretch>
            <a:fillRect/>
          </a:stretch>
        </p:blipFill>
        <p:spPr>
          <a:xfrm>
            <a:off x="10130540" y="3938494"/>
            <a:ext cx="904875" cy="2009775"/>
          </a:xfrm>
          <a:prstGeom prst="rect">
            <a:avLst/>
          </a:prstGeom>
        </p:spPr>
      </p:pic>
    </p:spTree>
    <p:extLst>
      <p:ext uri="{BB962C8B-B14F-4D97-AF65-F5344CB8AC3E}">
        <p14:creationId xmlns:p14="http://schemas.microsoft.com/office/powerpoint/2010/main" val="802374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7841-3162-48F5-B541-A8D7F8E73530}"/>
              </a:ext>
            </a:extLst>
          </p:cNvPr>
          <p:cNvSpPr>
            <a:spLocks noGrp="1"/>
          </p:cNvSpPr>
          <p:nvPr>
            <p:ph type="ctrTitle"/>
          </p:nvPr>
        </p:nvSpPr>
        <p:spPr/>
        <p:txBody>
          <a:bodyPr/>
          <a:lstStyle/>
          <a:p>
            <a:endParaRPr lang="en-ZA"/>
          </a:p>
        </p:txBody>
      </p:sp>
      <p:sp>
        <p:nvSpPr>
          <p:cNvPr id="3" name="Subtitle 2">
            <a:extLst>
              <a:ext uri="{FF2B5EF4-FFF2-40B4-BE49-F238E27FC236}">
                <a16:creationId xmlns:a16="http://schemas.microsoft.com/office/drawing/2014/main" id="{5A3965C1-6020-4F6C-98A4-34244EBC6807}"/>
              </a:ext>
            </a:extLst>
          </p:cNvPr>
          <p:cNvSpPr>
            <a:spLocks noGrp="1"/>
          </p:cNvSpPr>
          <p:nvPr>
            <p:ph type="subTitle" idx="1"/>
          </p:nvPr>
        </p:nvSpPr>
        <p:spPr/>
        <p:txBody>
          <a:bodyPr/>
          <a:lstStyle/>
          <a:p>
            <a:endParaRPr lang="en-ZA"/>
          </a:p>
        </p:txBody>
      </p:sp>
      <p:pic>
        <p:nvPicPr>
          <p:cNvPr id="2050" name="Picture 2">
            <a:extLst>
              <a:ext uri="{FF2B5EF4-FFF2-40B4-BE49-F238E27FC236}">
                <a16:creationId xmlns:a16="http://schemas.microsoft.com/office/drawing/2014/main" id="{26E6A05C-7A23-4341-9F9A-D7F4E2FED461}"/>
              </a:ext>
            </a:extLst>
          </p:cNvPr>
          <p:cNvPicPr>
            <a:picLocks noChangeAspect="1" noChangeArrowheads="1"/>
          </p:cNvPicPr>
          <p:nvPr/>
        </p:nvPicPr>
        <p:blipFill>
          <a:blip r:embed="rId4">
            <a:biLevel thresh="50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Table&#10;&#10;Description automatically generated">
            <a:extLst>
              <a:ext uri="{FF2B5EF4-FFF2-40B4-BE49-F238E27FC236}">
                <a16:creationId xmlns:a16="http://schemas.microsoft.com/office/drawing/2014/main" id="{DE40FD13-E72C-4D05-90D9-401B212D6B5D}"/>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t="34575" b="39083"/>
          <a:stretch/>
        </p:blipFill>
        <p:spPr bwMode="auto">
          <a:xfrm>
            <a:off x="731697" y="4632326"/>
            <a:ext cx="7055416" cy="1858785"/>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0A595D12-3482-4AFF-840C-EA16EA1B6D16}"/>
              </a:ext>
            </a:extLst>
          </p:cNvPr>
          <p:cNvSpPr txBox="1"/>
          <p:nvPr/>
        </p:nvSpPr>
        <p:spPr>
          <a:xfrm>
            <a:off x="11289" y="-54289"/>
            <a:ext cx="12192000" cy="954107"/>
          </a:xfrm>
          <a:prstGeom prst="rect">
            <a:avLst/>
          </a:prstGeom>
          <a:solidFill>
            <a:schemeClr val="tx1"/>
          </a:solidFill>
        </p:spPr>
        <p:txBody>
          <a:bodyPr wrap="square" rtlCol="0">
            <a:spAutoFit/>
          </a:bodyPr>
          <a:lstStyle/>
          <a:p>
            <a:pPr algn="ctr"/>
            <a:r>
              <a:rPr lang="en-GB" sz="2800" b="1" dirty="0" err="1">
                <a:solidFill>
                  <a:schemeClr val="bg1"/>
                </a:solidFill>
              </a:rPr>
              <a:t>SUID</a:t>
            </a:r>
            <a:r>
              <a:rPr lang="en-GB" sz="2800" b="1" dirty="0">
                <a:solidFill>
                  <a:schemeClr val="bg1"/>
                </a:solidFill>
              </a:rPr>
              <a:t>-AFRIKANERS SE </a:t>
            </a:r>
            <a:r>
              <a:rPr lang="en-GB" sz="2800" b="1" dirty="0" err="1">
                <a:solidFill>
                  <a:schemeClr val="bg1"/>
                </a:solidFill>
              </a:rPr>
              <a:t>ERVARING</a:t>
            </a:r>
            <a:r>
              <a:rPr lang="en-GB" sz="2800" b="1" dirty="0">
                <a:solidFill>
                  <a:schemeClr val="bg1"/>
                </a:solidFill>
              </a:rPr>
              <a:t> VAN </a:t>
            </a:r>
          </a:p>
          <a:p>
            <a:pPr algn="ctr"/>
            <a:r>
              <a:rPr lang="en-GB" sz="2800" b="1" dirty="0" err="1">
                <a:solidFill>
                  <a:schemeClr val="bg1"/>
                </a:solidFill>
              </a:rPr>
              <a:t>KORRUPSIE</a:t>
            </a:r>
            <a:r>
              <a:rPr lang="en-GB" sz="2800" b="1" dirty="0">
                <a:solidFill>
                  <a:schemeClr val="bg1"/>
                </a:solidFill>
              </a:rPr>
              <a:t> IN DIE </a:t>
            </a:r>
            <a:r>
              <a:rPr lang="en-GB" sz="2800" b="1" dirty="0" err="1">
                <a:solidFill>
                  <a:schemeClr val="bg1"/>
                </a:solidFill>
              </a:rPr>
              <a:t>OPENBARE</a:t>
            </a:r>
            <a:r>
              <a:rPr lang="en-GB" sz="2800" b="1" dirty="0">
                <a:solidFill>
                  <a:schemeClr val="bg1"/>
                </a:solidFill>
              </a:rPr>
              <a:t> </a:t>
            </a:r>
            <a:r>
              <a:rPr lang="en-GB" sz="2800" b="1" dirty="0" err="1">
                <a:solidFill>
                  <a:schemeClr val="bg1"/>
                </a:solidFill>
              </a:rPr>
              <a:t>SEKTOR</a:t>
            </a:r>
            <a:endParaRPr lang="en-US" sz="2800" b="1" dirty="0">
              <a:solidFill>
                <a:schemeClr val="bg1"/>
              </a:solidFill>
            </a:endParaRPr>
          </a:p>
        </p:txBody>
      </p:sp>
      <p:sp>
        <p:nvSpPr>
          <p:cNvPr id="4" name="Rectangle 3">
            <a:extLst>
              <a:ext uri="{FF2B5EF4-FFF2-40B4-BE49-F238E27FC236}">
                <a16:creationId xmlns:a16="http://schemas.microsoft.com/office/drawing/2014/main" id="{07D19928-8028-4C76-91FD-2ACE65CCD400}"/>
              </a:ext>
            </a:extLst>
          </p:cNvPr>
          <p:cNvSpPr/>
          <p:nvPr/>
        </p:nvSpPr>
        <p:spPr>
          <a:xfrm>
            <a:off x="7787113" y="4730044"/>
            <a:ext cx="1255287" cy="14788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954D5ED-FB1F-4A28-8D44-F7434E341813}"/>
              </a:ext>
            </a:extLst>
          </p:cNvPr>
          <p:cNvSpPr txBox="1"/>
          <p:nvPr/>
        </p:nvSpPr>
        <p:spPr>
          <a:xfrm>
            <a:off x="731698" y="4232216"/>
            <a:ext cx="8096214" cy="400110"/>
          </a:xfrm>
          <a:prstGeom prst="rect">
            <a:avLst/>
          </a:prstGeom>
          <a:solidFill>
            <a:schemeClr val="bg1"/>
          </a:solidFill>
        </p:spPr>
        <p:txBody>
          <a:bodyPr wrap="square" rtlCol="0">
            <a:spAutoFit/>
          </a:bodyPr>
          <a:lstStyle/>
          <a:p>
            <a:r>
              <a:rPr lang="en-GB" sz="2000" b="1" dirty="0" err="1"/>
              <a:t>VERGELYKING</a:t>
            </a:r>
            <a:r>
              <a:rPr lang="en-GB" sz="2000" b="1" dirty="0"/>
              <a:t> VAN 2015 </a:t>
            </a:r>
            <a:r>
              <a:rPr lang="en-GB" sz="2000" b="1" dirty="0" err="1"/>
              <a:t>EN</a:t>
            </a:r>
            <a:r>
              <a:rPr lang="en-GB" sz="2000" b="1" dirty="0"/>
              <a:t> 2019 </a:t>
            </a:r>
            <a:r>
              <a:rPr lang="en-GB" sz="2000" b="1" dirty="0" err="1"/>
              <a:t>GLOBALE</a:t>
            </a:r>
            <a:r>
              <a:rPr lang="en-GB" sz="2000" b="1" dirty="0"/>
              <a:t> </a:t>
            </a:r>
            <a:r>
              <a:rPr lang="en-GB" sz="2000" b="1" dirty="0" err="1"/>
              <a:t>KORRUPSIE</a:t>
            </a:r>
            <a:r>
              <a:rPr lang="en-GB" sz="2000" b="1" dirty="0"/>
              <a:t> BAROMETER </a:t>
            </a:r>
            <a:endParaRPr lang="en-US" sz="2000" b="1" dirty="0"/>
          </a:p>
        </p:txBody>
      </p:sp>
      <p:sp>
        <p:nvSpPr>
          <p:cNvPr id="9" name="TextBox 8">
            <a:extLst>
              <a:ext uri="{FF2B5EF4-FFF2-40B4-BE49-F238E27FC236}">
                <a16:creationId xmlns:a16="http://schemas.microsoft.com/office/drawing/2014/main" id="{E855D397-C328-46E1-B8D8-CB2998957631}"/>
              </a:ext>
            </a:extLst>
          </p:cNvPr>
          <p:cNvSpPr txBox="1"/>
          <p:nvPr/>
        </p:nvSpPr>
        <p:spPr>
          <a:xfrm>
            <a:off x="652674" y="948677"/>
            <a:ext cx="10929725" cy="400110"/>
          </a:xfrm>
          <a:prstGeom prst="rect">
            <a:avLst/>
          </a:prstGeom>
          <a:solidFill>
            <a:schemeClr val="bg1"/>
          </a:solidFill>
        </p:spPr>
        <p:txBody>
          <a:bodyPr wrap="square" rtlCol="0">
            <a:spAutoFit/>
          </a:bodyPr>
          <a:lstStyle/>
          <a:p>
            <a:r>
              <a:rPr lang="en-GB" sz="2000" b="1" dirty="0" err="1"/>
              <a:t>INDIVIDUE</a:t>
            </a:r>
            <a:r>
              <a:rPr lang="en-GB" sz="2000" b="1" dirty="0"/>
              <a:t> </a:t>
            </a:r>
            <a:r>
              <a:rPr lang="en-GB" sz="2000" b="1" dirty="0" err="1"/>
              <a:t>OOR</a:t>
            </a:r>
            <a:r>
              <a:rPr lang="en-GB" sz="2000" b="1" dirty="0"/>
              <a:t> 16 WAT TEN </a:t>
            </a:r>
            <a:r>
              <a:rPr lang="en-GB" sz="2000" b="1" dirty="0" err="1"/>
              <a:t>MINSTE</a:t>
            </a:r>
            <a:r>
              <a:rPr lang="en-GB" sz="2000" b="1" dirty="0"/>
              <a:t> </a:t>
            </a:r>
            <a:r>
              <a:rPr lang="en-GB" sz="2000" b="1" dirty="0" err="1"/>
              <a:t>EEN</a:t>
            </a:r>
            <a:r>
              <a:rPr lang="en-GB" sz="2000" b="1" dirty="0"/>
              <a:t> </a:t>
            </a:r>
            <a:r>
              <a:rPr lang="en-GB" sz="2000" b="1" dirty="0" err="1"/>
              <a:t>ERVARING</a:t>
            </a:r>
            <a:r>
              <a:rPr lang="en-GB" sz="2000" b="1" dirty="0"/>
              <a:t> VAN </a:t>
            </a:r>
            <a:r>
              <a:rPr lang="en-GB" sz="2000" b="1" dirty="0" err="1"/>
              <a:t>KORRUPSIE</a:t>
            </a:r>
            <a:r>
              <a:rPr lang="en-GB" sz="2000" b="1" dirty="0"/>
              <a:t> </a:t>
            </a:r>
            <a:r>
              <a:rPr lang="en-GB" sz="2000" b="1" dirty="0" err="1"/>
              <a:t>GEHAD</a:t>
            </a:r>
            <a:r>
              <a:rPr lang="en-GB" sz="2000" b="1" dirty="0"/>
              <a:t> HET*</a:t>
            </a:r>
            <a:endParaRPr lang="en-US" sz="2000" b="1" dirty="0"/>
          </a:p>
        </p:txBody>
      </p:sp>
      <p:pic>
        <p:nvPicPr>
          <p:cNvPr id="5" name="image2.jpg" descr="Teenactive-logo">
            <a:extLst>
              <a:ext uri="{FF2B5EF4-FFF2-40B4-BE49-F238E27FC236}">
                <a16:creationId xmlns:a16="http://schemas.microsoft.com/office/drawing/2014/main" id="{3D674073-0F05-4183-862C-72E22FA12043}"/>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820400" y="-19191"/>
            <a:ext cx="1371600" cy="482600"/>
          </a:xfrm>
          <a:prstGeom prst="rect">
            <a:avLst/>
          </a:prstGeom>
          <a:noFill/>
        </p:spPr>
      </p:pic>
      <p:sp>
        <p:nvSpPr>
          <p:cNvPr id="11" name="TextBox 10">
            <a:extLst>
              <a:ext uri="{FF2B5EF4-FFF2-40B4-BE49-F238E27FC236}">
                <a16:creationId xmlns:a16="http://schemas.microsoft.com/office/drawing/2014/main" id="{F94D969E-AA45-452E-98A6-7252E14547C3}"/>
              </a:ext>
            </a:extLst>
          </p:cNvPr>
          <p:cNvSpPr txBox="1"/>
          <p:nvPr/>
        </p:nvSpPr>
        <p:spPr>
          <a:xfrm>
            <a:off x="2048933" y="3035788"/>
            <a:ext cx="1665111" cy="584775"/>
          </a:xfrm>
          <a:prstGeom prst="rect">
            <a:avLst/>
          </a:prstGeom>
          <a:solidFill>
            <a:schemeClr val="tx1"/>
          </a:solidFill>
        </p:spPr>
        <p:txBody>
          <a:bodyPr wrap="square" rtlCol="0">
            <a:spAutoFit/>
          </a:bodyPr>
          <a:lstStyle/>
          <a:p>
            <a:pPr algn="ctr"/>
            <a:r>
              <a:rPr lang="en-GB" sz="1600" b="1" dirty="0" err="1">
                <a:solidFill>
                  <a:schemeClr val="bg1"/>
                </a:solidFill>
              </a:rPr>
              <a:t>HOEVEELHEID</a:t>
            </a:r>
            <a:r>
              <a:rPr lang="en-GB" sz="1600" b="1" dirty="0">
                <a:solidFill>
                  <a:schemeClr val="bg1"/>
                </a:solidFill>
              </a:rPr>
              <a:t> </a:t>
            </a:r>
          </a:p>
          <a:p>
            <a:pPr algn="ctr"/>
            <a:r>
              <a:rPr lang="en-GB" sz="1600" b="1" dirty="0" err="1">
                <a:solidFill>
                  <a:schemeClr val="bg1"/>
                </a:solidFill>
              </a:rPr>
              <a:t>INDIVIDUE</a:t>
            </a:r>
            <a:endParaRPr lang="en-US" sz="1600" b="1" dirty="0">
              <a:solidFill>
                <a:schemeClr val="bg1"/>
              </a:solidFill>
            </a:endParaRPr>
          </a:p>
        </p:txBody>
      </p:sp>
      <p:sp>
        <p:nvSpPr>
          <p:cNvPr id="12" name="TextBox 11">
            <a:extLst>
              <a:ext uri="{FF2B5EF4-FFF2-40B4-BE49-F238E27FC236}">
                <a16:creationId xmlns:a16="http://schemas.microsoft.com/office/drawing/2014/main" id="{00110E1B-DC56-444A-ABF8-10235D5CA879}"/>
              </a:ext>
            </a:extLst>
          </p:cNvPr>
          <p:cNvSpPr txBox="1"/>
          <p:nvPr/>
        </p:nvSpPr>
        <p:spPr>
          <a:xfrm>
            <a:off x="1674250" y="3778628"/>
            <a:ext cx="2630310" cy="276999"/>
          </a:xfrm>
          <a:prstGeom prst="rect">
            <a:avLst/>
          </a:prstGeom>
          <a:solidFill>
            <a:schemeClr val="bg1"/>
          </a:solidFill>
        </p:spPr>
        <p:txBody>
          <a:bodyPr wrap="square" rtlCol="0">
            <a:spAutoFit/>
          </a:bodyPr>
          <a:lstStyle/>
          <a:p>
            <a:r>
              <a:rPr lang="en-GB" sz="1200" i="1" dirty="0"/>
              <a:t>*Statistics South Africa, 2018 </a:t>
            </a:r>
            <a:r>
              <a:rPr lang="en-GB" sz="1200" i="1" dirty="0" err="1"/>
              <a:t>verslag</a:t>
            </a:r>
            <a:endParaRPr lang="en-GB" sz="1200" i="1" dirty="0"/>
          </a:p>
        </p:txBody>
      </p:sp>
    </p:spTree>
    <p:extLst>
      <p:ext uri="{BB962C8B-B14F-4D97-AF65-F5344CB8AC3E}">
        <p14:creationId xmlns:p14="http://schemas.microsoft.com/office/powerpoint/2010/main" val="1569200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7841-3162-48F5-B541-A8D7F8E73530}"/>
              </a:ext>
            </a:extLst>
          </p:cNvPr>
          <p:cNvSpPr>
            <a:spLocks noGrp="1"/>
          </p:cNvSpPr>
          <p:nvPr>
            <p:ph type="ctrTitle"/>
          </p:nvPr>
        </p:nvSpPr>
        <p:spPr/>
        <p:txBody>
          <a:bodyPr/>
          <a:lstStyle/>
          <a:p>
            <a:endParaRPr lang="en-ZA"/>
          </a:p>
        </p:txBody>
      </p:sp>
      <p:sp>
        <p:nvSpPr>
          <p:cNvPr id="3" name="Subtitle 2">
            <a:extLst>
              <a:ext uri="{FF2B5EF4-FFF2-40B4-BE49-F238E27FC236}">
                <a16:creationId xmlns:a16="http://schemas.microsoft.com/office/drawing/2014/main" id="{5A3965C1-6020-4F6C-98A4-34244EBC6807}"/>
              </a:ext>
            </a:extLst>
          </p:cNvPr>
          <p:cNvSpPr>
            <a:spLocks noGrp="1"/>
          </p:cNvSpPr>
          <p:nvPr>
            <p:ph type="subTitle" idx="1"/>
          </p:nvPr>
        </p:nvSpPr>
        <p:spPr/>
        <p:txBody>
          <a:bodyPr/>
          <a:lstStyle/>
          <a:p>
            <a:endParaRPr lang="en-ZA"/>
          </a:p>
        </p:txBody>
      </p:sp>
      <p:pic>
        <p:nvPicPr>
          <p:cNvPr id="4" name="Picture 3">
            <a:extLst>
              <a:ext uri="{FF2B5EF4-FFF2-40B4-BE49-F238E27FC236}">
                <a16:creationId xmlns:a16="http://schemas.microsoft.com/office/drawing/2014/main" id="{B9D1D3C9-B664-4806-A9C2-15BB187A0742}"/>
              </a:ext>
            </a:extLst>
          </p:cNvPr>
          <p:cNvPicPr>
            <a:picLocks noChangeAspect="1"/>
          </p:cNvPicPr>
          <p:nvPr/>
        </p:nvPicPr>
        <p:blipFill>
          <a:blip r:embed="rId4">
            <a:biLevel thresh="75000"/>
          </a:blip>
          <a:stretch>
            <a:fillRect/>
          </a:stretch>
        </p:blipFill>
        <p:spPr>
          <a:xfrm>
            <a:off x="1" y="0"/>
            <a:ext cx="12192000" cy="6858000"/>
          </a:xfrm>
          <a:prstGeom prst="rect">
            <a:avLst/>
          </a:prstGeom>
        </p:spPr>
      </p:pic>
      <p:sp>
        <p:nvSpPr>
          <p:cNvPr id="6" name="TextBox 5">
            <a:extLst>
              <a:ext uri="{FF2B5EF4-FFF2-40B4-BE49-F238E27FC236}">
                <a16:creationId xmlns:a16="http://schemas.microsoft.com/office/drawing/2014/main" id="{FB8360C5-D28A-42A6-87AC-929026948A21}"/>
              </a:ext>
            </a:extLst>
          </p:cNvPr>
          <p:cNvSpPr txBox="1"/>
          <p:nvPr/>
        </p:nvSpPr>
        <p:spPr>
          <a:xfrm>
            <a:off x="0" y="0"/>
            <a:ext cx="12192000" cy="954107"/>
          </a:xfrm>
          <a:prstGeom prst="rect">
            <a:avLst/>
          </a:prstGeom>
          <a:solidFill>
            <a:schemeClr val="tx1"/>
          </a:solidFill>
        </p:spPr>
        <p:txBody>
          <a:bodyPr wrap="square" rtlCol="0">
            <a:spAutoFit/>
          </a:bodyPr>
          <a:lstStyle/>
          <a:p>
            <a:pPr algn="ctr"/>
            <a:r>
              <a:rPr lang="en-GB" sz="2800" b="1" dirty="0" err="1">
                <a:solidFill>
                  <a:schemeClr val="bg1"/>
                </a:solidFill>
              </a:rPr>
              <a:t>SUID</a:t>
            </a:r>
            <a:r>
              <a:rPr lang="en-GB" sz="2800" b="1" dirty="0">
                <a:solidFill>
                  <a:schemeClr val="bg1"/>
                </a:solidFill>
              </a:rPr>
              <a:t>-AFRIKANERS SE </a:t>
            </a:r>
            <a:r>
              <a:rPr lang="en-GB" sz="2800" b="1" dirty="0" err="1">
                <a:solidFill>
                  <a:schemeClr val="bg1"/>
                </a:solidFill>
              </a:rPr>
              <a:t>ERVARING</a:t>
            </a:r>
            <a:r>
              <a:rPr lang="en-GB" sz="2800" b="1" dirty="0">
                <a:solidFill>
                  <a:schemeClr val="bg1"/>
                </a:solidFill>
              </a:rPr>
              <a:t> VAN </a:t>
            </a:r>
          </a:p>
          <a:p>
            <a:pPr algn="ctr"/>
            <a:r>
              <a:rPr lang="en-GB" sz="2800" b="1" dirty="0" err="1">
                <a:solidFill>
                  <a:schemeClr val="bg1"/>
                </a:solidFill>
              </a:rPr>
              <a:t>KORRUPSIE</a:t>
            </a:r>
            <a:r>
              <a:rPr lang="en-GB" sz="2800" b="1" dirty="0">
                <a:solidFill>
                  <a:schemeClr val="bg1"/>
                </a:solidFill>
              </a:rPr>
              <a:t> IN DIE </a:t>
            </a:r>
            <a:r>
              <a:rPr lang="en-GB" sz="2800" b="1" dirty="0" err="1">
                <a:solidFill>
                  <a:schemeClr val="bg1"/>
                </a:solidFill>
              </a:rPr>
              <a:t>OPENBARE</a:t>
            </a:r>
            <a:r>
              <a:rPr lang="en-GB" sz="2800" b="1" dirty="0">
                <a:solidFill>
                  <a:schemeClr val="bg1"/>
                </a:solidFill>
              </a:rPr>
              <a:t> </a:t>
            </a:r>
            <a:r>
              <a:rPr lang="en-GB" sz="2800" b="1" dirty="0" err="1">
                <a:solidFill>
                  <a:schemeClr val="bg1"/>
                </a:solidFill>
              </a:rPr>
              <a:t>SEKTOR</a:t>
            </a:r>
            <a:endParaRPr lang="en-US" sz="2800" b="1" dirty="0">
              <a:solidFill>
                <a:schemeClr val="bg1"/>
              </a:solidFill>
            </a:endParaRPr>
          </a:p>
        </p:txBody>
      </p:sp>
      <p:sp>
        <p:nvSpPr>
          <p:cNvPr id="7" name="TextBox 6">
            <a:extLst>
              <a:ext uri="{FF2B5EF4-FFF2-40B4-BE49-F238E27FC236}">
                <a16:creationId xmlns:a16="http://schemas.microsoft.com/office/drawing/2014/main" id="{4528197C-72FC-4636-B0F8-0AAD18B83068}"/>
              </a:ext>
            </a:extLst>
          </p:cNvPr>
          <p:cNvSpPr txBox="1"/>
          <p:nvPr/>
        </p:nvSpPr>
        <p:spPr>
          <a:xfrm>
            <a:off x="731696" y="1154042"/>
            <a:ext cx="10929725" cy="400110"/>
          </a:xfrm>
          <a:prstGeom prst="rect">
            <a:avLst/>
          </a:prstGeom>
          <a:solidFill>
            <a:schemeClr val="bg1"/>
          </a:solidFill>
        </p:spPr>
        <p:txBody>
          <a:bodyPr wrap="square" rtlCol="0">
            <a:spAutoFit/>
          </a:bodyPr>
          <a:lstStyle/>
          <a:p>
            <a:r>
              <a:rPr lang="en-GB" sz="2000" b="1" dirty="0" err="1"/>
              <a:t>TIPES</a:t>
            </a:r>
            <a:r>
              <a:rPr lang="en-GB" sz="2000" b="1" dirty="0"/>
              <a:t> </a:t>
            </a:r>
            <a:r>
              <a:rPr lang="en-GB" sz="2000" b="1" dirty="0" err="1"/>
              <a:t>DIENSTE</a:t>
            </a:r>
            <a:r>
              <a:rPr lang="en-GB" sz="2000" b="1" dirty="0"/>
              <a:t> </a:t>
            </a:r>
            <a:r>
              <a:rPr lang="en-GB" sz="2000" b="1" dirty="0" err="1"/>
              <a:t>WAAR</a:t>
            </a:r>
            <a:r>
              <a:rPr lang="en-GB" sz="2000" b="1" dirty="0"/>
              <a:t> </a:t>
            </a:r>
            <a:r>
              <a:rPr lang="en-GB" sz="2000" b="1" dirty="0" err="1"/>
              <a:t>KORRUPSIE</a:t>
            </a:r>
            <a:r>
              <a:rPr lang="en-GB" sz="2000" b="1" dirty="0"/>
              <a:t> </a:t>
            </a:r>
            <a:r>
              <a:rPr lang="en-GB" sz="2000" b="1" dirty="0" err="1"/>
              <a:t>ERVAAR</a:t>
            </a:r>
            <a:r>
              <a:rPr lang="en-GB" sz="2000" b="1" dirty="0"/>
              <a:t> IS (2011 – 2015)*</a:t>
            </a:r>
            <a:endParaRPr lang="en-US" sz="2000" b="1" dirty="0"/>
          </a:p>
        </p:txBody>
      </p:sp>
      <p:sp>
        <p:nvSpPr>
          <p:cNvPr id="8" name="TextBox 7">
            <a:extLst>
              <a:ext uri="{FF2B5EF4-FFF2-40B4-BE49-F238E27FC236}">
                <a16:creationId xmlns:a16="http://schemas.microsoft.com/office/drawing/2014/main" id="{2C8C3109-A36C-4248-8B74-95400F480EF2}"/>
              </a:ext>
            </a:extLst>
          </p:cNvPr>
          <p:cNvSpPr txBox="1"/>
          <p:nvPr/>
        </p:nvSpPr>
        <p:spPr>
          <a:xfrm>
            <a:off x="1772356" y="2001838"/>
            <a:ext cx="2190044" cy="369332"/>
          </a:xfrm>
          <a:prstGeom prst="rect">
            <a:avLst/>
          </a:prstGeom>
          <a:solidFill>
            <a:schemeClr val="bg1"/>
          </a:solidFill>
        </p:spPr>
        <p:txBody>
          <a:bodyPr wrap="square" rtlCol="0">
            <a:spAutoFit/>
          </a:bodyPr>
          <a:lstStyle/>
          <a:p>
            <a:r>
              <a:rPr lang="en-GB" b="1" dirty="0" err="1"/>
              <a:t>VERKEERSBOETES</a:t>
            </a:r>
            <a:endParaRPr lang="en-US" b="1" dirty="0"/>
          </a:p>
        </p:txBody>
      </p:sp>
      <p:sp>
        <p:nvSpPr>
          <p:cNvPr id="9" name="TextBox 8">
            <a:extLst>
              <a:ext uri="{FF2B5EF4-FFF2-40B4-BE49-F238E27FC236}">
                <a16:creationId xmlns:a16="http://schemas.microsoft.com/office/drawing/2014/main" id="{25A6AF93-17C3-42EB-BFDD-BF44C19CAAB3}"/>
              </a:ext>
            </a:extLst>
          </p:cNvPr>
          <p:cNvSpPr txBox="1"/>
          <p:nvPr/>
        </p:nvSpPr>
        <p:spPr>
          <a:xfrm>
            <a:off x="5785556" y="2001838"/>
            <a:ext cx="1936044" cy="369332"/>
          </a:xfrm>
          <a:prstGeom prst="rect">
            <a:avLst/>
          </a:prstGeom>
          <a:solidFill>
            <a:schemeClr val="bg1"/>
          </a:solidFill>
        </p:spPr>
        <p:txBody>
          <a:bodyPr wrap="square" rtlCol="0">
            <a:spAutoFit/>
          </a:bodyPr>
          <a:lstStyle/>
          <a:p>
            <a:r>
              <a:rPr lang="en-GB" b="1" dirty="0" err="1"/>
              <a:t>POLISIE</a:t>
            </a:r>
            <a:endParaRPr lang="en-US" b="1" dirty="0"/>
          </a:p>
        </p:txBody>
      </p:sp>
      <p:sp>
        <p:nvSpPr>
          <p:cNvPr id="10" name="TextBox 9">
            <a:extLst>
              <a:ext uri="{FF2B5EF4-FFF2-40B4-BE49-F238E27FC236}">
                <a16:creationId xmlns:a16="http://schemas.microsoft.com/office/drawing/2014/main" id="{44A29D5B-7FBA-4EC3-9010-71B021FA05D4}"/>
              </a:ext>
            </a:extLst>
          </p:cNvPr>
          <p:cNvSpPr txBox="1"/>
          <p:nvPr/>
        </p:nvSpPr>
        <p:spPr>
          <a:xfrm>
            <a:off x="9217377" y="1931763"/>
            <a:ext cx="2692401" cy="646331"/>
          </a:xfrm>
          <a:prstGeom prst="rect">
            <a:avLst/>
          </a:prstGeom>
          <a:solidFill>
            <a:schemeClr val="bg1"/>
          </a:solidFill>
        </p:spPr>
        <p:txBody>
          <a:bodyPr wrap="square" rtlCol="0">
            <a:spAutoFit/>
          </a:bodyPr>
          <a:lstStyle/>
          <a:p>
            <a:pPr algn="ctr"/>
            <a:r>
              <a:rPr lang="en-GB" b="1" dirty="0" err="1"/>
              <a:t>INDIENSNEMING</a:t>
            </a:r>
            <a:r>
              <a:rPr lang="en-GB" b="1" dirty="0"/>
              <a:t> OF </a:t>
            </a:r>
            <a:r>
              <a:rPr lang="en-GB" b="1" dirty="0" err="1"/>
              <a:t>WERK</a:t>
            </a:r>
            <a:endParaRPr lang="en-US" b="1" dirty="0"/>
          </a:p>
        </p:txBody>
      </p:sp>
      <p:sp>
        <p:nvSpPr>
          <p:cNvPr id="11" name="TextBox 10">
            <a:extLst>
              <a:ext uri="{FF2B5EF4-FFF2-40B4-BE49-F238E27FC236}">
                <a16:creationId xmlns:a16="http://schemas.microsoft.com/office/drawing/2014/main" id="{45B468CD-A8B7-4415-9B01-46B02C5FE9F7}"/>
              </a:ext>
            </a:extLst>
          </p:cNvPr>
          <p:cNvSpPr txBox="1"/>
          <p:nvPr/>
        </p:nvSpPr>
        <p:spPr>
          <a:xfrm>
            <a:off x="3397956" y="4105086"/>
            <a:ext cx="2190044" cy="369332"/>
          </a:xfrm>
          <a:prstGeom prst="rect">
            <a:avLst/>
          </a:prstGeom>
          <a:solidFill>
            <a:schemeClr val="bg1"/>
          </a:solidFill>
        </p:spPr>
        <p:txBody>
          <a:bodyPr wrap="square" rtlCol="0">
            <a:spAutoFit/>
          </a:bodyPr>
          <a:lstStyle/>
          <a:p>
            <a:r>
              <a:rPr lang="en-GB" b="1" dirty="0" err="1"/>
              <a:t>BESTUURSLISENSIE</a:t>
            </a:r>
            <a:endParaRPr lang="en-US" b="1" dirty="0"/>
          </a:p>
        </p:txBody>
      </p:sp>
      <p:sp>
        <p:nvSpPr>
          <p:cNvPr id="12" name="TextBox 11">
            <a:extLst>
              <a:ext uri="{FF2B5EF4-FFF2-40B4-BE49-F238E27FC236}">
                <a16:creationId xmlns:a16="http://schemas.microsoft.com/office/drawing/2014/main" id="{1983B196-3ED4-47F0-BC06-8306AB3302E5}"/>
              </a:ext>
            </a:extLst>
          </p:cNvPr>
          <p:cNvSpPr txBox="1"/>
          <p:nvPr/>
        </p:nvSpPr>
        <p:spPr>
          <a:xfrm>
            <a:off x="7281332" y="4066735"/>
            <a:ext cx="2630312" cy="646331"/>
          </a:xfrm>
          <a:prstGeom prst="rect">
            <a:avLst/>
          </a:prstGeom>
          <a:solidFill>
            <a:schemeClr val="bg1"/>
          </a:solidFill>
        </p:spPr>
        <p:txBody>
          <a:bodyPr wrap="square" rtlCol="0">
            <a:spAutoFit/>
          </a:bodyPr>
          <a:lstStyle/>
          <a:p>
            <a:pPr algn="ctr"/>
            <a:r>
              <a:rPr lang="en-GB" b="1" dirty="0" err="1"/>
              <a:t>IDENTITEITSDOKUMENT</a:t>
            </a:r>
            <a:r>
              <a:rPr lang="en-GB" b="1" dirty="0"/>
              <a:t> OF </a:t>
            </a:r>
            <a:r>
              <a:rPr lang="en-GB" b="1" dirty="0" err="1"/>
              <a:t>PASPOORT</a:t>
            </a:r>
            <a:endParaRPr lang="en-US" b="1" dirty="0"/>
          </a:p>
        </p:txBody>
      </p:sp>
      <p:sp>
        <p:nvSpPr>
          <p:cNvPr id="13" name="TextBox 12">
            <a:extLst>
              <a:ext uri="{FF2B5EF4-FFF2-40B4-BE49-F238E27FC236}">
                <a16:creationId xmlns:a16="http://schemas.microsoft.com/office/drawing/2014/main" id="{C430603E-149B-4D7E-84F7-996F40D4EB9A}"/>
              </a:ext>
            </a:extLst>
          </p:cNvPr>
          <p:cNvSpPr txBox="1"/>
          <p:nvPr/>
        </p:nvSpPr>
        <p:spPr>
          <a:xfrm>
            <a:off x="3715790" y="6115429"/>
            <a:ext cx="7131084" cy="276999"/>
          </a:xfrm>
          <a:prstGeom prst="rect">
            <a:avLst/>
          </a:prstGeom>
          <a:solidFill>
            <a:schemeClr val="bg1"/>
          </a:solidFill>
        </p:spPr>
        <p:txBody>
          <a:bodyPr wrap="square" rtlCol="0">
            <a:spAutoFit/>
          </a:bodyPr>
          <a:lstStyle/>
          <a:p>
            <a:r>
              <a:rPr lang="en-GB" sz="1200" i="1" dirty="0"/>
              <a:t>*National Victims of Crime Survey Data (</a:t>
            </a:r>
            <a:r>
              <a:rPr lang="en-GB" sz="1200" i="1" dirty="0" err="1"/>
              <a:t>geen</a:t>
            </a:r>
            <a:r>
              <a:rPr lang="en-GB" sz="1200" i="1" dirty="0"/>
              <a:t> data is </a:t>
            </a:r>
            <a:r>
              <a:rPr lang="en-GB" sz="1200" i="1" dirty="0" err="1"/>
              <a:t>na</a:t>
            </a:r>
            <a:r>
              <a:rPr lang="en-GB" sz="1200" i="1" dirty="0"/>
              <a:t> 2015 </a:t>
            </a:r>
            <a:r>
              <a:rPr lang="en-GB" sz="1200" i="1" dirty="0" err="1"/>
              <a:t>beskikbaar</a:t>
            </a:r>
            <a:r>
              <a:rPr lang="en-GB" sz="1200" i="1" dirty="0"/>
              <a:t> </a:t>
            </a:r>
            <a:r>
              <a:rPr lang="en-GB" sz="1200" i="1" dirty="0" err="1"/>
              <a:t>nie</a:t>
            </a:r>
            <a:r>
              <a:rPr lang="en-GB" sz="1200" i="1" dirty="0"/>
              <a:t>)</a:t>
            </a:r>
          </a:p>
        </p:txBody>
      </p:sp>
      <p:pic>
        <p:nvPicPr>
          <p:cNvPr id="14" name="Picture 13">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2" y="3329"/>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184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727E-0671-4307-9C78-A0A21CEDD441}"/>
              </a:ext>
            </a:extLst>
          </p:cNvPr>
          <p:cNvSpPr>
            <a:spLocks noGrp="1"/>
          </p:cNvSpPr>
          <p:nvPr>
            <p:ph type="title"/>
          </p:nvPr>
        </p:nvSpPr>
        <p:spPr>
          <a:xfrm>
            <a:off x="4910078" y="282381"/>
            <a:ext cx="3791416" cy="2266563"/>
          </a:xfrm>
          <a:solidFill>
            <a:schemeClr val="accent2">
              <a:lumMod val="60000"/>
              <a:lumOff val="40000"/>
            </a:schemeClr>
          </a:solidFill>
        </p:spPr>
        <p:txBody>
          <a:bodyPr/>
          <a:lstStyle/>
          <a:p>
            <a:pPr algn="ctr"/>
            <a:r>
              <a:rPr lang="en-ZA" dirty="0" err="1"/>
              <a:t>Korrupsie</a:t>
            </a:r>
            <a:r>
              <a:rPr lang="en-ZA" dirty="0"/>
              <a:t> in </a:t>
            </a:r>
            <a:r>
              <a:rPr lang="en-ZA" dirty="0" err="1"/>
              <a:t>Suid</a:t>
            </a:r>
            <a:r>
              <a:rPr lang="en-ZA" dirty="0"/>
              <a:t>-Afrika</a:t>
            </a:r>
          </a:p>
        </p:txBody>
      </p:sp>
      <p:pic>
        <p:nvPicPr>
          <p:cNvPr id="3076" name="Picture 4" descr="Corruption infographics set Free Vector">
            <a:extLst>
              <a:ext uri="{FF2B5EF4-FFF2-40B4-BE49-F238E27FC236}">
                <a16:creationId xmlns:a16="http://schemas.microsoft.com/office/drawing/2014/main" id="{EB30E4F3-FF68-47DA-B44B-40A963EC34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419" y="282381"/>
            <a:ext cx="4195490" cy="629323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15 steps to prevent corruption in your municipality - Guide To Corruption-Free  Local Government UNDP">
            <a:extLst>
              <a:ext uri="{FF2B5EF4-FFF2-40B4-BE49-F238E27FC236}">
                <a16:creationId xmlns:a16="http://schemas.microsoft.com/office/drawing/2014/main" id="{51EF1EF4-2B3B-4AEF-8283-C93BA55194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80890" y="141191"/>
            <a:ext cx="2832691" cy="6575618"/>
          </a:xfrm>
          <a:prstGeom prst="rect">
            <a:avLst/>
          </a:prstGeom>
          <a:noFill/>
          <a:extLst>
            <a:ext uri="{909E8E84-426E-40DD-AFC4-6F175D3DCCD1}">
              <a14:hiddenFill xmlns:a14="http://schemas.microsoft.com/office/drawing/2010/main">
                <a:solidFill>
                  <a:srgbClr val="FFFFFF"/>
                </a:solidFill>
              </a14:hiddenFill>
            </a:ext>
          </a:extLst>
        </p:spPr>
      </p:pic>
      <p:sp>
        <p:nvSpPr>
          <p:cNvPr id="4" name="Arrow: Right 3">
            <a:extLst>
              <a:ext uri="{FF2B5EF4-FFF2-40B4-BE49-F238E27FC236}">
                <a16:creationId xmlns:a16="http://schemas.microsoft.com/office/drawing/2014/main" id="{F980C5B5-BE42-4861-90D7-1E9AD9ABED94}"/>
              </a:ext>
            </a:extLst>
          </p:cNvPr>
          <p:cNvSpPr/>
          <p:nvPr/>
        </p:nvSpPr>
        <p:spPr>
          <a:xfrm rot="18529887">
            <a:off x="4367389" y="3019169"/>
            <a:ext cx="2366211" cy="1528550"/>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ZA" dirty="0"/>
              <a:t>Die </a:t>
            </a:r>
            <a:r>
              <a:rPr lang="en-ZA" dirty="0" err="1"/>
              <a:t>probleem</a:t>
            </a:r>
            <a:r>
              <a:rPr lang="en-ZA" dirty="0"/>
              <a:t>…</a:t>
            </a:r>
          </a:p>
        </p:txBody>
      </p:sp>
      <p:sp>
        <p:nvSpPr>
          <p:cNvPr id="7" name="Arrow: Right 6">
            <a:extLst>
              <a:ext uri="{FF2B5EF4-FFF2-40B4-BE49-F238E27FC236}">
                <a16:creationId xmlns:a16="http://schemas.microsoft.com/office/drawing/2014/main" id="{959A2415-D35E-4725-97FC-25B739FAA871}"/>
              </a:ext>
            </a:extLst>
          </p:cNvPr>
          <p:cNvSpPr/>
          <p:nvPr/>
        </p:nvSpPr>
        <p:spPr>
          <a:xfrm rot="13815533">
            <a:off x="6576317" y="3043334"/>
            <a:ext cx="2455655" cy="1567638"/>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ZA" dirty="0"/>
              <a:t>Die </a:t>
            </a:r>
            <a:r>
              <a:rPr lang="en-ZA" dirty="0" err="1"/>
              <a:t>oplossing</a:t>
            </a:r>
            <a:r>
              <a:rPr lang="en-ZA" dirty="0"/>
              <a:t>…</a:t>
            </a:r>
          </a:p>
        </p:txBody>
      </p:sp>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0566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End of year reflections — Catalyst 14 - Coaching and Mindfulness in London">
            <a:extLst>
              <a:ext uri="{FF2B5EF4-FFF2-40B4-BE49-F238E27FC236}">
                <a16:creationId xmlns:a16="http://schemas.microsoft.com/office/drawing/2014/main" id="{B5944D7A-9247-4B37-A550-C6E67A91137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266" r="17424"/>
          <a:stretch/>
        </p:blipFill>
        <p:spPr bwMode="auto">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B0FF5F5-63F9-471A-8D35-BAB3124BD32F}"/>
              </a:ext>
            </a:extLst>
          </p:cNvPr>
          <p:cNvSpPr>
            <a:spLocks noGrp="1"/>
          </p:cNvSpPr>
          <p:nvPr>
            <p:ph idx="1"/>
          </p:nvPr>
        </p:nvSpPr>
        <p:spPr>
          <a:xfrm>
            <a:off x="6513788" y="1060315"/>
            <a:ext cx="4840010" cy="5116648"/>
          </a:xfrm>
        </p:spPr>
        <p:txBody>
          <a:bodyPr>
            <a:normAutofit/>
          </a:bodyPr>
          <a:lstStyle/>
          <a:p>
            <a:pPr marL="0" indent="0">
              <a:buNone/>
            </a:pPr>
            <a:r>
              <a:rPr lang="en-GB" b="1" dirty="0" err="1"/>
              <a:t>BESINNING</a:t>
            </a:r>
            <a:r>
              <a:rPr lang="en-GB" b="1" dirty="0"/>
              <a:t> </a:t>
            </a:r>
          </a:p>
          <a:p>
            <a:pPr marL="0" indent="0">
              <a:lnSpc>
                <a:spcPct val="150000"/>
              </a:lnSpc>
              <a:buNone/>
            </a:pPr>
            <a:r>
              <a:rPr lang="en-GB" sz="2400" dirty="0"/>
              <a:t>*</a:t>
            </a:r>
            <a:r>
              <a:rPr lang="af-ZA" sz="2000" dirty="0">
                <a:effectLst/>
                <a:latin typeface="Arial" panose="020B0604020202020204" pitchFamily="34" charset="0"/>
                <a:ea typeface="Calibri" panose="020F0502020204030204" pitchFamily="34" charset="0"/>
                <a:cs typeface="Times New Roman" panose="02020603050405020304" pitchFamily="18" charset="0"/>
              </a:rPr>
              <a:t>Waarom dink jy vermy tieners om korrupsie aan te meld wanneer hulle dit onder hul portuurgroep sien - soos die verkoop van dwelms?</a:t>
            </a:r>
          </a:p>
          <a:p>
            <a:pPr marL="0" indent="0">
              <a:lnSpc>
                <a:spcPct val="150000"/>
              </a:lnSpc>
              <a:buNone/>
            </a:pPr>
            <a:endParaRPr lang="en-GB" sz="1100" dirty="0"/>
          </a:p>
          <a:p>
            <a:pPr marL="0" indent="0">
              <a:lnSpc>
                <a:spcPct val="150000"/>
              </a:lnSpc>
              <a:buNone/>
            </a:pPr>
            <a:r>
              <a:rPr lang="af-ZA" sz="2000" dirty="0">
                <a:effectLst/>
                <a:latin typeface="Arial" panose="020B0604020202020204" pitchFamily="34" charset="0"/>
                <a:ea typeface="Calibri" panose="020F0502020204030204" pitchFamily="34" charset="0"/>
                <a:cs typeface="Times New Roman" panose="02020603050405020304" pitchFamily="18" charset="0"/>
              </a:rPr>
              <a:t>*Hoe kan jy 'n leier / aktivis word wat NEE sê vir korrupsie onder sy / haar portuur en mense in die plaaslike gemeenskap?</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16806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1550</TotalTime>
  <Words>1424</Words>
  <Application>Microsoft Office PowerPoint</Application>
  <PresentationFormat>Widescreen</PresentationFormat>
  <Paragraphs>125</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Segoe UI Web (West European)</vt:lpstr>
      <vt:lpstr>Wingdings</vt:lpstr>
      <vt:lpstr>Office Theme</vt:lpstr>
      <vt:lpstr>PowerPoint Presentation</vt:lpstr>
      <vt:lpstr>PowerPoint Presentation</vt:lpstr>
      <vt:lpstr>Korrupsie beïnvloed:</vt:lpstr>
      <vt:lpstr>PowerPoint Presentation</vt:lpstr>
      <vt:lpstr>PowerPoint Presentation</vt:lpstr>
      <vt:lpstr>PowerPoint Presentation</vt:lpstr>
      <vt:lpstr>Korrupsie in Suid-Afrika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Carsten Gertz</cp:lastModifiedBy>
  <cp:revision>52</cp:revision>
  <dcterms:created xsi:type="dcterms:W3CDTF">2021-02-27T11:19:06Z</dcterms:created>
  <dcterms:modified xsi:type="dcterms:W3CDTF">2022-10-27T08:58:44Z</dcterms:modified>
</cp:coreProperties>
</file>