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2"/>
  </p:notesMasterIdLst>
  <p:sldIdLst>
    <p:sldId id="1864" r:id="rId5"/>
    <p:sldId id="1849" r:id="rId6"/>
    <p:sldId id="1865" r:id="rId7"/>
    <p:sldId id="1866" r:id="rId8"/>
    <p:sldId id="1868" r:id="rId9"/>
    <p:sldId id="1858" r:id="rId10"/>
    <p:sldId id="1873" r:id="rId1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A2"/>
    <a:srgbClr val="00547E"/>
    <a:srgbClr val="006192"/>
    <a:srgbClr val="005782"/>
    <a:srgbClr val="005C8A"/>
    <a:srgbClr val="006496"/>
    <a:srgbClr val="005F8E"/>
    <a:srgbClr val="006699"/>
    <a:srgbClr val="00598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7ADC7-C58B-4244-BD70-ED82F4F4EB09}" v="204" dt="2022-04-26T14:11:59.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4724" autoAdjust="0"/>
  </p:normalViewPr>
  <p:slideViewPr>
    <p:cSldViewPr snapToGrid="0">
      <p:cViewPr varScale="1">
        <p:scale>
          <a:sx n="96" d="100"/>
          <a:sy n="96" d="100"/>
        </p:scale>
        <p:origin x="1152" y="96"/>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7BE7ADC7-C58B-4244-BD70-ED82F4F4EB09}"/>
    <pc:docChg chg="custSel addSld delSld modSld sldOrd">
      <pc:chgData name="Kerri Cunningham" userId="5ca8a513-eaf1-4adc-9d18-6db7e5361089" providerId="ADAL" clId="{7BE7ADC7-C58B-4244-BD70-ED82F4F4EB09}" dt="2022-04-26T14:24:26.621" v="1561" actId="20577"/>
      <pc:docMkLst>
        <pc:docMk/>
      </pc:docMkLst>
      <pc:sldChg chg="addSp delSp modSp mod">
        <pc:chgData name="Kerri Cunningham" userId="5ca8a513-eaf1-4adc-9d18-6db7e5361089" providerId="ADAL" clId="{7BE7ADC7-C58B-4244-BD70-ED82F4F4EB09}" dt="2022-04-23T23:14:04.069" v="402" actId="14100"/>
        <pc:sldMkLst>
          <pc:docMk/>
          <pc:sldMk cId="803542810" sldId="1845"/>
        </pc:sldMkLst>
        <pc:spChg chg="add del mod">
          <ac:chgData name="Kerri Cunningham" userId="5ca8a513-eaf1-4adc-9d18-6db7e5361089" providerId="ADAL" clId="{7BE7ADC7-C58B-4244-BD70-ED82F4F4EB09}" dt="2022-04-23T23:07:13.058" v="183" actId="478"/>
          <ac:spMkLst>
            <pc:docMk/>
            <pc:sldMk cId="803542810" sldId="1845"/>
            <ac:spMk id="3" creationId="{646C60ED-013B-4660-BA0E-8ABD75DBFB1A}"/>
          </ac:spMkLst>
        </pc:spChg>
        <pc:spChg chg="del">
          <ac:chgData name="Kerri Cunningham" userId="5ca8a513-eaf1-4adc-9d18-6db7e5361089" providerId="ADAL" clId="{7BE7ADC7-C58B-4244-BD70-ED82F4F4EB09}" dt="2022-04-23T23:07:11.641" v="182" actId="478"/>
          <ac:spMkLst>
            <pc:docMk/>
            <pc:sldMk cId="803542810" sldId="1845"/>
            <ac:spMk id="4" creationId="{FD9E38B3-4686-8247-9625-49018D29F408}"/>
          </ac:spMkLst>
        </pc:spChg>
        <pc:spChg chg="del mod">
          <ac:chgData name="Kerri Cunningham" userId="5ca8a513-eaf1-4adc-9d18-6db7e5361089" providerId="ADAL" clId="{7BE7ADC7-C58B-4244-BD70-ED82F4F4EB09}" dt="2022-04-23T23:07:14.468" v="184" actId="478"/>
          <ac:spMkLst>
            <pc:docMk/>
            <pc:sldMk cId="803542810" sldId="1845"/>
            <ac:spMk id="6" creationId="{7DCBA01B-ECA4-4938-872A-B38BEB13AC06}"/>
          </ac:spMkLst>
        </pc:spChg>
        <pc:spChg chg="add del mod">
          <ac:chgData name="Kerri Cunningham" userId="5ca8a513-eaf1-4adc-9d18-6db7e5361089" providerId="ADAL" clId="{7BE7ADC7-C58B-4244-BD70-ED82F4F4EB09}" dt="2022-04-23T23:07:18.201" v="185" actId="478"/>
          <ac:spMkLst>
            <pc:docMk/>
            <pc:sldMk cId="803542810" sldId="1845"/>
            <ac:spMk id="8" creationId="{FDA9DC46-4033-4945-B294-034B52F329F3}"/>
          </ac:spMkLst>
        </pc:spChg>
        <pc:picChg chg="add mod">
          <ac:chgData name="Kerri Cunningham" userId="5ca8a513-eaf1-4adc-9d18-6db7e5361089" providerId="ADAL" clId="{7BE7ADC7-C58B-4244-BD70-ED82F4F4EB09}" dt="2022-04-23T21:25:10.078" v="93"/>
          <ac:picMkLst>
            <pc:docMk/>
            <pc:sldMk cId="803542810" sldId="1845"/>
            <ac:picMk id="5" creationId="{3D79F170-BBCE-4159-B1DF-FD854AF35AC5}"/>
          </ac:picMkLst>
        </pc:picChg>
        <pc:picChg chg="add mod">
          <ac:chgData name="Kerri Cunningham" userId="5ca8a513-eaf1-4adc-9d18-6db7e5361089" providerId="ADAL" clId="{7BE7ADC7-C58B-4244-BD70-ED82F4F4EB09}" dt="2022-04-23T23:14:04.069" v="402" actId="14100"/>
          <ac:picMkLst>
            <pc:docMk/>
            <pc:sldMk cId="803542810" sldId="1845"/>
            <ac:picMk id="2050" creationId="{BDD176CE-94B4-4930-9E20-BF2FF42B3C10}"/>
          </ac:picMkLst>
        </pc:picChg>
        <pc:picChg chg="add mod">
          <ac:chgData name="Kerri Cunningham" userId="5ca8a513-eaf1-4adc-9d18-6db7e5361089" providerId="ADAL" clId="{7BE7ADC7-C58B-4244-BD70-ED82F4F4EB09}" dt="2022-04-23T23:13:55.681" v="400" actId="1076"/>
          <ac:picMkLst>
            <pc:docMk/>
            <pc:sldMk cId="803542810" sldId="1845"/>
            <ac:picMk id="2052" creationId="{99840800-D4EE-450B-8E01-FA7E52E91FAC}"/>
          </ac:picMkLst>
        </pc:picChg>
      </pc:sldChg>
      <pc:sldChg chg="addSp modSp mod">
        <pc:chgData name="Kerri Cunningham" userId="5ca8a513-eaf1-4adc-9d18-6db7e5361089" providerId="ADAL" clId="{7BE7ADC7-C58B-4244-BD70-ED82F4F4EB09}" dt="2022-04-26T14:23:00.992" v="1560" actId="20577"/>
        <pc:sldMkLst>
          <pc:docMk/>
          <pc:sldMk cId="461669259" sldId="1846"/>
        </pc:sldMkLst>
        <pc:spChg chg="mod">
          <ac:chgData name="Kerri Cunningham" userId="5ca8a513-eaf1-4adc-9d18-6db7e5361089" providerId="ADAL" clId="{7BE7ADC7-C58B-4244-BD70-ED82F4F4EB09}" dt="2022-04-23T23:05:45.774" v="174" actId="1076"/>
          <ac:spMkLst>
            <pc:docMk/>
            <pc:sldMk cId="461669259" sldId="1846"/>
            <ac:spMk id="2" creationId="{3F36812B-2065-4A2B-B59B-8957022687BC}"/>
          </ac:spMkLst>
        </pc:spChg>
        <pc:spChg chg="mod">
          <ac:chgData name="Kerri Cunningham" userId="5ca8a513-eaf1-4adc-9d18-6db7e5361089" providerId="ADAL" clId="{7BE7ADC7-C58B-4244-BD70-ED82F4F4EB09}" dt="2022-04-26T14:23:00.992" v="1560" actId="20577"/>
          <ac:spMkLst>
            <pc:docMk/>
            <pc:sldMk cId="461669259" sldId="1846"/>
            <ac:spMk id="7" creationId="{87BA0B6F-5258-479C-87B7-C806E6757035}"/>
          </ac:spMkLst>
        </pc:spChg>
        <pc:picChg chg="add mod">
          <ac:chgData name="Kerri Cunningham" userId="5ca8a513-eaf1-4adc-9d18-6db7e5361089" providerId="ADAL" clId="{7BE7ADC7-C58B-4244-BD70-ED82F4F4EB09}" dt="2022-04-23T21:25:08.403" v="92"/>
          <ac:picMkLst>
            <pc:docMk/>
            <pc:sldMk cId="461669259" sldId="1846"/>
            <ac:picMk id="4" creationId="{C94BD978-D93D-4F1D-B4DD-40F5C5C6DBEB}"/>
          </ac:picMkLst>
        </pc:picChg>
        <pc:picChg chg="add mod">
          <ac:chgData name="Kerri Cunningham" userId="5ca8a513-eaf1-4adc-9d18-6db7e5361089" providerId="ADAL" clId="{7BE7ADC7-C58B-4244-BD70-ED82F4F4EB09}" dt="2022-04-23T23:05:21.444" v="169" actId="1076"/>
          <ac:picMkLst>
            <pc:docMk/>
            <pc:sldMk cId="461669259" sldId="1846"/>
            <ac:picMk id="1026" creationId="{B460807A-2215-4501-9DD7-45C612E34628}"/>
          </ac:picMkLst>
        </pc:picChg>
        <pc:picChg chg="add mod">
          <ac:chgData name="Kerri Cunningham" userId="5ca8a513-eaf1-4adc-9d18-6db7e5361089" providerId="ADAL" clId="{7BE7ADC7-C58B-4244-BD70-ED82F4F4EB09}" dt="2022-04-23T23:05:56.865" v="178" actId="1076"/>
          <ac:picMkLst>
            <pc:docMk/>
            <pc:sldMk cId="461669259" sldId="1846"/>
            <ac:picMk id="1028" creationId="{B4FE998D-4581-41C7-9D28-3A7717587066}"/>
          </ac:picMkLst>
        </pc:picChg>
      </pc:sldChg>
      <pc:sldChg chg="addSp delSp modSp mod">
        <pc:chgData name="Kerri Cunningham" userId="5ca8a513-eaf1-4adc-9d18-6db7e5361089" providerId="ADAL" clId="{7BE7ADC7-C58B-4244-BD70-ED82F4F4EB09}" dt="2022-04-23T23:17:37.420" v="457" actId="1076"/>
        <pc:sldMkLst>
          <pc:docMk/>
          <pc:sldMk cId="2957678139" sldId="1848"/>
        </pc:sldMkLst>
        <pc:spChg chg="add del mod">
          <ac:chgData name="Kerri Cunningham" userId="5ca8a513-eaf1-4adc-9d18-6db7e5361089" providerId="ADAL" clId="{7BE7ADC7-C58B-4244-BD70-ED82F4F4EB09}" dt="2022-04-23T23:08:56.955" v="194" actId="478"/>
          <ac:spMkLst>
            <pc:docMk/>
            <pc:sldMk cId="2957678139" sldId="1848"/>
            <ac:spMk id="3" creationId="{1755C27D-328B-4BFF-B53C-86BA5A1DC46B}"/>
          </ac:spMkLst>
        </pc:spChg>
        <pc:spChg chg="del">
          <ac:chgData name="Kerri Cunningham" userId="5ca8a513-eaf1-4adc-9d18-6db7e5361089" providerId="ADAL" clId="{7BE7ADC7-C58B-4244-BD70-ED82F4F4EB09}" dt="2022-04-23T23:08:59.593" v="197" actId="478"/>
          <ac:spMkLst>
            <pc:docMk/>
            <pc:sldMk cId="2957678139" sldId="1848"/>
            <ac:spMk id="4" creationId="{048FBE6B-DC67-4E64-80F4-CADE978D2FE3}"/>
          </ac:spMkLst>
        </pc:spChg>
        <pc:spChg chg="add del mod">
          <ac:chgData name="Kerri Cunningham" userId="5ca8a513-eaf1-4adc-9d18-6db7e5361089" providerId="ADAL" clId="{7BE7ADC7-C58B-4244-BD70-ED82F4F4EB09}" dt="2022-04-23T23:09:02.391" v="199" actId="478"/>
          <ac:spMkLst>
            <pc:docMk/>
            <pc:sldMk cId="2957678139" sldId="1848"/>
            <ac:spMk id="7" creationId="{559CE071-0EB5-4B1A-9A71-5857EC67EB1B}"/>
          </ac:spMkLst>
        </pc:spChg>
        <pc:spChg chg="add del mod">
          <ac:chgData name="Kerri Cunningham" userId="5ca8a513-eaf1-4adc-9d18-6db7e5361089" providerId="ADAL" clId="{7BE7ADC7-C58B-4244-BD70-ED82F4F4EB09}" dt="2022-04-23T23:09:00.760" v="198" actId="478"/>
          <ac:spMkLst>
            <pc:docMk/>
            <pc:sldMk cId="2957678139" sldId="1848"/>
            <ac:spMk id="9" creationId="{561EA508-39D1-47C1-A3D8-D9ADF86D9D39}"/>
          </ac:spMkLst>
        </pc:spChg>
        <pc:spChg chg="del mod">
          <ac:chgData name="Kerri Cunningham" userId="5ca8a513-eaf1-4adc-9d18-6db7e5361089" providerId="ADAL" clId="{7BE7ADC7-C58B-4244-BD70-ED82F4F4EB09}" dt="2022-04-23T23:08:58.392" v="196" actId="478"/>
          <ac:spMkLst>
            <pc:docMk/>
            <pc:sldMk cId="2957678139" sldId="1848"/>
            <ac:spMk id="11" creationId="{4C6A9FD9-630E-44B9-BED8-AFEA6C84A88B}"/>
          </ac:spMkLst>
        </pc:spChg>
        <pc:spChg chg="add mod">
          <ac:chgData name="Kerri Cunningham" userId="5ca8a513-eaf1-4adc-9d18-6db7e5361089" providerId="ADAL" clId="{7BE7ADC7-C58B-4244-BD70-ED82F4F4EB09}" dt="2022-04-23T23:17:24.377" v="454" actId="1076"/>
          <ac:spMkLst>
            <pc:docMk/>
            <pc:sldMk cId="2957678139" sldId="1848"/>
            <ac:spMk id="14" creationId="{E38DC018-B128-487D-B648-43B3CDB8058A}"/>
          </ac:spMkLst>
        </pc:spChg>
        <pc:graphicFrameChg chg="del">
          <ac:chgData name="Kerri Cunningham" userId="5ca8a513-eaf1-4adc-9d18-6db7e5361089" providerId="ADAL" clId="{7BE7ADC7-C58B-4244-BD70-ED82F4F4EB09}" dt="2022-04-23T23:08:56.017" v="193" actId="478"/>
          <ac:graphicFrameMkLst>
            <pc:docMk/>
            <pc:sldMk cId="2957678139" sldId="1848"/>
            <ac:graphicFrameMk id="18" creationId="{14BC0987-DF66-4F47-953D-7A5171CA5B01}"/>
          </ac:graphicFrameMkLst>
        </pc:graphicFrameChg>
        <pc:picChg chg="add mod">
          <ac:chgData name="Kerri Cunningham" userId="5ca8a513-eaf1-4adc-9d18-6db7e5361089" providerId="ADAL" clId="{7BE7ADC7-C58B-4244-BD70-ED82F4F4EB09}" dt="2022-04-23T21:25:12.078" v="94"/>
          <ac:picMkLst>
            <pc:docMk/>
            <pc:sldMk cId="2957678139" sldId="1848"/>
            <ac:picMk id="5" creationId="{B1AC5E90-CAA5-4A33-9423-344057652DC5}"/>
          </ac:picMkLst>
        </pc:picChg>
        <pc:picChg chg="add del mod">
          <ac:chgData name="Kerri Cunningham" userId="5ca8a513-eaf1-4adc-9d18-6db7e5361089" providerId="ADAL" clId="{7BE7ADC7-C58B-4244-BD70-ED82F4F4EB09}" dt="2022-04-23T23:09:46.693" v="209" actId="21"/>
          <ac:picMkLst>
            <pc:docMk/>
            <pc:sldMk cId="2957678139" sldId="1848"/>
            <ac:picMk id="3074" creationId="{B06FA3D2-6C4A-4247-B9EA-857169028CE3}"/>
          </ac:picMkLst>
        </pc:picChg>
        <pc:picChg chg="add mod">
          <ac:chgData name="Kerri Cunningham" userId="5ca8a513-eaf1-4adc-9d18-6db7e5361089" providerId="ADAL" clId="{7BE7ADC7-C58B-4244-BD70-ED82F4F4EB09}" dt="2022-04-23T23:17:37.420" v="457" actId="1076"/>
          <ac:picMkLst>
            <pc:docMk/>
            <pc:sldMk cId="2957678139" sldId="1848"/>
            <ac:picMk id="3076" creationId="{6DEDC1E8-6770-4776-A495-3CD1E9230DA7}"/>
          </ac:picMkLst>
        </pc:picChg>
      </pc:sldChg>
      <pc:sldChg chg="addSp delSp modSp mod">
        <pc:chgData name="Kerri Cunningham" userId="5ca8a513-eaf1-4adc-9d18-6db7e5361089" providerId="ADAL" clId="{7BE7ADC7-C58B-4244-BD70-ED82F4F4EB09}" dt="2022-04-26T14:00:56.234" v="1183" actId="1076"/>
        <pc:sldMkLst>
          <pc:docMk/>
          <pc:sldMk cId="394783395" sldId="1849"/>
        </pc:sldMkLst>
        <pc:spChg chg="del">
          <ac:chgData name="Kerri Cunningham" userId="5ca8a513-eaf1-4adc-9d18-6db7e5361089" providerId="ADAL" clId="{7BE7ADC7-C58B-4244-BD70-ED82F4F4EB09}" dt="2022-04-23T23:19:59.891" v="458" actId="478"/>
          <ac:spMkLst>
            <pc:docMk/>
            <pc:sldMk cId="394783395" sldId="1849"/>
            <ac:spMk id="3" creationId="{EF99585A-5E1F-40FA-8E64-BB4F04611657}"/>
          </ac:spMkLst>
        </pc:spChg>
        <pc:spChg chg="add mod">
          <ac:chgData name="Kerri Cunningham" userId="5ca8a513-eaf1-4adc-9d18-6db7e5361089" providerId="ADAL" clId="{7BE7ADC7-C58B-4244-BD70-ED82F4F4EB09}" dt="2022-04-26T14:00:56.234" v="1183" actId="1076"/>
          <ac:spMkLst>
            <pc:docMk/>
            <pc:sldMk cId="394783395" sldId="1849"/>
            <ac:spMk id="5" creationId="{1F49ABDE-FD67-4B06-A51F-51B1266ECAC5}"/>
          </ac:spMkLst>
        </pc:spChg>
        <pc:spChg chg="del">
          <ac:chgData name="Kerri Cunningham" userId="5ca8a513-eaf1-4adc-9d18-6db7e5361089" providerId="ADAL" clId="{7BE7ADC7-C58B-4244-BD70-ED82F4F4EB09}" dt="2022-04-23T23:20:00.537" v="459" actId="478"/>
          <ac:spMkLst>
            <pc:docMk/>
            <pc:sldMk cId="394783395" sldId="1849"/>
            <ac:spMk id="5" creationId="{D1262CD5-AD01-42E3-9173-97C12BB0D9B8}"/>
          </ac:spMkLst>
        </pc:spChg>
        <pc:spChg chg="add mod">
          <ac:chgData name="Kerri Cunningham" userId="5ca8a513-eaf1-4adc-9d18-6db7e5361089" providerId="ADAL" clId="{7BE7ADC7-C58B-4244-BD70-ED82F4F4EB09}" dt="2022-04-26T14:00:34.611" v="1179" actId="14100"/>
          <ac:spMkLst>
            <pc:docMk/>
            <pc:sldMk cId="394783395" sldId="1849"/>
            <ac:spMk id="6" creationId="{2E6A3A96-07C0-4E6F-8ECE-ACF53AF2ACAD}"/>
          </ac:spMkLst>
        </pc:spChg>
        <pc:spChg chg="add del mod">
          <ac:chgData name="Kerri Cunningham" userId="5ca8a513-eaf1-4adc-9d18-6db7e5361089" providerId="ADAL" clId="{7BE7ADC7-C58B-4244-BD70-ED82F4F4EB09}" dt="2022-04-23T23:20:04.239" v="461" actId="478"/>
          <ac:spMkLst>
            <pc:docMk/>
            <pc:sldMk cId="394783395" sldId="1849"/>
            <ac:spMk id="6" creationId="{45883304-9454-4004-A37B-8DE187B5A281}"/>
          </ac:spMkLst>
        </pc:spChg>
        <pc:spChg chg="add del mod">
          <ac:chgData name="Kerri Cunningham" userId="5ca8a513-eaf1-4adc-9d18-6db7e5361089" providerId="ADAL" clId="{7BE7ADC7-C58B-4244-BD70-ED82F4F4EB09}" dt="2022-04-23T23:20:03.380" v="460" actId="478"/>
          <ac:spMkLst>
            <pc:docMk/>
            <pc:sldMk cId="394783395" sldId="1849"/>
            <ac:spMk id="8" creationId="{8188D584-15B3-429D-95A8-BA961F85AF12}"/>
          </ac:spMkLst>
        </pc:spChg>
        <pc:picChg chg="add mod">
          <ac:chgData name="Kerri Cunningham" userId="5ca8a513-eaf1-4adc-9d18-6db7e5361089" providerId="ADAL" clId="{7BE7ADC7-C58B-4244-BD70-ED82F4F4EB09}" dt="2022-04-23T23:20:21.253" v="466" actId="1076"/>
          <ac:picMkLst>
            <pc:docMk/>
            <pc:sldMk cId="394783395" sldId="1849"/>
            <ac:picMk id="4" creationId="{D4AB5D68-6024-4672-AAEA-055A973F7216}"/>
          </ac:picMkLst>
        </pc:picChg>
        <pc:picChg chg="add mod">
          <ac:chgData name="Kerri Cunningham" userId="5ca8a513-eaf1-4adc-9d18-6db7e5361089" providerId="ADAL" clId="{7BE7ADC7-C58B-4244-BD70-ED82F4F4EB09}" dt="2022-04-23T23:20:23.814" v="467" actId="1076"/>
          <ac:picMkLst>
            <pc:docMk/>
            <pc:sldMk cId="394783395" sldId="1849"/>
            <ac:picMk id="5122" creationId="{8364B324-02B4-4D95-AC02-73B46BA9B2EB}"/>
          </ac:picMkLst>
        </pc:picChg>
      </pc:sldChg>
      <pc:sldChg chg="addSp modSp del">
        <pc:chgData name="Kerri Cunningham" userId="5ca8a513-eaf1-4adc-9d18-6db7e5361089" providerId="ADAL" clId="{7BE7ADC7-C58B-4244-BD70-ED82F4F4EB09}" dt="2022-04-23T23:24:59.033" v="553" actId="47"/>
        <pc:sldMkLst>
          <pc:docMk/>
          <pc:sldMk cId="0" sldId="1852"/>
        </pc:sldMkLst>
        <pc:picChg chg="add mod">
          <ac:chgData name="Kerri Cunningham" userId="5ca8a513-eaf1-4adc-9d18-6db7e5361089" providerId="ADAL" clId="{7BE7ADC7-C58B-4244-BD70-ED82F4F4EB09}" dt="2022-04-23T21:25:18.693" v="97"/>
          <ac:picMkLst>
            <pc:docMk/>
            <pc:sldMk cId="0" sldId="1852"/>
            <ac:picMk id="6" creationId="{BE7EA5EB-FBC6-4755-8B01-27398E951059}"/>
          </ac:picMkLst>
        </pc:picChg>
      </pc:sldChg>
      <pc:sldChg chg="addSp delSp modSp mod">
        <pc:chgData name="Kerri Cunningham" userId="5ca8a513-eaf1-4adc-9d18-6db7e5361089" providerId="ADAL" clId="{7BE7ADC7-C58B-4244-BD70-ED82F4F4EB09}" dt="2022-04-23T23:26:06.805" v="562" actId="1076"/>
        <pc:sldMkLst>
          <pc:docMk/>
          <pc:sldMk cId="4244761525" sldId="1858"/>
        </pc:sldMkLst>
        <pc:spChg chg="del">
          <ac:chgData name="Kerri Cunningham" userId="5ca8a513-eaf1-4adc-9d18-6db7e5361089" providerId="ADAL" clId="{7BE7ADC7-C58B-4244-BD70-ED82F4F4EB09}" dt="2022-04-23T23:25:57.310" v="557" actId="478"/>
          <ac:spMkLst>
            <pc:docMk/>
            <pc:sldMk cId="4244761525" sldId="1858"/>
            <ac:spMk id="3" creationId="{17155E1D-F4AD-41A7-B948-E2D246CCFE8A}"/>
          </ac:spMkLst>
        </pc:spChg>
        <pc:spChg chg="del">
          <ac:chgData name="Kerri Cunningham" userId="5ca8a513-eaf1-4adc-9d18-6db7e5361089" providerId="ADAL" clId="{7BE7ADC7-C58B-4244-BD70-ED82F4F4EB09}" dt="2022-04-23T23:25:53.546" v="555" actId="478"/>
          <ac:spMkLst>
            <pc:docMk/>
            <pc:sldMk cId="4244761525" sldId="1858"/>
            <ac:spMk id="4" creationId="{FD9E38B3-4686-8247-9625-49018D29F408}"/>
          </ac:spMkLst>
        </pc:spChg>
        <pc:spChg chg="add del mod">
          <ac:chgData name="Kerri Cunningham" userId="5ca8a513-eaf1-4adc-9d18-6db7e5361089" providerId="ADAL" clId="{7BE7ADC7-C58B-4244-BD70-ED82F4F4EB09}" dt="2022-04-23T23:25:55.811" v="556" actId="478"/>
          <ac:spMkLst>
            <pc:docMk/>
            <pc:sldMk cId="4244761525" sldId="1858"/>
            <ac:spMk id="6" creationId="{88174E71-1752-435A-89DF-94915DE32273}"/>
          </ac:spMkLst>
        </pc:spChg>
        <pc:spChg chg="add del mod">
          <ac:chgData name="Kerri Cunningham" userId="5ca8a513-eaf1-4adc-9d18-6db7e5361089" providerId="ADAL" clId="{7BE7ADC7-C58B-4244-BD70-ED82F4F4EB09}" dt="2022-04-23T23:25:58.482" v="558" actId="478"/>
          <ac:spMkLst>
            <pc:docMk/>
            <pc:sldMk cId="4244761525" sldId="1858"/>
            <ac:spMk id="8" creationId="{37855C01-FF41-46E1-8BD8-ED373DDCC48E}"/>
          </ac:spMkLst>
        </pc:spChg>
        <pc:picChg chg="add mod">
          <ac:chgData name="Kerri Cunningham" userId="5ca8a513-eaf1-4adc-9d18-6db7e5361089" providerId="ADAL" clId="{7BE7ADC7-C58B-4244-BD70-ED82F4F4EB09}" dt="2022-04-23T21:25:24.206" v="99"/>
          <ac:picMkLst>
            <pc:docMk/>
            <pc:sldMk cId="4244761525" sldId="1858"/>
            <ac:picMk id="5" creationId="{236D41F4-20F3-464C-B1E9-1E5364E88DB7}"/>
          </ac:picMkLst>
        </pc:picChg>
        <pc:picChg chg="add mod">
          <ac:chgData name="Kerri Cunningham" userId="5ca8a513-eaf1-4adc-9d18-6db7e5361089" providerId="ADAL" clId="{7BE7ADC7-C58B-4244-BD70-ED82F4F4EB09}" dt="2022-04-23T23:26:06.805" v="562" actId="1076"/>
          <ac:picMkLst>
            <pc:docMk/>
            <pc:sldMk cId="4244761525" sldId="1858"/>
            <ac:picMk id="6146" creationId="{27CA0690-4F26-4F55-A8BD-C6C971509606}"/>
          </ac:picMkLst>
        </pc:picChg>
      </pc:sldChg>
      <pc:sldChg chg="addSp modSp del">
        <pc:chgData name="Kerri Cunningham" userId="5ca8a513-eaf1-4adc-9d18-6db7e5361089" providerId="ADAL" clId="{7BE7ADC7-C58B-4244-BD70-ED82F4F4EB09}" dt="2022-04-23T23:25:01.259" v="554" actId="47"/>
        <pc:sldMkLst>
          <pc:docMk/>
          <pc:sldMk cId="576716121" sldId="1859"/>
        </pc:sldMkLst>
        <pc:picChg chg="add mod">
          <ac:chgData name="Kerri Cunningham" userId="5ca8a513-eaf1-4adc-9d18-6db7e5361089" providerId="ADAL" clId="{7BE7ADC7-C58B-4244-BD70-ED82F4F4EB09}" dt="2022-04-23T21:25:26.423" v="100"/>
          <ac:picMkLst>
            <pc:docMk/>
            <pc:sldMk cId="576716121" sldId="1859"/>
            <ac:picMk id="5" creationId="{1C51266D-D03E-48E5-8FB1-866F0B035E3E}"/>
          </ac:picMkLst>
        </pc:picChg>
      </pc:sldChg>
      <pc:sldChg chg="addSp delSp modSp mod">
        <pc:chgData name="Kerri Cunningham" userId="5ca8a513-eaf1-4adc-9d18-6db7e5361089" providerId="ADAL" clId="{7BE7ADC7-C58B-4244-BD70-ED82F4F4EB09}" dt="2022-04-23T21:31:24.945" v="159" actId="207"/>
        <pc:sldMkLst>
          <pc:docMk/>
          <pc:sldMk cId="1543265293" sldId="1864"/>
        </pc:sldMkLst>
        <pc:spChg chg="add del">
          <ac:chgData name="Kerri Cunningham" userId="5ca8a513-eaf1-4adc-9d18-6db7e5361089" providerId="ADAL" clId="{7BE7ADC7-C58B-4244-BD70-ED82F4F4EB09}" dt="2022-04-23T21:09:16.297" v="31" actId="478"/>
          <ac:spMkLst>
            <pc:docMk/>
            <pc:sldMk cId="1543265293" sldId="1864"/>
            <ac:spMk id="2" creationId="{7A0FAC11-1454-4908-B8AD-6D813A7689FC}"/>
          </ac:spMkLst>
        </pc:spChg>
        <pc:spChg chg="add mod">
          <ac:chgData name="Kerri Cunningham" userId="5ca8a513-eaf1-4adc-9d18-6db7e5361089" providerId="ADAL" clId="{7BE7ADC7-C58B-4244-BD70-ED82F4F4EB09}" dt="2022-04-23T21:30:47.886" v="158" actId="207"/>
          <ac:spMkLst>
            <pc:docMk/>
            <pc:sldMk cId="1543265293" sldId="1864"/>
            <ac:spMk id="3" creationId="{68D0300F-FADF-4706-9C77-4E1F345C699B}"/>
          </ac:spMkLst>
        </pc:spChg>
        <pc:spChg chg="add mod ord">
          <ac:chgData name="Kerri Cunningham" userId="5ca8a513-eaf1-4adc-9d18-6db7e5361089" providerId="ADAL" clId="{7BE7ADC7-C58B-4244-BD70-ED82F4F4EB09}" dt="2022-04-23T21:28:31.875" v="139" actId="1076"/>
          <ac:spMkLst>
            <pc:docMk/>
            <pc:sldMk cId="1543265293" sldId="1864"/>
            <ac:spMk id="13" creationId="{DB07EA98-8E82-4568-A913-4E0E00146C23}"/>
          </ac:spMkLst>
        </pc:spChg>
        <pc:spChg chg="mod ord">
          <ac:chgData name="Kerri Cunningham" userId="5ca8a513-eaf1-4adc-9d18-6db7e5361089" providerId="ADAL" clId="{7BE7ADC7-C58B-4244-BD70-ED82F4F4EB09}" dt="2022-04-23T21:31:24.945" v="159" actId="207"/>
          <ac:spMkLst>
            <pc:docMk/>
            <pc:sldMk cId="1543265293" sldId="1864"/>
            <ac:spMk id="3074" creationId="{ED2DB031-9003-4F74-A88F-FE2A2ABABC72}"/>
          </ac:spMkLst>
        </pc:spChg>
        <pc:picChg chg="add mod ord">
          <ac:chgData name="Kerri Cunningham" userId="5ca8a513-eaf1-4adc-9d18-6db7e5361089" providerId="ADAL" clId="{7BE7ADC7-C58B-4244-BD70-ED82F4F4EB09}" dt="2022-04-23T21:30:04.776" v="154" actId="1076"/>
          <ac:picMkLst>
            <pc:docMk/>
            <pc:sldMk cId="1543265293" sldId="1864"/>
            <ac:picMk id="12" creationId="{FB03E542-6E30-489D-9925-8D5A4297EA1D}"/>
          </ac:picMkLst>
        </pc:picChg>
        <pc:picChg chg="add del mod modCrop">
          <ac:chgData name="Kerri Cunningham" userId="5ca8a513-eaf1-4adc-9d18-6db7e5361089" providerId="ADAL" clId="{7BE7ADC7-C58B-4244-BD70-ED82F4F4EB09}" dt="2022-04-23T21:16:24.416" v="66" actId="478"/>
          <ac:picMkLst>
            <pc:docMk/>
            <pc:sldMk cId="1543265293" sldId="1864"/>
            <ac:picMk id="1026" creationId="{0033AAD0-2E72-4B08-9FF6-29FC7E0B461E}"/>
          </ac:picMkLst>
        </pc:picChg>
        <pc:picChg chg="add mod">
          <ac:chgData name="Kerri Cunningham" userId="5ca8a513-eaf1-4adc-9d18-6db7e5361089" providerId="ADAL" clId="{7BE7ADC7-C58B-4244-BD70-ED82F4F4EB09}" dt="2022-04-23T21:16:48.462" v="76" actId="1076"/>
          <ac:picMkLst>
            <pc:docMk/>
            <pc:sldMk cId="1543265293" sldId="1864"/>
            <ac:picMk id="1028" creationId="{715AAD1A-16CE-47F9-B241-B6D8E49914A1}"/>
          </ac:picMkLst>
        </pc:picChg>
        <pc:picChg chg="add mod">
          <ac:chgData name="Kerri Cunningham" userId="5ca8a513-eaf1-4adc-9d18-6db7e5361089" providerId="ADAL" clId="{7BE7ADC7-C58B-4244-BD70-ED82F4F4EB09}" dt="2022-04-23T21:16:53.609" v="78" actId="1076"/>
          <ac:picMkLst>
            <pc:docMk/>
            <pc:sldMk cId="1543265293" sldId="1864"/>
            <ac:picMk id="1032" creationId="{D3A5594A-8DDE-4190-BEF2-2D3F941CFF7D}"/>
          </ac:picMkLst>
        </pc:picChg>
        <pc:picChg chg="add del mod">
          <ac:chgData name="Kerri Cunningham" userId="5ca8a513-eaf1-4adc-9d18-6db7e5361089" providerId="ADAL" clId="{7BE7ADC7-C58B-4244-BD70-ED82F4F4EB09}" dt="2022-04-23T21:14:07.744" v="52" actId="478"/>
          <ac:picMkLst>
            <pc:docMk/>
            <pc:sldMk cId="1543265293" sldId="1864"/>
            <ac:picMk id="1034" creationId="{1CE3B407-3717-4E31-ADBF-1DD6D3E9B335}"/>
          </ac:picMkLst>
        </pc:picChg>
        <pc:picChg chg="add del mod">
          <ac:chgData name="Kerri Cunningham" userId="5ca8a513-eaf1-4adc-9d18-6db7e5361089" providerId="ADAL" clId="{7BE7ADC7-C58B-4244-BD70-ED82F4F4EB09}" dt="2022-04-23T21:14:21.836" v="57" actId="478"/>
          <ac:picMkLst>
            <pc:docMk/>
            <pc:sldMk cId="1543265293" sldId="1864"/>
            <ac:picMk id="1036" creationId="{623AE16D-F3D7-47C0-88C0-541B72E9CECF}"/>
          </ac:picMkLst>
        </pc:picChg>
        <pc:picChg chg="add mod">
          <ac:chgData name="Kerri Cunningham" userId="5ca8a513-eaf1-4adc-9d18-6db7e5361089" providerId="ADAL" clId="{7BE7ADC7-C58B-4244-BD70-ED82F4F4EB09}" dt="2022-04-23T21:16:51.185" v="77" actId="1076"/>
          <ac:picMkLst>
            <pc:docMk/>
            <pc:sldMk cId="1543265293" sldId="1864"/>
            <ac:picMk id="1038" creationId="{CF2EBE3C-8829-41C8-BFB6-804DCA6AF5FB}"/>
          </ac:picMkLst>
        </pc:picChg>
        <pc:picChg chg="add mod">
          <ac:chgData name="Kerri Cunningham" userId="5ca8a513-eaf1-4adc-9d18-6db7e5361089" providerId="ADAL" clId="{7BE7ADC7-C58B-4244-BD70-ED82F4F4EB09}" dt="2022-04-23T21:30:06.855" v="155" actId="1076"/>
          <ac:picMkLst>
            <pc:docMk/>
            <pc:sldMk cId="1543265293" sldId="1864"/>
            <ac:picMk id="1040" creationId="{D2C25E17-B2FB-440F-8E51-4525ECC59294}"/>
          </ac:picMkLst>
        </pc:picChg>
        <pc:picChg chg="add del mod">
          <ac:chgData name="Kerri Cunningham" userId="5ca8a513-eaf1-4adc-9d18-6db7e5361089" providerId="ADAL" clId="{7BE7ADC7-C58B-4244-BD70-ED82F4F4EB09}" dt="2022-04-23T21:16:33.424" v="72" actId="478"/>
          <ac:picMkLst>
            <pc:docMk/>
            <pc:sldMk cId="1543265293" sldId="1864"/>
            <ac:picMk id="1042" creationId="{639BD2B5-DA87-474A-886C-059A1C9A673B}"/>
          </ac:picMkLst>
        </pc:picChg>
      </pc:sldChg>
      <pc:sldChg chg="addSp delSp modSp mod ord">
        <pc:chgData name="Kerri Cunningham" userId="5ca8a513-eaf1-4adc-9d18-6db7e5361089" providerId="ADAL" clId="{7BE7ADC7-C58B-4244-BD70-ED82F4F4EB09}" dt="2022-04-26T13:47:29.739" v="754" actId="20577"/>
        <pc:sldMkLst>
          <pc:docMk/>
          <pc:sldMk cId="1430663837" sldId="1865"/>
        </pc:sldMkLst>
        <pc:spChg chg="del">
          <ac:chgData name="Kerri Cunningham" userId="5ca8a513-eaf1-4adc-9d18-6db7e5361089" providerId="ADAL" clId="{7BE7ADC7-C58B-4244-BD70-ED82F4F4EB09}" dt="2022-04-23T23:22:24.338" v="470" actId="478"/>
          <ac:spMkLst>
            <pc:docMk/>
            <pc:sldMk cId="1430663837" sldId="1865"/>
            <ac:spMk id="2" creationId="{25A8ACB1-6D36-496B-91DD-D1C3128C1C73}"/>
          </ac:spMkLst>
        </pc:spChg>
        <pc:spChg chg="mod">
          <ac:chgData name="Kerri Cunningham" userId="5ca8a513-eaf1-4adc-9d18-6db7e5361089" providerId="ADAL" clId="{7BE7ADC7-C58B-4244-BD70-ED82F4F4EB09}" dt="2022-04-23T23:23:39.862" v="513" actId="20577"/>
          <ac:spMkLst>
            <pc:docMk/>
            <pc:sldMk cId="1430663837" sldId="1865"/>
            <ac:spMk id="3" creationId="{9202AD8E-4C7C-4A1B-89B1-9A0997F4F30E}"/>
          </ac:spMkLst>
        </pc:spChg>
        <pc:spChg chg="add mod">
          <ac:chgData name="Kerri Cunningham" userId="5ca8a513-eaf1-4adc-9d18-6db7e5361089" providerId="ADAL" clId="{7BE7ADC7-C58B-4244-BD70-ED82F4F4EB09}" dt="2022-04-26T13:47:29.739" v="754" actId="20577"/>
          <ac:spMkLst>
            <pc:docMk/>
            <pc:sldMk cId="1430663837" sldId="1865"/>
            <ac:spMk id="6" creationId="{5CF0227B-FFCF-4417-B4AA-E8F9941E380F}"/>
          </ac:spMkLst>
        </pc:spChg>
        <pc:picChg chg="add mod">
          <ac:chgData name="Kerri Cunningham" userId="5ca8a513-eaf1-4adc-9d18-6db7e5361089" providerId="ADAL" clId="{7BE7ADC7-C58B-4244-BD70-ED82F4F4EB09}" dt="2022-04-23T21:25:21.969" v="98"/>
          <ac:picMkLst>
            <pc:docMk/>
            <pc:sldMk cId="1430663837" sldId="1865"/>
            <ac:picMk id="4" creationId="{85BCFB91-798A-4B62-94E6-1A85BD06199B}"/>
          </ac:picMkLst>
        </pc:picChg>
      </pc:sldChg>
      <pc:sldChg chg="addSp delSp modSp mod">
        <pc:chgData name="Kerri Cunningham" userId="5ca8a513-eaf1-4adc-9d18-6db7e5361089" providerId="ADAL" clId="{7BE7ADC7-C58B-4244-BD70-ED82F4F4EB09}" dt="2022-04-23T23:24:55.059" v="552" actId="20577"/>
        <pc:sldMkLst>
          <pc:docMk/>
          <pc:sldMk cId="1470979386" sldId="1866"/>
        </pc:sldMkLst>
        <pc:spChg chg="mod">
          <ac:chgData name="Kerri Cunningham" userId="5ca8a513-eaf1-4adc-9d18-6db7e5361089" providerId="ADAL" clId="{7BE7ADC7-C58B-4244-BD70-ED82F4F4EB09}" dt="2022-04-23T23:24:55.059" v="552" actId="20577"/>
          <ac:spMkLst>
            <pc:docMk/>
            <pc:sldMk cId="1470979386" sldId="1866"/>
            <ac:spMk id="3" creationId="{8F18C6B5-87AC-4DA5-94CA-6E092A6A07D3}"/>
          </ac:spMkLst>
        </pc:spChg>
        <pc:spChg chg="add del mod">
          <ac:chgData name="Kerri Cunningham" userId="5ca8a513-eaf1-4adc-9d18-6db7e5361089" providerId="ADAL" clId="{7BE7ADC7-C58B-4244-BD70-ED82F4F4EB09}" dt="2022-04-23T23:23:54.076" v="515" actId="478"/>
          <ac:spMkLst>
            <pc:docMk/>
            <pc:sldMk cId="1470979386" sldId="1866"/>
            <ac:spMk id="4" creationId="{4081AE0A-40CA-4105-8E83-EA4D82075A0D}"/>
          </ac:spMkLst>
        </pc:spChg>
        <pc:spChg chg="mod">
          <ac:chgData name="Kerri Cunningham" userId="5ca8a513-eaf1-4adc-9d18-6db7e5361089" providerId="ADAL" clId="{7BE7ADC7-C58B-4244-BD70-ED82F4F4EB09}" dt="2022-04-23T23:24:36.846" v="524" actId="1076"/>
          <ac:spMkLst>
            <pc:docMk/>
            <pc:sldMk cId="1470979386" sldId="1866"/>
            <ac:spMk id="7" creationId="{C6F52EDA-7F85-46DD-9A9E-95E0E3EC3F84}"/>
          </ac:spMkLst>
        </pc:spChg>
        <pc:graphicFrameChg chg="del">
          <ac:chgData name="Kerri Cunningham" userId="5ca8a513-eaf1-4adc-9d18-6db7e5361089" providerId="ADAL" clId="{7BE7ADC7-C58B-4244-BD70-ED82F4F4EB09}" dt="2022-04-23T23:23:53.499" v="514" actId="478"/>
          <ac:graphicFrameMkLst>
            <pc:docMk/>
            <pc:sldMk cId="1470979386" sldId="1866"/>
            <ac:graphicFrameMk id="31" creationId="{B90E4E44-174A-47BD-A77F-9A22D2087916}"/>
          </ac:graphicFrameMkLst>
        </pc:graphicFrameChg>
        <pc:picChg chg="add mod">
          <ac:chgData name="Kerri Cunningham" userId="5ca8a513-eaf1-4adc-9d18-6db7e5361089" providerId="ADAL" clId="{7BE7ADC7-C58B-4244-BD70-ED82F4F4EB09}" dt="2022-04-23T21:25:17.207" v="96"/>
          <ac:picMkLst>
            <pc:docMk/>
            <pc:sldMk cId="1470979386" sldId="1866"/>
            <ac:picMk id="5" creationId="{C7E00B93-F196-44FD-8D4B-03967D37D79C}"/>
          </ac:picMkLst>
        </pc:picChg>
      </pc:sldChg>
      <pc:sldChg chg="addSp delSp modSp mod ord">
        <pc:chgData name="Kerri Cunningham" userId="5ca8a513-eaf1-4adc-9d18-6db7e5361089" providerId="ADAL" clId="{7BE7ADC7-C58B-4244-BD70-ED82F4F4EB09}" dt="2022-04-23T23:13:04.454" v="389" actId="122"/>
        <pc:sldMkLst>
          <pc:docMk/>
          <pc:sldMk cId="3366527757" sldId="1867"/>
        </pc:sldMkLst>
        <pc:spChg chg="del mod">
          <ac:chgData name="Kerri Cunningham" userId="5ca8a513-eaf1-4adc-9d18-6db7e5361089" providerId="ADAL" clId="{7BE7ADC7-C58B-4244-BD70-ED82F4F4EB09}" dt="2022-04-23T23:10:14.003" v="219" actId="478"/>
          <ac:spMkLst>
            <pc:docMk/>
            <pc:sldMk cId="3366527757" sldId="1867"/>
            <ac:spMk id="3" creationId="{68675CE5-70A2-411D-881E-7B75B82931F4}"/>
          </ac:spMkLst>
        </pc:spChg>
        <pc:spChg chg="mod">
          <ac:chgData name="Kerri Cunningham" userId="5ca8a513-eaf1-4adc-9d18-6db7e5361089" providerId="ADAL" clId="{7BE7ADC7-C58B-4244-BD70-ED82F4F4EB09}" dt="2022-04-23T23:13:04.454" v="389" actId="122"/>
          <ac:spMkLst>
            <pc:docMk/>
            <pc:sldMk cId="3366527757" sldId="1867"/>
            <ac:spMk id="4" creationId="{9DA36B3A-558B-413E-877B-7275290AB783}"/>
          </ac:spMkLst>
        </pc:spChg>
        <pc:spChg chg="add del mod">
          <ac:chgData name="Kerri Cunningham" userId="5ca8a513-eaf1-4adc-9d18-6db7e5361089" providerId="ADAL" clId="{7BE7ADC7-C58B-4244-BD70-ED82F4F4EB09}" dt="2022-04-23T23:10:16.863" v="220" actId="478"/>
          <ac:spMkLst>
            <pc:docMk/>
            <pc:sldMk cId="3366527757" sldId="1867"/>
            <ac:spMk id="7" creationId="{0D8C2E71-FA3B-4E44-A3BE-306FA3B424E5}"/>
          </ac:spMkLst>
        </pc:spChg>
        <pc:picChg chg="add mod">
          <ac:chgData name="Kerri Cunningham" userId="5ca8a513-eaf1-4adc-9d18-6db7e5361089" providerId="ADAL" clId="{7BE7ADC7-C58B-4244-BD70-ED82F4F4EB09}" dt="2022-04-23T21:25:27.743" v="101"/>
          <ac:picMkLst>
            <pc:docMk/>
            <pc:sldMk cId="3366527757" sldId="1867"/>
            <ac:picMk id="5" creationId="{F49758A1-C180-437D-B228-335BAD7C0D35}"/>
          </ac:picMkLst>
        </pc:picChg>
        <pc:picChg chg="add del mod">
          <ac:chgData name="Kerri Cunningham" userId="5ca8a513-eaf1-4adc-9d18-6db7e5361089" providerId="ADAL" clId="{7BE7ADC7-C58B-4244-BD70-ED82F4F4EB09}" dt="2022-04-23T23:12:45.252" v="381" actId="478"/>
          <ac:picMkLst>
            <pc:docMk/>
            <pc:sldMk cId="3366527757" sldId="1867"/>
            <ac:picMk id="6" creationId="{CEF474F8-55E1-47B1-9D90-4BCE2C223C98}"/>
          </ac:picMkLst>
        </pc:picChg>
        <pc:picChg chg="add mod">
          <ac:chgData name="Kerri Cunningham" userId="5ca8a513-eaf1-4adc-9d18-6db7e5361089" providerId="ADAL" clId="{7BE7ADC7-C58B-4244-BD70-ED82F4F4EB09}" dt="2022-04-23T23:11:50.759" v="377" actId="1076"/>
          <ac:picMkLst>
            <pc:docMk/>
            <pc:sldMk cId="3366527757" sldId="1867"/>
            <ac:picMk id="4098" creationId="{7B990DCA-B154-4B4D-9D99-8399ABE14AC7}"/>
          </ac:picMkLst>
        </pc:picChg>
        <pc:picChg chg="add mod">
          <ac:chgData name="Kerri Cunningham" userId="5ca8a513-eaf1-4adc-9d18-6db7e5361089" providerId="ADAL" clId="{7BE7ADC7-C58B-4244-BD70-ED82F4F4EB09}" dt="2022-04-23T23:12:51.966" v="383" actId="1076"/>
          <ac:picMkLst>
            <pc:docMk/>
            <pc:sldMk cId="3366527757" sldId="1867"/>
            <ac:picMk id="4100" creationId="{55A74800-F4D6-4B06-8C6D-93FCAD239854}"/>
          </ac:picMkLst>
        </pc:picChg>
      </pc:sldChg>
      <pc:sldChg chg="add del ord">
        <pc:chgData name="Kerri Cunningham" userId="5ca8a513-eaf1-4adc-9d18-6db7e5361089" providerId="ADAL" clId="{7BE7ADC7-C58B-4244-BD70-ED82F4F4EB09}" dt="2022-04-23T23:09:31.597" v="206" actId="47"/>
        <pc:sldMkLst>
          <pc:docMk/>
          <pc:sldMk cId="71086263" sldId="1868"/>
        </pc:sldMkLst>
      </pc:sldChg>
      <pc:sldChg chg="addSp delSp modSp add mod ord">
        <pc:chgData name="Kerri Cunningham" userId="5ca8a513-eaf1-4adc-9d18-6db7e5361089" providerId="ADAL" clId="{7BE7ADC7-C58B-4244-BD70-ED82F4F4EB09}" dt="2022-04-26T13:40:41.703" v="746" actId="403"/>
        <pc:sldMkLst>
          <pc:docMk/>
          <pc:sldMk cId="1112480150" sldId="1868"/>
        </pc:sldMkLst>
        <pc:spChg chg="add del">
          <ac:chgData name="Kerri Cunningham" userId="5ca8a513-eaf1-4adc-9d18-6db7e5361089" providerId="ADAL" clId="{7BE7ADC7-C58B-4244-BD70-ED82F4F4EB09}" dt="2022-04-26T13:35:20.045" v="569" actId="478"/>
          <ac:spMkLst>
            <pc:docMk/>
            <pc:sldMk cId="1112480150" sldId="1868"/>
            <ac:spMk id="5" creationId="{23A90483-5865-465A-9FE5-A36DDAEC935E}"/>
          </ac:spMkLst>
        </pc:spChg>
        <pc:spChg chg="add mod">
          <ac:chgData name="Kerri Cunningham" userId="5ca8a513-eaf1-4adc-9d18-6db7e5361089" providerId="ADAL" clId="{7BE7ADC7-C58B-4244-BD70-ED82F4F4EB09}" dt="2022-04-26T13:40:41.703" v="746" actId="403"/>
          <ac:spMkLst>
            <pc:docMk/>
            <pc:sldMk cId="1112480150" sldId="1868"/>
            <ac:spMk id="7" creationId="{1EB305D4-3839-4D37-BE73-323A42310A5B}"/>
          </ac:spMkLst>
        </pc:spChg>
        <pc:picChg chg="mod">
          <ac:chgData name="Kerri Cunningham" userId="5ca8a513-eaf1-4adc-9d18-6db7e5361089" providerId="ADAL" clId="{7BE7ADC7-C58B-4244-BD70-ED82F4F4EB09}" dt="2022-04-26T13:34:45.817" v="567" actId="1076"/>
          <ac:picMkLst>
            <pc:docMk/>
            <pc:sldMk cId="1112480150" sldId="1868"/>
            <ac:picMk id="4" creationId="{D4AB5D68-6024-4672-AAEA-055A973F7216}"/>
          </ac:picMkLst>
        </pc:picChg>
        <pc:picChg chg="add mod">
          <ac:chgData name="Kerri Cunningham" userId="5ca8a513-eaf1-4adc-9d18-6db7e5361089" providerId="ADAL" clId="{7BE7ADC7-C58B-4244-BD70-ED82F4F4EB09}" dt="2022-04-26T13:39:43.421" v="597" actId="1076"/>
          <ac:picMkLst>
            <pc:docMk/>
            <pc:sldMk cId="1112480150" sldId="1868"/>
            <ac:picMk id="1026" creationId="{600906D6-AAA9-4D6C-9ED8-F44C7CFD4BD8}"/>
          </ac:picMkLst>
        </pc:picChg>
        <pc:picChg chg="add mod">
          <ac:chgData name="Kerri Cunningham" userId="5ca8a513-eaf1-4adc-9d18-6db7e5361089" providerId="ADAL" clId="{7BE7ADC7-C58B-4244-BD70-ED82F4F4EB09}" dt="2022-04-26T13:39:34.332" v="593" actId="1076"/>
          <ac:picMkLst>
            <pc:docMk/>
            <pc:sldMk cId="1112480150" sldId="1868"/>
            <ac:picMk id="1028" creationId="{E1E215C0-1EE8-4980-874C-7213E9C154AC}"/>
          </ac:picMkLst>
        </pc:picChg>
        <pc:picChg chg="add mod">
          <ac:chgData name="Kerri Cunningham" userId="5ca8a513-eaf1-4adc-9d18-6db7e5361089" providerId="ADAL" clId="{7BE7ADC7-C58B-4244-BD70-ED82F4F4EB09}" dt="2022-04-26T13:39:46.788" v="598" actId="1076"/>
          <ac:picMkLst>
            <pc:docMk/>
            <pc:sldMk cId="1112480150" sldId="1868"/>
            <ac:picMk id="1030" creationId="{D222A642-E542-49EC-938C-C6A38436E735}"/>
          </ac:picMkLst>
        </pc:picChg>
        <pc:picChg chg="del">
          <ac:chgData name="Kerri Cunningham" userId="5ca8a513-eaf1-4adc-9d18-6db7e5361089" providerId="ADAL" clId="{7BE7ADC7-C58B-4244-BD70-ED82F4F4EB09}" dt="2022-04-26T13:34:42.358" v="566" actId="478"/>
          <ac:picMkLst>
            <pc:docMk/>
            <pc:sldMk cId="1112480150" sldId="1868"/>
            <ac:picMk id="5122" creationId="{8364B324-02B4-4D95-AC02-73B46BA9B2EB}"/>
          </ac:picMkLst>
        </pc:picChg>
      </pc:sldChg>
      <pc:sldChg chg="delSp modSp add mod ord">
        <pc:chgData name="Kerri Cunningham" userId="5ca8a513-eaf1-4adc-9d18-6db7e5361089" providerId="ADAL" clId="{7BE7ADC7-C58B-4244-BD70-ED82F4F4EB09}" dt="2022-04-26T13:54:12.726" v="1099" actId="20577"/>
        <pc:sldMkLst>
          <pc:docMk/>
          <pc:sldMk cId="2857606845" sldId="1869"/>
        </pc:sldMkLst>
        <pc:spChg chg="mod">
          <ac:chgData name="Kerri Cunningham" userId="5ca8a513-eaf1-4adc-9d18-6db7e5361089" providerId="ADAL" clId="{7BE7ADC7-C58B-4244-BD70-ED82F4F4EB09}" dt="2022-04-26T13:54:12.726" v="1099" actId="20577"/>
          <ac:spMkLst>
            <pc:docMk/>
            <pc:sldMk cId="2857606845" sldId="1869"/>
            <ac:spMk id="14" creationId="{E38DC018-B128-487D-B648-43B3CDB8058A}"/>
          </ac:spMkLst>
        </pc:spChg>
        <pc:picChg chg="del">
          <ac:chgData name="Kerri Cunningham" userId="5ca8a513-eaf1-4adc-9d18-6db7e5361089" providerId="ADAL" clId="{7BE7ADC7-C58B-4244-BD70-ED82F4F4EB09}" dt="2022-04-26T13:47:52.760" v="758" actId="478"/>
          <ac:picMkLst>
            <pc:docMk/>
            <pc:sldMk cId="2857606845" sldId="1869"/>
            <ac:picMk id="3076" creationId="{6DEDC1E8-6770-4776-A495-3CD1E9230DA7}"/>
          </ac:picMkLst>
        </pc:picChg>
      </pc:sldChg>
      <pc:sldChg chg="addSp delSp modSp add mod ord">
        <pc:chgData name="Kerri Cunningham" userId="5ca8a513-eaf1-4adc-9d18-6db7e5361089" providerId="ADAL" clId="{7BE7ADC7-C58B-4244-BD70-ED82F4F4EB09}" dt="2022-04-26T14:24:26.621" v="1561" actId="20577"/>
        <pc:sldMkLst>
          <pc:docMk/>
          <pc:sldMk cId="4020731557" sldId="1870"/>
        </pc:sldMkLst>
        <pc:spChg chg="mod">
          <ac:chgData name="Kerri Cunningham" userId="5ca8a513-eaf1-4adc-9d18-6db7e5361089" providerId="ADAL" clId="{7BE7ADC7-C58B-4244-BD70-ED82F4F4EB09}" dt="2022-04-26T14:10:01.389" v="1545" actId="20577"/>
          <ac:spMkLst>
            <pc:docMk/>
            <pc:sldMk cId="4020731557" sldId="1870"/>
            <ac:spMk id="3" creationId="{8F18C6B5-87AC-4DA5-94CA-6E092A6A07D3}"/>
          </ac:spMkLst>
        </pc:spChg>
        <pc:spChg chg="mod">
          <ac:chgData name="Kerri Cunningham" userId="5ca8a513-eaf1-4adc-9d18-6db7e5361089" providerId="ADAL" clId="{7BE7ADC7-C58B-4244-BD70-ED82F4F4EB09}" dt="2022-04-26T14:24:26.621" v="1561" actId="20577"/>
          <ac:spMkLst>
            <pc:docMk/>
            <pc:sldMk cId="4020731557" sldId="1870"/>
            <ac:spMk id="7" creationId="{C6F52EDA-7F85-46DD-9A9E-95E0E3EC3F84}"/>
          </ac:spMkLst>
        </pc:spChg>
        <pc:picChg chg="add del mod">
          <ac:chgData name="Kerri Cunningham" userId="5ca8a513-eaf1-4adc-9d18-6db7e5361089" providerId="ADAL" clId="{7BE7ADC7-C58B-4244-BD70-ED82F4F4EB09}" dt="2022-04-26T14:11:37.612" v="1552" actId="478"/>
          <ac:picMkLst>
            <pc:docMk/>
            <pc:sldMk cId="4020731557" sldId="1870"/>
            <ac:picMk id="2050" creationId="{13F046EB-EEAB-4A15-891D-7EA623031AD2}"/>
          </ac:picMkLst>
        </pc:picChg>
        <pc:picChg chg="add mod">
          <ac:chgData name="Kerri Cunningham" userId="5ca8a513-eaf1-4adc-9d18-6db7e5361089" providerId="ADAL" clId="{7BE7ADC7-C58B-4244-BD70-ED82F4F4EB09}" dt="2022-04-26T14:11:59.238" v="1558" actId="1076"/>
          <ac:picMkLst>
            <pc:docMk/>
            <pc:sldMk cId="4020731557" sldId="1870"/>
            <ac:picMk id="2052" creationId="{727840E2-D6BA-4209-9A0E-4743C4C96B3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extLst>
      <p:ext uri="{BB962C8B-B14F-4D97-AF65-F5344CB8AC3E}">
        <p14:creationId xmlns:p14="http://schemas.microsoft.com/office/powerpoint/2010/main" val="18880275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err="1">
                <a:latin typeface="Arial" panose="020B0604020202020204" pitchFamily="34" charset="0"/>
              </a:rPr>
              <a:t>Verwys</a:t>
            </a:r>
            <a:r>
              <a:rPr lang="en-US" altLang="en-US" dirty="0">
                <a:latin typeface="Arial" panose="020B0604020202020204" pitchFamily="34" charset="0"/>
              </a:rPr>
              <a:t> </a:t>
            </a:r>
            <a:r>
              <a:rPr lang="en-US" altLang="en-US" dirty="0" err="1">
                <a:latin typeface="Arial" panose="020B0604020202020204" pitchFamily="34" charset="0"/>
              </a:rPr>
              <a:t>na</a:t>
            </a:r>
            <a:r>
              <a:rPr lang="en-US" altLang="en-US" dirty="0">
                <a:latin typeface="Arial" panose="020B0604020202020204" pitchFamily="34" charset="0"/>
              </a:rPr>
              <a:t> die </a:t>
            </a:r>
            <a:r>
              <a:rPr lang="en-US" altLang="en-US" b="1" dirty="0">
                <a:latin typeface="Arial" panose="020B0604020202020204" pitchFamily="34" charset="0"/>
              </a:rPr>
              <a:t>Gr9 KW2 NSS vs NVS </a:t>
            </a:r>
            <a:r>
              <a:rPr lang="en-US" altLang="en-US" b="1" dirty="0" err="1">
                <a:latin typeface="Arial" panose="020B0604020202020204" pitchFamily="34" charset="0"/>
              </a:rPr>
              <a:t>Lesvoorbereiding</a:t>
            </a:r>
            <a:r>
              <a:rPr lang="en-US" altLang="en-US" dirty="0">
                <a:latin typeface="Arial" panose="020B0604020202020204" pitchFamily="34" charset="0"/>
              </a:rPr>
              <a:t> </a:t>
            </a:r>
            <a:r>
              <a:rPr lang="en-US" altLang="en-US" dirty="0" err="1">
                <a:latin typeface="Arial" panose="020B0604020202020204" pitchFamily="34" charset="0"/>
              </a:rPr>
              <a:t>bladsye</a:t>
            </a:r>
            <a:r>
              <a:rPr lang="en-US" altLang="en-US" dirty="0">
                <a:latin typeface="Arial" panose="020B0604020202020204" pitchFamily="34" charset="0"/>
              </a:rPr>
              <a:t> 13 tot 15 </a:t>
            </a:r>
            <a:r>
              <a:rPr lang="en-US" altLang="en-US" dirty="0" err="1">
                <a:latin typeface="Arial" panose="020B0604020202020204" pitchFamily="34" charset="0"/>
              </a:rPr>
              <a:t>vir</a:t>
            </a:r>
            <a:r>
              <a:rPr lang="en-US" altLang="en-US" baseline="0" dirty="0">
                <a:latin typeface="Arial" panose="020B0604020202020204" pitchFamily="34" charset="0"/>
              </a:rPr>
              <a:t> </a:t>
            </a:r>
            <a:r>
              <a:rPr lang="en-US" altLang="en-US" baseline="0" dirty="0" err="1">
                <a:latin typeface="Arial" panose="020B0604020202020204" pitchFamily="34" charset="0"/>
              </a:rPr>
              <a:t>omvattende</a:t>
            </a:r>
            <a:r>
              <a:rPr lang="en-US" altLang="en-US" baseline="0" dirty="0">
                <a:latin typeface="Arial" panose="020B0604020202020204" pitchFamily="34" charset="0"/>
              </a:rPr>
              <a:t> </a:t>
            </a:r>
            <a:r>
              <a:rPr lang="en-US" altLang="en-US" baseline="0" dirty="0" err="1">
                <a:latin typeface="Arial" panose="020B0604020202020204" pitchFamily="34" charset="0"/>
              </a:rPr>
              <a:t>onderwysernotas</a:t>
            </a:r>
            <a:r>
              <a:rPr lang="en-US" altLang="en-US" baseline="0" dirty="0">
                <a:latin typeface="Arial" panose="020B0604020202020204" pitchFamily="34" charset="0"/>
              </a:rPr>
              <a:t> </a:t>
            </a:r>
            <a:r>
              <a:rPr lang="en-US" altLang="en-US" baseline="0" dirty="0" err="1">
                <a:latin typeface="Arial" panose="020B0604020202020204" pitchFamily="34" charset="0"/>
              </a:rPr>
              <a:t>oor</a:t>
            </a:r>
            <a:r>
              <a:rPr lang="en-US" altLang="en-US" baseline="0" dirty="0">
                <a:latin typeface="Arial" panose="020B0604020202020204" pitchFamily="34" charset="0"/>
              </a:rPr>
              <a:t> Les 4.</a:t>
            </a:r>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endParaRPr lang="nl-NL" sz="1800" dirty="0"/>
          </a:p>
        </p:txBody>
      </p:sp>
    </p:spTree>
    <p:extLst>
      <p:ext uri="{BB962C8B-B14F-4D97-AF65-F5344CB8AC3E}">
        <p14:creationId xmlns:p14="http://schemas.microsoft.com/office/powerpoint/2010/main" val="4232283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lstStyle>
            <a:lvl1pPr>
              <a:defRPr b="1"/>
            </a:lvl1pPr>
          </a:lstStyle>
          <a:p>
            <a:r>
              <a:rPr lang="en-US" dirty="0"/>
              <a:t>Insert title here</a:t>
            </a:r>
          </a:p>
        </p:txBody>
      </p:sp>
      <p:pic>
        <p:nvPicPr>
          <p:cNvPr id="6" name="Picture Placeholder 9" descr="Bright, colorful geometric pattern ">
            <a:extLst>
              <a:ext uri="{FF2B5EF4-FFF2-40B4-BE49-F238E27FC236}">
                <a16:creationId xmlns:a16="http://schemas.microsoft.com/office/drawing/2014/main" id="{47BA4775-9232-44C1-8851-04B6753110FE}"/>
              </a:ext>
            </a:extLst>
          </p:cNvPr>
          <p:cNvPicPr>
            <a:picLocks noChangeAspect="1"/>
          </p:cNvPicPr>
          <p:nvPr userDrawn="1"/>
        </p:nvPicPr>
        <p:blipFill rotWithShape="1">
          <a:blip r:embed="rId2"/>
          <a:srcRect l="24" r="24"/>
          <a:stretch/>
        </p:blipFill>
        <p:spPr>
          <a:xfrm>
            <a:off x="-9236" y="0"/>
            <a:ext cx="474928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Pattern Content Orang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3" descr="Bright, colorful geometric pattern ">
            <a:extLst>
              <a:ext uri="{FF2B5EF4-FFF2-40B4-BE49-F238E27FC236}">
                <a16:creationId xmlns:a16="http://schemas.microsoft.com/office/drawing/2014/main" id="{0E92939E-CAD0-4B0D-A39F-10B9B25E144D}"/>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3200342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5" descr="Bright, colorful geometric pattern ">
            <a:extLst>
              <a:ext uri="{FF2B5EF4-FFF2-40B4-BE49-F238E27FC236}">
                <a16:creationId xmlns:a16="http://schemas.microsoft.com/office/drawing/2014/main" id="{D7C393D9-3916-4D61-9B6A-E1B16C079A2A}"/>
              </a:ext>
            </a:extLst>
          </p:cNvPr>
          <p:cNvPicPr>
            <a:picLocks noChangeAspect="1"/>
          </p:cNvPicPr>
          <p:nvPr userDrawn="1"/>
        </p:nvPicPr>
        <p:blipFill rotWithShape="1">
          <a:blip r:embed="rId2"/>
          <a:srcRect l="3" r="3"/>
          <a:stretch/>
        </p:blipFill>
        <p:spPr>
          <a:xfrm>
            <a:off x="7427913" y="0"/>
            <a:ext cx="4764087" cy="6858000"/>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5"/>
        </a:solidFill>
        <a:effectLst/>
      </p:bgPr>
    </p:bg>
    <p:spTree>
      <p:nvGrpSpPr>
        <p:cNvPr id="1" name=""/>
        <p:cNvGrpSpPr/>
        <p:nvPr/>
      </p:nvGrpSpPr>
      <p:grpSpPr>
        <a:xfrm>
          <a:off x="0" y="0"/>
          <a:ext cx="0" cy="0"/>
          <a:chOff x="0" y="0"/>
          <a:chExt cx="0" cy="0"/>
        </a:xfrm>
      </p:grpSpPr>
      <p:pic>
        <p:nvPicPr>
          <p:cNvPr id="8" name="Picture Placeholder 9" descr="Bright, colorful geometric pattern ">
            <a:extLst>
              <a:ext uri="{FF2B5EF4-FFF2-40B4-BE49-F238E27FC236}">
                <a16:creationId xmlns:a16="http://schemas.microsoft.com/office/drawing/2014/main" id="{69F80BBC-9ED9-4167-818A-EB3FAEE372FA}"/>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5"/>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20" descr="Bright, colorful geometric pattern ">
            <a:extLst>
              <a:ext uri="{FF2B5EF4-FFF2-40B4-BE49-F238E27FC236}">
                <a16:creationId xmlns:a16="http://schemas.microsoft.com/office/drawing/2014/main" id="{EB4660F5-5357-48E0-B5C6-3DECB6CB859E}"/>
              </a:ext>
            </a:extLst>
          </p:cNvPr>
          <p:cNvPicPr>
            <a:picLocks noChangeAspect="1"/>
          </p:cNvPicPr>
          <p:nvPr userDrawn="1"/>
        </p:nvPicPr>
        <p:blipFill rotWithShape="1">
          <a:blip r:embed="rId2"/>
          <a:srcRect t="193" b="193"/>
          <a:stretch/>
        </p:blipFill>
        <p:spPr>
          <a:xfrm>
            <a:off x="0" y="5990252"/>
            <a:ext cx="12192000" cy="867748"/>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3" descr="Bright, colorful geometric pattern ">
            <a:extLst>
              <a:ext uri="{FF2B5EF4-FFF2-40B4-BE49-F238E27FC236}">
                <a16:creationId xmlns:a16="http://schemas.microsoft.com/office/drawing/2014/main" id="{2DB741D5-0593-4748-A4D3-EF1E436A1111}"/>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6">
                    <a:lumMod val="60000"/>
                    <a:lumOff val="40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11" descr="Bright, colorful geometric pattern ">
            <a:extLst>
              <a:ext uri="{FF2B5EF4-FFF2-40B4-BE49-F238E27FC236}">
                <a16:creationId xmlns:a16="http://schemas.microsoft.com/office/drawing/2014/main" id="{1DB66C56-FBAE-47D3-9818-61368D74DAE8}"/>
              </a:ext>
            </a:extLst>
          </p:cNvPr>
          <p:cNvPicPr>
            <a:picLocks noChangeAspect="1"/>
          </p:cNvPicPr>
          <p:nvPr userDrawn="1"/>
        </p:nvPicPr>
        <p:blipFill>
          <a:blip r:embed="rId2"/>
          <a:srcRect t="390" b="390"/>
          <a:stretch>
            <a:fillRect/>
          </a:stretch>
        </p:blipFill>
        <p:spPr>
          <a:xfrm>
            <a:off x="0" y="5999582"/>
            <a:ext cx="12192000" cy="858417"/>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4"/>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2" name="Picture Placeholder 19" descr="Bright, colorful geometric pattern ">
            <a:extLst>
              <a:ext uri="{FF2B5EF4-FFF2-40B4-BE49-F238E27FC236}">
                <a16:creationId xmlns:a16="http://schemas.microsoft.com/office/drawing/2014/main" id="{C93F15CF-2105-4C28-85E9-BBA03833263D}"/>
              </a:ext>
            </a:extLst>
          </p:cNvPr>
          <p:cNvPicPr>
            <a:picLocks noChangeAspect="1"/>
          </p:cNvPicPr>
          <p:nvPr userDrawn="1"/>
        </p:nvPicPr>
        <p:blipFill rotWithShape="1">
          <a:blip r:embed="rId2"/>
          <a:srcRect t="436" b="436"/>
          <a:stretch/>
        </p:blipFill>
        <p:spPr>
          <a:xfrm>
            <a:off x="0" y="5980922"/>
            <a:ext cx="12192000" cy="877078"/>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Blu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5"/>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5" descr="Bright, colorful geometric pattern ">
            <a:extLst>
              <a:ext uri="{FF2B5EF4-FFF2-40B4-BE49-F238E27FC236}">
                <a16:creationId xmlns:a16="http://schemas.microsoft.com/office/drawing/2014/main" id="{9E2B3BF6-B5D6-4D6F-84C6-0EE24AC7C14A}"/>
              </a:ext>
            </a:extLst>
          </p:cNvPr>
          <p:cNvPicPr>
            <a:picLocks noChangeAspect="1"/>
          </p:cNvPicPr>
          <p:nvPr userDrawn="1"/>
        </p:nvPicPr>
        <p:blipFill rotWithShape="1">
          <a:blip r:embed="rId2"/>
          <a:srcRect l="3" r="3"/>
          <a:stretch/>
        </p:blipFill>
        <p:spPr>
          <a:xfrm>
            <a:off x="7427166" y="0"/>
            <a:ext cx="4764834" cy="6858000"/>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bg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17" descr="Bright, colorful geometric pattern ">
            <a:extLst>
              <a:ext uri="{FF2B5EF4-FFF2-40B4-BE49-F238E27FC236}">
                <a16:creationId xmlns:a16="http://schemas.microsoft.com/office/drawing/2014/main" id="{9F278CC9-9968-40F5-B18F-B1D45BE36A49}"/>
              </a:ext>
            </a:extLst>
          </p:cNvPr>
          <p:cNvPicPr>
            <a:picLocks noChangeAspect="1"/>
          </p:cNvPicPr>
          <p:nvPr userDrawn="1"/>
        </p:nvPicPr>
        <p:blipFill rotWithShape="1">
          <a:blip r:embed="rId2"/>
          <a:srcRect t="390" b="390"/>
          <a:stretch/>
        </p:blipFill>
        <p:spPr>
          <a:xfrm>
            <a:off x="0" y="5999582"/>
            <a:ext cx="12192000" cy="858417"/>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690"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taffing">
            <a:extLst>
              <a:ext uri="{FF2B5EF4-FFF2-40B4-BE49-F238E27FC236}">
                <a16:creationId xmlns:a16="http://schemas.microsoft.com/office/drawing/2014/main" id="{715AAD1A-16CE-47F9-B241-B6D8E4991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13" r="8995"/>
          <a:stretch/>
        </p:blipFill>
        <p:spPr bwMode="auto">
          <a:xfrm>
            <a:off x="149616" y="5092177"/>
            <a:ext cx="4420699" cy="16369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amwork Png Transparent Images - Transparent Group Work Clipart, Png  Download - kindpng">
            <a:extLst>
              <a:ext uri="{FF2B5EF4-FFF2-40B4-BE49-F238E27FC236}">
                <a16:creationId xmlns:a16="http://schemas.microsoft.com/office/drawing/2014/main" id="{D3A5594A-8DDE-4190-BEF2-2D3F941C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97" y="653171"/>
            <a:ext cx="4230939" cy="214006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roup of People of Different Professions Stock Vector - Illustration of  business, stewardess: 153731121">
            <a:extLst>
              <a:ext uri="{FF2B5EF4-FFF2-40B4-BE49-F238E27FC236}">
                <a16:creationId xmlns:a16="http://schemas.microsoft.com/office/drawing/2014/main" id="{CF2EBE3C-8829-41C8-BFB6-804DCA6AF5F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05" t="20125" r="4806" b="11672"/>
          <a:stretch/>
        </p:blipFill>
        <p:spPr bwMode="auto">
          <a:xfrm>
            <a:off x="228607" y="2889740"/>
            <a:ext cx="4246829" cy="20094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D0300F-FADF-4706-9C77-4E1F345C699B}"/>
              </a:ext>
            </a:extLst>
          </p:cNvPr>
          <p:cNvSpPr/>
          <p:nvPr/>
        </p:nvSpPr>
        <p:spPr>
          <a:xfrm>
            <a:off x="4757738" y="0"/>
            <a:ext cx="7434261" cy="6857999"/>
          </a:xfrm>
          <a:prstGeom prst="rect">
            <a:avLst/>
          </a:prstGeom>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5310118" y="490152"/>
            <a:ext cx="6349654" cy="2776470"/>
          </a:xfrm>
          <a:solidFill>
            <a:srgbClr val="00FFFF"/>
          </a:solidFill>
          <a:ln w="76200">
            <a:solidFill>
              <a:schemeClr val="accent6">
                <a:lumMod val="75000"/>
              </a:schemeClr>
            </a:solidFill>
            <a:prstDash val="solid"/>
          </a:ln>
        </p:spPr>
        <p:txBody>
          <a:bodyPr anchor="ctr">
            <a:noAutofit/>
          </a:bodyPr>
          <a:lstStyle/>
          <a:p>
            <a:pPr algn="ctr">
              <a:lnSpc>
                <a:spcPct val="107000"/>
              </a:lnSpc>
              <a:spcAft>
                <a:spcPts val="800"/>
              </a:spcAft>
            </a:pPr>
            <a:r>
              <a:rPr lang="nl-NL" sz="3200" dirty="0">
                <a:solidFill>
                  <a:schemeClr val="accent6">
                    <a:lumMod val="75000"/>
                  </a:schemeClr>
                </a:solidFill>
                <a:latin typeface="Verdana Pro Cond Black" panose="020B0604020202020204" pitchFamily="34" charset="0"/>
                <a:ea typeface="Calibri" panose="020F0502020204030204" pitchFamily="34" charset="0"/>
                <a:cs typeface="Times New Roman" panose="02020603050405020304" pitchFamily="18" charset="0"/>
              </a:rPr>
              <a:t>Kennis van die wêreld van werk: GELEENTHEDE in die werkplek</a:t>
            </a:r>
            <a:endParaRPr lang="en-ZA" sz="3200" dirty="0">
              <a:solidFill>
                <a:schemeClr val="accent6">
                  <a:lumMod val="75000"/>
                </a:schemeClr>
              </a:solidFill>
              <a:effectLst/>
              <a:latin typeface="Verdana Pro Cond Black" panose="020B0604020202020204" pitchFamily="34" charset="0"/>
              <a:ea typeface="Calibri" panose="020F0502020204030204" pitchFamily="34" charset="0"/>
              <a:cs typeface="Times New Roman" panose="02020603050405020304" pitchFamily="18" charset="0"/>
            </a:endParaRPr>
          </a:p>
        </p:txBody>
      </p:sp>
      <p:sp>
        <p:nvSpPr>
          <p:cNvPr id="13" name="Text Placeholder 5">
            <a:extLst>
              <a:ext uri="{FF2B5EF4-FFF2-40B4-BE49-F238E27FC236}">
                <a16:creationId xmlns:a16="http://schemas.microsoft.com/office/drawing/2014/main" id="{DB07EA98-8E82-4568-A913-4E0E00146C23}"/>
              </a:ext>
            </a:extLst>
          </p:cNvPr>
          <p:cNvSpPr txBox="1">
            <a:spLocks/>
          </p:cNvSpPr>
          <p:nvPr/>
        </p:nvSpPr>
        <p:spPr>
          <a:xfrm>
            <a:off x="5310118" y="3493077"/>
            <a:ext cx="6220101" cy="3966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3600" b="1" dirty="0"/>
              <a:t>Les 4</a:t>
            </a:r>
          </a:p>
          <a:p>
            <a:pPr fontAlgn="auto">
              <a:spcAft>
                <a:spcPts val="0"/>
              </a:spcAft>
            </a:pPr>
            <a:endParaRPr lang="en-US" dirty="0"/>
          </a:p>
        </p:txBody>
      </p:sp>
      <p:pic>
        <p:nvPicPr>
          <p:cNvPr id="1040" name="Picture 16" descr="4,716,901 Occupation Illustrations &amp; Clip Art - iStock">
            <a:extLst>
              <a:ext uri="{FF2B5EF4-FFF2-40B4-BE49-F238E27FC236}">
                <a16:creationId xmlns:a16="http://schemas.microsoft.com/office/drawing/2014/main" id="{D2C25E17-B2FB-440F-8E51-4525ECC5929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0" t="19978" r="522" b="17745"/>
          <a:stretch/>
        </p:blipFill>
        <p:spPr bwMode="auto">
          <a:xfrm>
            <a:off x="5145485" y="4272810"/>
            <a:ext cx="6678919" cy="20950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47B7A25-47C4-5143-43D2-2630FB3C3B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The importance of Personal growth and development in the Workplace">
            <a:extLst>
              <a:ext uri="{FF2B5EF4-FFF2-40B4-BE49-F238E27FC236}">
                <a16:creationId xmlns:a16="http://schemas.microsoft.com/office/drawing/2014/main" id="{8364B324-02B4-4D95-AC02-73B46BA9B2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6035" y="0"/>
            <a:ext cx="7685965" cy="68739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6">
            <a:extLst>
              <a:ext uri="{FF2B5EF4-FFF2-40B4-BE49-F238E27FC236}">
                <a16:creationId xmlns:a16="http://schemas.microsoft.com/office/drawing/2014/main" id="{1F49ABDE-FD67-4B06-A51F-51B1266ECAC5}"/>
              </a:ext>
            </a:extLst>
          </p:cNvPr>
          <p:cNvSpPr>
            <a:spLocks noGrp="1"/>
          </p:cNvSpPr>
          <p:nvPr>
            <p:ph type="title"/>
          </p:nvPr>
        </p:nvSpPr>
        <p:spPr>
          <a:xfrm>
            <a:off x="62237" y="469624"/>
            <a:ext cx="4443798" cy="1473124"/>
          </a:xfrm>
        </p:spPr>
        <p:txBody>
          <a:bodyPr>
            <a:normAutofit/>
          </a:bodyPr>
          <a:lstStyle/>
          <a:p>
            <a:pPr algn="ctr"/>
            <a:r>
              <a:rPr lang="en-ZA" sz="4800" dirty="0" err="1">
                <a:solidFill>
                  <a:srgbClr val="F69000"/>
                </a:solidFill>
                <a:cs typeface="Times New Roman" panose="02020603050405020304" pitchFamily="18" charset="0"/>
              </a:rPr>
              <a:t>Geleenthede</a:t>
            </a:r>
            <a:r>
              <a:rPr lang="en-ZA" sz="4800" dirty="0">
                <a:solidFill>
                  <a:srgbClr val="F69000"/>
                </a:solidFill>
                <a:cs typeface="Times New Roman" panose="02020603050405020304" pitchFamily="18" charset="0"/>
              </a:rPr>
              <a:t> in die </a:t>
            </a:r>
            <a:r>
              <a:rPr lang="en-ZA" sz="4800" dirty="0" err="1">
                <a:solidFill>
                  <a:srgbClr val="F69000"/>
                </a:solidFill>
                <a:cs typeface="Times New Roman" panose="02020603050405020304" pitchFamily="18" charset="0"/>
              </a:rPr>
              <a:t>werkplek</a:t>
            </a:r>
            <a:r>
              <a:rPr lang="en-ZA" sz="4800" dirty="0">
                <a:solidFill>
                  <a:srgbClr val="F69000"/>
                </a:solidFill>
                <a:cs typeface="Times New Roman" panose="02020603050405020304" pitchFamily="18" charset="0"/>
              </a:rPr>
              <a:t>:</a:t>
            </a:r>
            <a:endParaRPr lang="en-US" sz="4800" dirty="0">
              <a:solidFill>
                <a:srgbClr val="F69000"/>
              </a:solidFill>
            </a:endParaRPr>
          </a:p>
        </p:txBody>
      </p:sp>
      <p:sp>
        <p:nvSpPr>
          <p:cNvPr id="6" name="Title 6">
            <a:extLst>
              <a:ext uri="{FF2B5EF4-FFF2-40B4-BE49-F238E27FC236}">
                <a16:creationId xmlns:a16="http://schemas.microsoft.com/office/drawing/2014/main" id="{2E6A3A96-07C0-4E6F-8ECE-ACF53AF2ACAD}"/>
              </a:ext>
            </a:extLst>
          </p:cNvPr>
          <p:cNvSpPr txBox="1">
            <a:spLocks/>
          </p:cNvSpPr>
          <p:nvPr/>
        </p:nvSpPr>
        <p:spPr>
          <a:xfrm>
            <a:off x="106292" y="2279179"/>
            <a:ext cx="3903260" cy="3439234"/>
          </a:xfrm>
          <a:prstGeom prst="rect">
            <a:avLst/>
          </a:prstGeom>
        </p:spPr>
        <p:txBody>
          <a:bodyPr anchor="t">
            <a:normAutofit/>
          </a:bodyPr>
          <a:lstStyle>
            <a:lvl1pPr algn="l" defTabSz="914400" rtl="0" eaLnBrk="1" latinLnBrk="0" hangingPunct="1">
              <a:lnSpc>
                <a:spcPct val="90000"/>
              </a:lnSpc>
              <a:spcBef>
                <a:spcPts val="1000"/>
              </a:spcBef>
              <a:buNone/>
              <a:defRPr sz="4000" b="1" kern="1200" spc="-50" baseline="0">
                <a:solidFill>
                  <a:schemeClr val="accent1"/>
                </a:solidFill>
                <a:latin typeface="+mj-lt"/>
                <a:ea typeface="+mj-ea"/>
                <a:cs typeface="+mj-cs"/>
              </a:defRPr>
            </a:lvl1pPr>
          </a:lstStyle>
          <a:p>
            <a:pPr algn="ctr" fontAlgn="auto">
              <a:spcAft>
                <a:spcPts val="0"/>
              </a:spcAft>
            </a:pPr>
            <a:r>
              <a:rPr lang="nl-NL" sz="3200" dirty="0">
                <a:solidFill>
                  <a:schemeClr val="accent3"/>
                </a:solidFill>
                <a:latin typeface="+mn-lt"/>
              </a:rPr>
              <a:t>Geleenthede in die werkplek gee werknemers 'n gevoel dat hulle beter in iets word en altyd na nuwe gebiede uitbrei.</a:t>
            </a:r>
            <a:endParaRPr lang="en-US" sz="4800" dirty="0">
              <a:solidFill>
                <a:schemeClr val="accent3"/>
              </a:solidFill>
            </a:endParaRPr>
          </a:p>
        </p:txBody>
      </p:sp>
      <p:sp>
        <p:nvSpPr>
          <p:cNvPr id="2" name="Rectangle 1"/>
          <p:cNvSpPr/>
          <p:nvPr/>
        </p:nvSpPr>
        <p:spPr>
          <a:xfrm>
            <a:off x="4668557" y="113171"/>
            <a:ext cx="736092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b="1" dirty="0">
                <a:latin typeface="+mj-lt"/>
              </a:rPr>
              <a:t>Die </a:t>
            </a:r>
            <a:r>
              <a:rPr lang="en-ZA" sz="2400" b="1" dirty="0" err="1">
                <a:latin typeface="+mj-lt"/>
              </a:rPr>
              <a:t>belangrikheid</a:t>
            </a:r>
            <a:r>
              <a:rPr lang="en-ZA" sz="2400" b="1" dirty="0">
                <a:latin typeface="+mj-lt"/>
              </a:rPr>
              <a:t> van </a:t>
            </a:r>
            <a:r>
              <a:rPr lang="en-ZA" sz="2400" b="1" dirty="0" err="1">
                <a:latin typeface="+mj-lt"/>
              </a:rPr>
              <a:t>persoonlike</a:t>
            </a:r>
            <a:r>
              <a:rPr lang="en-ZA" sz="2400" b="1" dirty="0">
                <a:latin typeface="+mj-lt"/>
              </a:rPr>
              <a:t> </a:t>
            </a:r>
            <a:r>
              <a:rPr lang="en-ZA" sz="2400" b="1" dirty="0" err="1">
                <a:latin typeface="+mj-lt"/>
              </a:rPr>
              <a:t>groei</a:t>
            </a:r>
            <a:r>
              <a:rPr lang="en-ZA" sz="2400" b="1" dirty="0">
                <a:latin typeface="+mj-lt"/>
              </a:rPr>
              <a:t> </a:t>
            </a:r>
            <a:r>
              <a:rPr lang="en-ZA" sz="2400" b="1" dirty="0" err="1">
                <a:latin typeface="+mj-lt"/>
              </a:rPr>
              <a:t>en</a:t>
            </a:r>
            <a:r>
              <a:rPr lang="en-ZA" sz="2400" b="1" dirty="0">
                <a:latin typeface="+mj-lt"/>
              </a:rPr>
              <a:t> </a:t>
            </a:r>
            <a:r>
              <a:rPr lang="en-ZA" sz="2400" b="1" dirty="0" err="1">
                <a:latin typeface="+mj-lt"/>
              </a:rPr>
              <a:t>ontwikkeling</a:t>
            </a:r>
            <a:r>
              <a:rPr lang="en-ZA" sz="2400" b="1" dirty="0">
                <a:latin typeface="+mj-lt"/>
              </a:rPr>
              <a:t> in die </a:t>
            </a:r>
            <a:r>
              <a:rPr lang="en-ZA" sz="2400" b="1" dirty="0" err="1">
                <a:latin typeface="+mj-lt"/>
              </a:rPr>
              <a:t>werkplek</a:t>
            </a:r>
            <a:endParaRPr lang="en-ZA" sz="2400" b="1" dirty="0">
              <a:latin typeface="+mj-lt"/>
            </a:endParaRPr>
          </a:p>
        </p:txBody>
      </p:sp>
      <p:sp>
        <p:nvSpPr>
          <p:cNvPr id="3" name="Rectangle 2"/>
          <p:cNvSpPr/>
          <p:nvPr/>
        </p:nvSpPr>
        <p:spPr>
          <a:xfrm>
            <a:off x="4902430" y="1547193"/>
            <a:ext cx="1950720" cy="188976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accent5">
                    <a:lumMod val="75000"/>
                  </a:schemeClr>
                </a:solidFill>
              </a:rPr>
              <a:t>94% </a:t>
            </a:r>
            <a:r>
              <a:rPr lang="en-ZA" sz="1600" dirty="0">
                <a:solidFill>
                  <a:schemeClr val="accent5">
                    <a:lumMod val="75000"/>
                  </a:schemeClr>
                </a:solidFill>
              </a:rPr>
              <a:t>van </a:t>
            </a:r>
            <a:r>
              <a:rPr lang="en-ZA" sz="1600" dirty="0" err="1">
                <a:solidFill>
                  <a:schemeClr val="accent5">
                    <a:lumMod val="75000"/>
                  </a:schemeClr>
                </a:solidFill>
              </a:rPr>
              <a:t>werknemers</a:t>
            </a:r>
            <a:r>
              <a:rPr lang="en-ZA" sz="1600" dirty="0">
                <a:solidFill>
                  <a:schemeClr val="accent5">
                    <a:lumMod val="75000"/>
                  </a:schemeClr>
                </a:solidFill>
              </a:rPr>
              <a:t> </a:t>
            </a:r>
            <a:r>
              <a:rPr lang="en-ZA" sz="1600" dirty="0" err="1">
                <a:solidFill>
                  <a:schemeClr val="accent5">
                    <a:lumMod val="75000"/>
                  </a:schemeClr>
                </a:solidFill>
              </a:rPr>
              <a:t>sal</a:t>
            </a:r>
            <a:r>
              <a:rPr lang="en-ZA" sz="1600" dirty="0">
                <a:solidFill>
                  <a:schemeClr val="accent5">
                    <a:lumMod val="75000"/>
                  </a:schemeClr>
                </a:solidFill>
              </a:rPr>
              <a:t> by ‘n </a:t>
            </a:r>
            <a:r>
              <a:rPr lang="en-ZA" sz="1600" dirty="0" err="1">
                <a:solidFill>
                  <a:schemeClr val="accent5">
                    <a:lumMod val="75000"/>
                  </a:schemeClr>
                </a:solidFill>
              </a:rPr>
              <a:t>maatskappy</a:t>
            </a:r>
            <a:r>
              <a:rPr lang="en-ZA" sz="1600" dirty="0">
                <a:solidFill>
                  <a:schemeClr val="accent5">
                    <a:lumMod val="75000"/>
                  </a:schemeClr>
                </a:solidFill>
              </a:rPr>
              <a:t> </a:t>
            </a:r>
            <a:r>
              <a:rPr lang="en-ZA" sz="1600" dirty="0" err="1">
                <a:solidFill>
                  <a:schemeClr val="accent5">
                    <a:lumMod val="75000"/>
                  </a:schemeClr>
                </a:solidFill>
              </a:rPr>
              <a:t>bly</a:t>
            </a:r>
            <a:r>
              <a:rPr lang="en-ZA" sz="1600" dirty="0">
                <a:solidFill>
                  <a:schemeClr val="accent5">
                    <a:lumMod val="75000"/>
                  </a:schemeClr>
                </a:solidFill>
              </a:rPr>
              <a:t> WAT IN HUL LOOPBANE BELÊ </a:t>
            </a:r>
          </a:p>
        </p:txBody>
      </p:sp>
      <p:sp>
        <p:nvSpPr>
          <p:cNvPr id="8" name="Rectangle 7"/>
          <p:cNvSpPr/>
          <p:nvPr/>
        </p:nvSpPr>
        <p:spPr>
          <a:xfrm>
            <a:off x="6822669" y="1445542"/>
            <a:ext cx="2096683" cy="178533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accent5">
                    <a:lumMod val="75000"/>
                  </a:schemeClr>
                </a:solidFill>
              </a:rPr>
              <a:t>56% </a:t>
            </a:r>
            <a:r>
              <a:rPr lang="en-ZA" sz="1600" dirty="0">
                <a:solidFill>
                  <a:schemeClr val="accent5">
                    <a:lumMod val="75000"/>
                  </a:schemeClr>
                </a:solidFill>
              </a:rPr>
              <a:t>van </a:t>
            </a:r>
            <a:r>
              <a:rPr lang="en-ZA" sz="1600" dirty="0" err="1">
                <a:solidFill>
                  <a:schemeClr val="accent5">
                    <a:lumMod val="75000"/>
                  </a:schemeClr>
                </a:solidFill>
              </a:rPr>
              <a:t>werknemers</a:t>
            </a:r>
            <a:r>
              <a:rPr lang="en-ZA" sz="1600" dirty="0">
                <a:solidFill>
                  <a:schemeClr val="accent5">
                    <a:lumMod val="75000"/>
                  </a:schemeClr>
                </a:solidFill>
              </a:rPr>
              <a:t> SAL ‘N KURSUS VOLTOOI wat </a:t>
            </a:r>
            <a:r>
              <a:rPr lang="en-ZA" sz="1600" dirty="0" err="1">
                <a:solidFill>
                  <a:schemeClr val="accent5">
                    <a:lumMod val="75000"/>
                  </a:schemeClr>
                </a:solidFill>
              </a:rPr>
              <a:t>hul</a:t>
            </a:r>
            <a:r>
              <a:rPr lang="en-ZA" sz="1600" dirty="0">
                <a:solidFill>
                  <a:schemeClr val="accent5">
                    <a:lumMod val="75000"/>
                  </a:schemeClr>
                </a:solidFill>
              </a:rPr>
              <a:t> </a:t>
            </a:r>
            <a:r>
              <a:rPr lang="en-ZA" sz="1600" dirty="0" err="1">
                <a:solidFill>
                  <a:schemeClr val="accent5">
                    <a:lumMod val="75000"/>
                  </a:schemeClr>
                </a:solidFill>
              </a:rPr>
              <a:t>lynbestuurder</a:t>
            </a:r>
            <a:r>
              <a:rPr lang="en-ZA" sz="1600" dirty="0">
                <a:solidFill>
                  <a:schemeClr val="accent5">
                    <a:lumMod val="75000"/>
                  </a:schemeClr>
                </a:solidFill>
              </a:rPr>
              <a:t> </a:t>
            </a:r>
            <a:r>
              <a:rPr lang="en-ZA" sz="1600" dirty="0" err="1">
                <a:solidFill>
                  <a:schemeClr val="accent5">
                    <a:lumMod val="75000"/>
                  </a:schemeClr>
                </a:solidFill>
              </a:rPr>
              <a:t>aanbeveel</a:t>
            </a:r>
            <a:r>
              <a:rPr lang="en-ZA" sz="1600" dirty="0">
                <a:solidFill>
                  <a:schemeClr val="accent5">
                    <a:lumMod val="75000"/>
                  </a:schemeClr>
                </a:solidFill>
              </a:rPr>
              <a:t> </a:t>
            </a:r>
          </a:p>
        </p:txBody>
      </p:sp>
      <p:sp>
        <p:nvSpPr>
          <p:cNvPr id="9" name="Rectangle 8"/>
          <p:cNvSpPr/>
          <p:nvPr/>
        </p:nvSpPr>
        <p:spPr>
          <a:xfrm>
            <a:off x="9581934" y="1340790"/>
            <a:ext cx="2096683" cy="178533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accent5">
                    <a:lumMod val="75000"/>
                  </a:schemeClr>
                </a:solidFill>
              </a:rPr>
              <a:t>1 </a:t>
            </a:r>
            <a:r>
              <a:rPr lang="en-ZA" sz="2000" b="1" dirty="0" err="1">
                <a:solidFill>
                  <a:schemeClr val="accent5">
                    <a:lumMod val="75000"/>
                  </a:schemeClr>
                </a:solidFill>
              </a:rPr>
              <a:t>rede</a:t>
            </a:r>
            <a:r>
              <a:rPr lang="en-ZA" sz="2000" b="1" dirty="0">
                <a:solidFill>
                  <a:schemeClr val="accent5">
                    <a:lumMod val="75000"/>
                  </a:schemeClr>
                </a:solidFill>
              </a:rPr>
              <a:t> </a:t>
            </a:r>
            <a:r>
              <a:rPr lang="en-ZA" sz="1600" dirty="0" err="1">
                <a:solidFill>
                  <a:schemeClr val="accent5">
                    <a:lumMod val="75000"/>
                  </a:schemeClr>
                </a:solidFill>
              </a:rPr>
              <a:t>waarom</a:t>
            </a:r>
            <a:r>
              <a:rPr lang="en-ZA" sz="1600" dirty="0">
                <a:solidFill>
                  <a:schemeClr val="accent5">
                    <a:lumMod val="75000"/>
                  </a:schemeClr>
                </a:solidFill>
              </a:rPr>
              <a:t> </a:t>
            </a:r>
            <a:r>
              <a:rPr lang="en-ZA" sz="1600" dirty="0" err="1">
                <a:solidFill>
                  <a:schemeClr val="accent5">
                    <a:lumMod val="75000"/>
                  </a:schemeClr>
                </a:solidFill>
              </a:rPr>
              <a:t>werknemers</a:t>
            </a:r>
            <a:r>
              <a:rPr lang="en-ZA" sz="1600" dirty="0">
                <a:solidFill>
                  <a:schemeClr val="accent5">
                    <a:lumMod val="75000"/>
                  </a:schemeClr>
                </a:solidFill>
              </a:rPr>
              <a:t> WEERHOU WORD VAN LEER, is </a:t>
            </a:r>
            <a:r>
              <a:rPr lang="en-ZA" sz="1600" dirty="0" err="1">
                <a:solidFill>
                  <a:schemeClr val="accent5">
                    <a:lumMod val="75000"/>
                  </a:schemeClr>
                </a:solidFill>
              </a:rPr>
              <a:t>omdat</a:t>
            </a:r>
            <a:r>
              <a:rPr lang="en-ZA" sz="1600" dirty="0">
                <a:solidFill>
                  <a:schemeClr val="accent5">
                    <a:lumMod val="75000"/>
                  </a:schemeClr>
                </a:solidFill>
              </a:rPr>
              <a:t> </a:t>
            </a:r>
            <a:r>
              <a:rPr lang="en-ZA" sz="1600" dirty="0" err="1">
                <a:solidFill>
                  <a:schemeClr val="accent5">
                    <a:lumMod val="75000"/>
                  </a:schemeClr>
                </a:solidFill>
              </a:rPr>
              <a:t>hulle</a:t>
            </a:r>
            <a:r>
              <a:rPr lang="en-ZA" sz="1600" dirty="0">
                <a:solidFill>
                  <a:schemeClr val="accent5">
                    <a:lumMod val="75000"/>
                  </a:schemeClr>
                </a:solidFill>
              </a:rPr>
              <a:t> </a:t>
            </a:r>
            <a:r>
              <a:rPr lang="en-ZA" sz="1600" dirty="0" err="1">
                <a:solidFill>
                  <a:schemeClr val="accent5">
                    <a:lumMod val="75000"/>
                  </a:schemeClr>
                </a:solidFill>
              </a:rPr>
              <a:t>nie</a:t>
            </a:r>
            <a:r>
              <a:rPr lang="en-ZA" sz="1600" dirty="0">
                <a:solidFill>
                  <a:schemeClr val="accent5">
                    <a:lumMod val="75000"/>
                  </a:schemeClr>
                </a:solidFill>
              </a:rPr>
              <a:t> </a:t>
            </a:r>
            <a:r>
              <a:rPr lang="en-ZA" sz="1600" dirty="0" err="1">
                <a:solidFill>
                  <a:schemeClr val="accent5">
                    <a:lumMod val="75000"/>
                  </a:schemeClr>
                </a:solidFill>
              </a:rPr>
              <a:t>genoeg</a:t>
            </a:r>
            <a:r>
              <a:rPr lang="en-ZA" sz="1600" dirty="0">
                <a:solidFill>
                  <a:schemeClr val="accent5">
                    <a:lumMod val="75000"/>
                  </a:schemeClr>
                </a:solidFill>
              </a:rPr>
              <a:t> </a:t>
            </a:r>
            <a:r>
              <a:rPr lang="en-ZA" sz="1600" dirty="0" err="1">
                <a:solidFill>
                  <a:schemeClr val="accent5">
                    <a:lumMod val="75000"/>
                  </a:schemeClr>
                </a:solidFill>
              </a:rPr>
              <a:t>tyd</a:t>
            </a:r>
            <a:r>
              <a:rPr lang="en-ZA" sz="1600" dirty="0">
                <a:solidFill>
                  <a:schemeClr val="accent5">
                    <a:lumMod val="75000"/>
                  </a:schemeClr>
                </a:solidFill>
              </a:rPr>
              <a:t> het </a:t>
            </a:r>
            <a:r>
              <a:rPr lang="en-ZA" sz="1600" dirty="0" err="1">
                <a:solidFill>
                  <a:schemeClr val="accent5">
                    <a:lumMod val="75000"/>
                  </a:schemeClr>
                </a:solidFill>
              </a:rPr>
              <a:t>nie</a:t>
            </a:r>
            <a:endParaRPr lang="en-ZA" sz="1600" dirty="0">
              <a:solidFill>
                <a:schemeClr val="accent5">
                  <a:lumMod val="75000"/>
                </a:schemeClr>
              </a:solidFill>
            </a:endParaRPr>
          </a:p>
        </p:txBody>
      </p:sp>
      <p:sp>
        <p:nvSpPr>
          <p:cNvPr id="10" name="Rectangle 9"/>
          <p:cNvSpPr/>
          <p:nvPr/>
        </p:nvSpPr>
        <p:spPr>
          <a:xfrm>
            <a:off x="9791608" y="3955774"/>
            <a:ext cx="2237869" cy="197809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accent5">
                    <a:lumMod val="75000"/>
                  </a:schemeClr>
                </a:solidFill>
              </a:rPr>
              <a:t>74% </a:t>
            </a:r>
            <a:r>
              <a:rPr lang="en-ZA" sz="1600" dirty="0">
                <a:solidFill>
                  <a:schemeClr val="accent5">
                    <a:lumMod val="75000"/>
                  </a:schemeClr>
                </a:solidFill>
              </a:rPr>
              <a:t>van </a:t>
            </a:r>
            <a:r>
              <a:rPr lang="en-ZA" sz="1600" dirty="0" err="1">
                <a:solidFill>
                  <a:schemeClr val="accent5">
                    <a:lumMod val="75000"/>
                  </a:schemeClr>
                </a:solidFill>
              </a:rPr>
              <a:t>werknemers</a:t>
            </a:r>
            <a:r>
              <a:rPr lang="en-ZA" sz="1600" dirty="0">
                <a:solidFill>
                  <a:schemeClr val="accent5">
                    <a:lumMod val="75000"/>
                  </a:schemeClr>
                </a:solidFill>
              </a:rPr>
              <a:t> </a:t>
            </a:r>
            <a:r>
              <a:rPr lang="en-ZA" sz="1600" dirty="0" err="1">
                <a:solidFill>
                  <a:schemeClr val="accent5">
                    <a:lumMod val="75000"/>
                  </a:schemeClr>
                </a:solidFill>
              </a:rPr>
              <a:t>voel</a:t>
            </a:r>
            <a:r>
              <a:rPr lang="en-ZA" sz="1600" dirty="0">
                <a:solidFill>
                  <a:schemeClr val="accent5">
                    <a:lumMod val="75000"/>
                  </a:schemeClr>
                </a:solidFill>
              </a:rPr>
              <a:t> </a:t>
            </a:r>
            <a:r>
              <a:rPr lang="en-ZA" sz="1600" dirty="0" err="1">
                <a:solidFill>
                  <a:schemeClr val="accent5">
                    <a:lumMod val="75000"/>
                  </a:schemeClr>
                </a:solidFill>
              </a:rPr>
              <a:t>dat</a:t>
            </a:r>
            <a:r>
              <a:rPr lang="en-ZA" sz="1600" dirty="0">
                <a:solidFill>
                  <a:schemeClr val="accent5">
                    <a:lumMod val="75000"/>
                  </a:schemeClr>
                </a:solidFill>
              </a:rPr>
              <a:t> </a:t>
            </a:r>
            <a:r>
              <a:rPr lang="en-ZA" sz="1600" dirty="0" err="1">
                <a:solidFill>
                  <a:schemeClr val="accent5">
                    <a:lumMod val="75000"/>
                  </a:schemeClr>
                </a:solidFill>
              </a:rPr>
              <a:t>hulle</a:t>
            </a:r>
            <a:r>
              <a:rPr lang="en-ZA" sz="1600" dirty="0">
                <a:solidFill>
                  <a:schemeClr val="accent5">
                    <a:lumMod val="75000"/>
                  </a:schemeClr>
                </a:solidFill>
              </a:rPr>
              <a:t> </a:t>
            </a:r>
            <a:r>
              <a:rPr lang="en-ZA" sz="1600" dirty="0" err="1">
                <a:solidFill>
                  <a:schemeClr val="accent5">
                    <a:lumMod val="75000"/>
                  </a:schemeClr>
                </a:solidFill>
              </a:rPr>
              <a:t>nie</a:t>
            </a:r>
            <a:r>
              <a:rPr lang="en-ZA" sz="1600" dirty="0">
                <a:solidFill>
                  <a:schemeClr val="accent5">
                    <a:lumMod val="75000"/>
                  </a:schemeClr>
                </a:solidFill>
              </a:rPr>
              <a:t> </a:t>
            </a:r>
            <a:r>
              <a:rPr lang="en-ZA" sz="1600" dirty="0" err="1">
                <a:solidFill>
                  <a:schemeClr val="accent5">
                    <a:lumMod val="75000"/>
                  </a:schemeClr>
                </a:solidFill>
              </a:rPr>
              <a:t>hul</a:t>
            </a:r>
            <a:r>
              <a:rPr lang="en-ZA" sz="1600" dirty="0">
                <a:solidFill>
                  <a:schemeClr val="accent5">
                    <a:lumMod val="75000"/>
                  </a:schemeClr>
                </a:solidFill>
              </a:rPr>
              <a:t> VOLLE POTENSIAAL </a:t>
            </a:r>
            <a:r>
              <a:rPr lang="en-ZA" sz="1600" dirty="0" err="1">
                <a:solidFill>
                  <a:schemeClr val="accent5">
                    <a:lumMod val="75000"/>
                  </a:schemeClr>
                </a:solidFill>
              </a:rPr>
              <a:t>bereik</a:t>
            </a:r>
            <a:r>
              <a:rPr lang="en-ZA" sz="1600" dirty="0">
                <a:solidFill>
                  <a:schemeClr val="accent5">
                    <a:lumMod val="75000"/>
                  </a:schemeClr>
                </a:solidFill>
              </a:rPr>
              <a:t> </a:t>
            </a:r>
            <a:r>
              <a:rPr lang="en-ZA" sz="1600" dirty="0" err="1">
                <a:solidFill>
                  <a:schemeClr val="accent5">
                    <a:lumMod val="75000"/>
                  </a:schemeClr>
                </a:solidFill>
              </a:rPr>
              <a:t>nie</a:t>
            </a:r>
            <a:r>
              <a:rPr lang="en-ZA" sz="1600" dirty="0">
                <a:solidFill>
                  <a:schemeClr val="accent5">
                    <a:lumMod val="75000"/>
                  </a:schemeClr>
                </a:solidFill>
              </a:rPr>
              <a:t> </a:t>
            </a:r>
            <a:r>
              <a:rPr lang="en-ZA" sz="1600" dirty="0" err="1">
                <a:solidFill>
                  <a:schemeClr val="accent5">
                    <a:lumMod val="75000"/>
                  </a:schemeClr>
                </a:solidFill>
              </a:rPr>
              <a:t>a.g.v</a:t>
            </a:r>
            <a:r>
              <a:rPr lang="en-ZA" sz="1600" dirty="0">
                <a:solidFill>
                  <a:schemeClr val="accent5">
                    <a:lumMod val="75000"/>
                  </a:schemeClr>
                </a:solidFill>
              </a:rPr>
              <a:t>. ‘n GEBREK AAN ONTWIKKELINGS-GELEENTHEDE</a:t>
            </a:r>
          </a:p>
        </p:txBody>
      </p:sp>
      <p:sp>
        <p:nvSpPr>
          <p:cNvPr id="11" name="Rectangle 10"/>
          <p:cNvSpPr/>
          <p:nvPr/>
        </p:nvSpPr>
        <p:spPr>
          <a:xfrm>
            <a:off x="5700463" y="5352322"/>
            <a:ext cx="4097671" cy="13716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accent5">
                    <a:lumMod val="75000"/>
                  </a:schemeClr>
                </a:solidFill>
              </a:rPr>
              <a:t>70% </a:t>
            </a:r>
            <a:r>
              <a:rPr lang="en-ZA" sz="1600" dirty="0">
                <a:solidFill>
                  <a:schemeClr val="accent5">
                    <a:lumMod val="75000"/>
                  </a:schemeClr>
                </a:solidFill>
              </a:rPr>
              <a:t>van </a:t>
            </a:r>
            <a:r>
              <a:rPr lang="en-ZA" sz="1600" dirty="0" err="1">
                <a:solidFill>
                  <a:schemeClr val="accent5">
                    <a:lumMod val="75000"/>
                  </a:schemeClr>
                </a:solidFill>
              </a:rPr>
              <a:t>werknemers</a:t>
            </a:r>
            <a:r>
              <a:rPr lang="en-ZA" sz="1600" dirty="0">
                <a:solidFill>
                  <a:schemeClr val="accent5">
                    <a:lumMod val="75000"/>
                  </a:schemeClr>
                </a:solidFill>
              </a:rPr>
              <a:t> dui </a:t>
            </a:r>
            <a:r>
              <a:rPr lang="en-ZA" sz="1600" dirty="0" err="1">
                <a:solidFill>
                  <a:schemeClr val="accent5">
                    <a:lumMod val="75000"/>
                  </a:schemeClr>
                </a:solidFill>
              </a:rPr>
              <a:t>aan</a:t>
            </a:r>
            <a:r>
              <a:rPr lang="en-ZA" sz="1600" dirty="0">
                <a:solidFill>
                  <a:schemeClr val="accent5">
                    <a:lumMod val="75000"/>
                  </a:schemeClr>
                </a:solidFill>
              </a:rPr>
              <a:t> </a:t>
            </a:r>
            <a:r>
              <a:rPr lang="en-ZA" sz="1600" dirty="0" err="1">
                <a:solidFill>
                  <a:schemeClr val="accent5">
                    <a:lumMod val="75000"/>
                  </a:schemeClr>
                </a:solidFill>
              </a:rPr>
              <a:t>dat</a:t>
            </a:r>
            <a:r>
              <a:rPr lang="en-ZA" sz="1600" dirty="0">
                <a:solidFill>
                  <a:schemeClr val="accent5">
                    <a:lumMod val="75000"/>
                  </a:schemeClr>
                </a:solidFill>
              </a:rPr>
              <a:t> WERKSVERWANTE OPLEIDINGS- EN ONTWIKKELINGSGELEENTHEDE </a:t>
            </a:r>
            <a:r>
              <a:rPr lang="en-ZA" sz="1600" dirty="0" err="1">
                <a:solidFill>
                  <a:schemeClr val="accent5">
                    <a:lumMod val="75000"/>
                  </a:schemeClr>
                </a:solidFill>
              </a:rPr>
              <a:t>hul</a:t>
            </a:r>
            <a:r>
              <a:rPr lang="en-ZA" sz="1600" dirty="0">
                <a:solidFill>
                  <a:schemeClr val="accent5">
                    <a:lumMod val="75000"/>
                  </a:schemeClr>
                </a:solidFill>
              </a:rPr>
              <a:t> </a:t>
            </a:r>
            <a:r>
              <a:rPr lang="en-ZA" sz="1600" dirty="0" err="1">
                <a:solidFill>
                  <a:schemeClr val="accent5">
                    <a:lumMod val="75000"/>
                  </a:schemeClr>
                </a:solidFill>
              </a:rPr>
              <a:t>besluit</a:t>
            </a:r>
            <a:r>
              <a:rPr lang="en-ZA" sz="1600" dirty="0">
                <a:solidFill>
                  <a:schemeClr val="accent5">
                    <a:lumMod val="75000"/>
                  </a:schemeClr>
                </a:solidFill>
              </a:rPr>
              <a:t> om by ‘n </a:t>
            </a:r>
            <a:r>
              <a:rPr lang="en-ZA" sz="1600" dirty="0" err="1">
                <a:solidFill>
                  <a:schemeClr val="accent5">
                    <a:lumMod val="75000"/>
                  </a:schemeClr>
                </a:solidFill>
              </a:rPr>
              <a:t>gegewe</a:t>
            </a:r>
            <a:r>
              <a:rPr lang="en-ZA" sz="1600" dirty="0">
                <a:solidFill>
                  <a:schemeClr val="accent5">
                    <a:lumMod val="75000"/>
                  </a:schemeClr>
                </a:solidFill>
              </a:rPr>
              <a:t> </a:t>
            </a:r>
            <a:r>
              <a:rPr lang="en-ZA" sz="1600" dirty="0" err="1">
                <a:solidFill>
                  <a:schemeClr val="accent5">
                    <a:lumMod val="75000"/>
                  </a:schemeClr>
                </a:solidFill>
              </a:rPr>
              <a:t>werk</a:t>
            </a:r>
            <a:r>
              <a:rPr lang="en-ZA" sz="1600" dirty="0">
                <a:solidFill>
                  <a:schemeClr val="accent5">
                    <a:lumMod val="75000"/>
                  </a:schemeClr>
                </a:solidFill>
              </a:rPr>
              <a:t> </a:t>
            </a:r>
            <a:r>
              <a:rPr lang="en-ZA" sz="1600" dirty="0" err="1">
                <a:solidFill>
                  <a:schemeClr val="accent5">
                    <a:lumMod val="75000"/>
                  </a:schemeClr>
                </a:solidFill>
              </a:rPr>
              <a:t>te</a:t>
            </a:r>
            <a:r>
              <a:rPr lang="en-ZA" sz="1600" dirty="0">
                <a:solidFill>
                  <a:schemeClr val="accent5">
                    <a:lumMod val="75000"/>
                  </a:schemeClr>
                </a:solidFill>
              </a:rPr>
              <a:t> </a:t>
            </a:r>
            <a:r>
              <a:rPr lang="en-ZA" sz="1600" dirty="0" err="1">
                <a:solidFill>
                  <a:schemeClr val="accent5">
                    <a:lumMod val="75000"/>
                  </a:schemeClr>
                </a:solidFill>
              </a:rPr>
              <a:t>bly</a:t>
            </a:r>
            <a:r>
              <a:rPr lang="en-ZA" sz="1600" dirty="0">
                <a:solidFill>
                  <a:schemeClr val="accent5">
                    <a:lumMod val="75000"/>
                  </a:schemeClr>
                </a:solidFill>
              </a:rPr>
              <a:t>, </a:t>
            </a:r>
            <a:r>
              <a:rPr lang="en-ZA" sz="1600" dirty="0" err="1">
                <a:solidFill>
                  <a:schemeClr val="accent5">
                    <a:lumMod val="75000"/>
                  </a:schemeClr>
                </a:solidFill>
              </a:rPr>
              <a:t>beïnvloed</a:t>
            </a:r>
            <a:endParaRPr lang="en-ZA" sz="1600" dirty="0">
              <a:solidFill>
                <a:schemeClr val="accent5">
                  <a:lumMod val="75000"/>
                </a:schemeClr>
              </a:solidFill>
            </a:endParaRPr>
          </a:p>
        </p:txBody>
      </p:sp>
      <p:pic>
        <p:nvPicPr>
          <p:cNvPr id="7" name="Picture 6">
            <a:extLst>
              <a:ext uri="{FF2B5EF4-FFF2-40B4-BE49-F238E27FC236}">
                <a16:creationId xmlns:a16="http://schemas.microsoft.com/office/drawing/2014/main" id="{009CC75A-5E11-30FA-4334-176D1E5AB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8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02AD8E-4C7C-4A1B-89B1-9A0997F4F30E}"/>
              </a:ext>
            </a:extLst>
          </p:cNvPr>
          <p:cNvSpPr>
            <a:spLocks noGrp="1"/>
          </p:cNvSpPr>
          <p:nvPr>
            <p:ph type="title"/>
          </p:nvPr>
        </p:nvSpPr>
        <p:spPr>
          <a:xfrm>
            <a:off x="762000" y="715961"/>
            <a:ext cx="6477000" cy="1189038"/>
          </a:xfrm>
        </p:spPr>
        <p:txBody>
          <a:bodyPr/>
          <a:lstStyle/>
          <a:p>
            <a:r>
              <a:rPr lang="en-US" dirty="0" err="1"/>
              <a:t>Hoekom</a:t>
            </a:r>
            <a:r>
              <a:rPr lang="en-US" dirty="0"/>
              <a:t> is </a:t>
            </a:r>
            <a:r>
              <a:rPr lang="en-US" dirty="0" err="1"/>
              <a:t>dit</a:t>
            </a:r>
            <a:r>
              <a:rPr lang="en-US" dirty="0"/>
              <a:t> </a:t>
            </a:r>
            <a:r>
              <a:rPr lang="en-US" dirty="0" err="1"/>
              <a:t>belangrik</a:t>
            </a:r>
            <a:r>
              <a:rPr lang="en-US" dirty="0"/>
              <a:t>??</a:t>
            </a:r>
          </a:p>
        </p:txBody>
      </p:sp>
      <p:sp>
        <p:nvSpPr>
          <p:cNvPr id="6" name="Text Placeholder 5">
            <a:extLst>
              <a:ext uri="{FF2B5EF4-FFF2-40B4-BE49-F238E27FC236}">
                <a16:creationId xmlns:a16="http://schemas.microsoft.com/office/drawing/2014/main" id="{5CF0227B-FFCF-4417-B4AA-E8F9941E380F}"/>
              </a:ext>
            </a:extLst>
          </p:cNvPr>
          <p:cNvSpPr>
            <a:spLocks noGrp="1"/>
          </p:cNvSpPr>
          <p:nvPr>
            <p:ph type="body" sz="quarter" idx="11"/>
          </p:nvPr>
        </p:nvSpPr>
        <p:spPr>
          <a:xfrm>
            <a:off x="639170" y="1460310"/>
            <a:ext cx="6477000" cy="4930964"/>
          </a:xfrm>
        </p:spPr>
        <p:txBody>
          <a:bodyPr/>
          <a:lstStyle/>
          <a:p>
            <a:pPr>
              <a:spcBef>
                <a:spcPts val="0"/>
              </a:spcBef>
              <a:spcAft>
                <a:spcPts val="800"/>
              </a:spcAft>
            </a:pPr>
            <a:r>
              <a:rPr lang="nl-NL" b="0" dirty="0">
                <a:ea typeface="Calibri" panose="020F0502020204030204" pitchFamily="34" charset="0"/>
                <a:cs typeface="Calibri" panose="020F0502020204030204" pitchFamily="34" charset="0"/>
              </a:rPr>
              <a:t>Wanneer werkers voel dat hul werkplek omgee vir hul groei en ontwikkeling, is hulle meer geneig om hulle tot hul doelwitte en die organisasie te verbind, asook om groter werksbevrediging te ervaar.</a:t>
            </a:r>
          </a:p>
          <a:p>
            <a:pPr>
              <a:spcBef>
                <a:spcPts val="0"/>
              </a:spcBef>
              <a:spcAft>
                <a:spcPts val="800"/>
              </a:spcAft>
            </a:pPr>
            <a:r>
              <a:rPr lang="nl-NL" b="0" dirty="0">
                <a:ea typeface="Calibri" panose="020F0502020204030204" pitchFamily="34" charset="0"/>
                <a:cs typeface="Calibri" panose="020F0502020204030204" pitchFamily="34" charset="0"/>
              </a:rPr>
              <a:t>Enkele voorbeelde van geleenthede vir werknemergroei en -ontwikkeling sluit in:</a:t>
            </a:r>
            <a:endParaRPr lang="en-ZA" sz="1800" b="0" dirty="0">
              <a:effectLst/>
              <a:ea typeface="Calibri" panose="020F0502020204030204" pitchFamily="34" charset="0"/>
              <a:cs typeface="Calibri" panose="020F0502020204030204" pitchFamily="34" charset="0"/>
            </a:endParaRP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Voortgesette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onderwyskursusse</a:t>
            </a:r>
            <a:endParaRPr lang="en-ZA" b="0" dirty="0">
              <a:ea typeface="Calibri" panose="020F0502020204030204" pitchFamily="34" charset="0"/>
              <a:cs typeface="Calibri" panose="020F0502020204030204" pitchFamily="34" charset="0"/>
            </a:endParaRP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Klasgeldvergoeding</a:t>
            </a:r>
            <a:endParaRPr lang="en-ZA" b="0" dirty="0">
              <a:ea typeface="Calibri" panose="020F0502020204030204" pitchFamily="34" charset="0"/>
              <a:cs typeface="Calibri" panose="020F0502020204030204" pitchFamily="34" charset="0"/>
            </a:endParaRP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Loopbaanontwikkeling</a:t>
            </a:r>
            <a:r>
              <a:rPr lang="en-ZA" b="0" dirty="0">
                <a:ea typeface="Calibri" panose="020F0502020204030204" pitchFamily="34" charset="0"/>
                <a:cs typeface="Calibri" panose="020F0502020204030204" pitchFamily="34" charset="0"/>
              </a:rPr>
              <a:t> of </a:t>
            </a:r>
            <a:r>
              <a:rPr lang="en-ZA" b="0" dirty="0" err="1">
                <a:ea typeface="Calibri" panose="020F0502020204030204" pitchFamily="34" charset="0"/>
                <a:cs typeface="Calibri" panose="020F0502020204030204" pitchFamily="34" charset="0"/>
              </a:rPr>
              <a:t>voorligtingsdienste</a:t>
            </a:r>
            <a:endParaRPr lang="en-ZA" b="0" dirty="0">
              <a:ea typeface="Calibri" panose="020F0502020204030204" pitchFamily="34" charset="0"/>
              <a:cs typeface="Calibri" panose="020F0502020204030204" pitchFamily="34" charset="0"/>
            </a:endParaRP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Vaardigheidsopleiding</a:t>
            </a:r>
            <a:r>
              <a:rPr lang="en-ZA" b="0" dirty="0">
                <a:ea typeface="Calibri" panose="020F0502020204030204" pitchFamily="34" charset="0"/>
                <a:cs typeface="Calibri" panose="020F0502020204030204" pitchFamily="34" charset="0"/>
              </a:rPr>
              <a:t> wat intern of </a:t>
            </a:r>
            <a:r>
              <a:rPr lang="en-ZA" b="0" dirty="0" err="1">
                <a:ea typeface="Calibri" panose="020F0502020204030204" pitchFamily="34" charset="0"/>
                <a:cs typeface="Calibri" panose="020F0502020204030204" pitchFamily="34" charset="0"/>
              </a:rPr>
              <a:t>deur</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buite-opleidingsentrums</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verskaf</a:t>
            </a:r>
            <a:r>
              <a:rPr lang="en-ZA" b="0" dirty="0">
                <a:ea typeface="Calibri" panose="020F0502020204030204" pitchFamily="34" charset="0"/>
                <a:cs typeface="Calibri" panose="020F0502020204030204" pitchFamily="34" charset="0"/>
              </a:rPr>
              <a:t> word</a:t>
            </a: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Geleenthede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vir</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bevordering</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en</a:t>
            </a:r>
            <a:r>
              <a:rPr lang="en-ZA" b="0" dirty="0">
                <a:ea typeface="Calibri" panose="020F0502020204030204" pitchFamily="34" charset="0"/>
                <a:cs typeface="Calibri" panose="020F0502020204030204" pitchFamily="34" charset="0"/>
              </a:rPr>
              <a:t> interne </a:t>
            </a:r>
            <a:r>
              <a:rPr lang="en-ZA" b="0" dirty="0" err="1">
                <a:ea typeface="Calibri" panose="020F0502020204030204" pitchFamily="34" charset="0"/>
                <a:cs typeface="Calibri" panose="020F0502020204030204" pitchFamily="34" charset="0"/>
              </a:rPr>
              <a:t>loopbaanbevordering</a:t>
            </a:r>
            <a:endParaRPr lang="en-ZA" b="0" dirty="0">
              <a:ea typeface="Calibri" panose="020F0502020204030204" pitchFamily="34" charset="0"/>
              <a:cs typeface="Calibri" panose="020F0502020204030204" pitchFamily="34" charset="0"/>
            </a:endParaRP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Afrigtings</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mentorskap</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en</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leierskapsontwikkelingsprogramme</a:t>
            </a:r>
            <a:endParaRPr lang="en-ZA" b="0" dirty="0">
              <a:ea typeface="Calibri" panose="020F0502020204030204" pitchFamily="34" charset="0"/>
              <a:cs typeface="Calibri" panose="020F0502020204030204" pitchFamily="34" charset="0"/>
            </a:endParaRPr>
          </a:p>
          <a:p>
            <a:pPr marL="342900" lvl="0" indent="-342900">
              <a:spcBef>
                <a:spcPts val="0"/>
              </a:spcBef>
              <a:buFont typeface="Wingdings" panose="05000000000000000000" pitchFamily="2" charset="2"/>
              <a:buChar char=""/>
            </a:pPr>
            <a:r>
              <a:rPr lang="en-ZA" b="0" dirty="0" err="1">
                <a:ea typeface="Calibri" panose="020F0502020204030204" pitchFamily="34" charset="0"/>
                <a:cs typeface="Calibri" panose="020F0502020204030204" pitchFamily="34" charset="0"/>
              </a:rPr>
              <a:t>Persoonlike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ontwikkeling</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insluitend</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vaardighede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soos</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emosionele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intelligensie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kommunikasie</a:t>
            </a:r>
            <a:r>
              <a:rPr lang="en-ZA" b="0" dirty="0">
                <a:ea typeface="Calibri" panose="020F0502020204030204" pitchFamily="34" charset="0"/>
                <a:cs typeface="Calibri" panose="020F0502020204030204" pitchFamily="34" charset="0"/>
              </a:rPr>
              <a:t> of </a:t>
            </a:r>
            <a:r>
              <a:rPr lang="en-ZA" b="0" dirty="0" err="1">
                <a:ea typeface="Calibri" panose="020F0502020204030204" pitchFamily="34" charset="0"/>
                <a:cs typeface="Calibri" panose="020F0502020204030204" pitchFamily="34" charset="0"/>
              </a:rPr>
              <a:t>fisiese</a:t>
            </a:r>
            <a:r>
              <a:rPr lang="en-ZA" b="0" dirty="0">
                <a:ea typeface="Calibri" panose="020F0502020204030204" pitchFamily="34" charset="0"/>
                <a:cs typeface="Calibri" panose="020F0502020204030204" pitchFamily="34" charset="0"/>
              </a:rPr>
              <a:t> </a:t>
            </a:r>
            <a:r>
              <a:rPr lang="en-ZA" b="0" dirty="0" err="1">
                <a:ea typeface="Calibri" panose="020F0502020204030204" pitchFamily="34" charset="0"/>
                <a:cs typeface="Calibri" panose="020F0502020204030204" pitchFamily="34" charset="0"/>
              </a:rPr>
              <a:t>gesondheid</a:t>
            </a:r>
            <a:endParaRPr lang="en-ZA" b="0" dirty="0"/>
          </a:p>
        </p:txBody>
      </p:sp>
      <p:pic>
        <p:nvPicPr>
          <p:cNvPr id="2" name="Picture 1">
            <a:extLst>
              <a:ext uri="{FF2B5EF4-FFF2-40B4-BE49-F238E27FC236}">
                <a16:creationId xmlns:a16="http://schemas.microsoft.com/office/drawing/2014/main" id="{3D3F322E-654F-0A24-2300-0ED024DB3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66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18C6B5-87AC-4DA5-94CA-6E092A6A07D3}"/>
              </a:ext>
            </a:extLst>
          </p:cNvPr>
          <p:cNvSpPr>
            <a:spLocks noGrp="1"/>
          </p:cNvSpPr>
          <p:nvPr>
            <p:ph type="title"/>
          </p:nvPr>
        </p:nvSpPr>
        <p:spPr>
          <a:xfrm>
            <a:off x="652818" y="436533"/>
            <a:ext cx="10591800" cy="646332"/>
          </a:xfrm>
        </p:spPr>
        <p:txBody>
          <a:bodyPr/>
          <a:lstStyle/>
          <a:p>
            <a:r>
              <a:rPr lang="en-US" dirty="0" err="1"/>
              <a:t>Ter</a:t>
            </a:r>
            <a:r>
              <a:rPr lang="en-US" dirty="0"/>
              <a:t> </a:t>
            </a:r>
            <a:r>
              <a:rPr lang="en-US" dirty="0" err="1"/>
              <a:t>opsomming</a:t>
            </a:r>
            <a:r>
              <a:rPr lang="en-US" dirty="0"/>
              <a:t>:</a:t>
            </a:r>
          </a:p>
        </p:txBody>
      </p:sp>
      <p:sp>
        <p:nvSpPr>
          <p:cNvPr id="7" name="Text Placeholder 6">
            <a:extLst>
              <a:ext uri="{FF2B5EF4-FFF2-40B4-BE49-F238E27FC236}">
                <a16:creationId xmlns:a16="http://schemas.microsoft.com/office/drawing/2014/main" id="{C6F52EDA-7F85-46DD-9A9E-95E0E3EC3F84}"/>
              </a:ext>
            </a:extLst>
          </p:cNvPr>
          <p:cNvSpPr>
            <a:spLocks noGrp="1"/>
          </p:cNvSpPr>
          <p:nvPr>
            <p:ph type="body" sz="quarter" idx="11"/>
          </p:nvPr>
        </p:nvSpPr>
        <p:spPr>
          <a:xfrm>
            <a:off x="282053" y="1082865"/>
            <a:ext cx="11627893" cy="4285850"/>
          </a:xfrm>
        </p:spPr>
        <p:txBody>
          <a:bodyPr/>
          <a:lstStyle/>
          <a:p>
            <a:pPr marL="342900" lvl="0" indent="-342900">
              <a:lnSpc>
                <a:spcPct val="107000"/>
              </a:lnSpc>
              <a:buFont typeface="Wingdings" panose="05000000000000000000" pitchFamily="2" charset="2"/>
              <a:buChar char=""/>
            </a:pPr>
            <a:r>
              <a:rPr lang="nl-NL" sz="2400" dirty="0">
                <a:ea typeface="Calibri" panose="020F0502020204030204" pitchFamily="34" charset="0"/>
                <a:cs typeface="Times New Roman" panose="02020603050405020304" pitchFamily="18" charset="0"/>
              </a:rPr>
              <a:t>Die werkplek bied baie geleenthede vir baie mense; dit is belangrik dat werkers hierdie geleenthede erken en daarop reageer. </a:t>
            </a:r>
          </a:p>
          <a:p>
            <a:pPr marL="342900" lvl="0" indent="-342900">
              <a:lnSpc>
                <a:spcPct val="107000"/>
              </a:lnSpc>
              <a:buFont typeface="Wingdings" panose="05000000000000000000" pitchFamily="2" charset="2"/>
              <a:buChar char=""/>
            </a:pPr>
            <a:r>
              <a:rPr lang="nl-NL" sz="2400" dirty="0">
                <a:ea typeface="Calibri" panose="020F0502020204030204" pitchFamily="34" charset="0"/>
                <a:cs typeface="Times New Roman" panose="02020603050405020304" pitchFamily="18" charset="0"/>
              </a:rPr>
              <a:t>Ekstra moeite kan tot bevordering lei, of selfs 'n soort aansporing, want jy sal gesien word as iemand wat bereid is om uitdagings aan te pak en hulp te verleen wanneer dit nodig is. </a:t>
            </a:r>
          </a:p>
          <a:p>
            <a:pPr marL="342900" lvl="0" indent="-342900">
              <a:lnSpc>
                <a:spcPct val="107000"/>
              </a:lnSpc>
              <a:buFont typeface="Wingdings" panose="05000000000000000000" pitchFamily="2" charset="2"/>
              <a:buChar char=""/>
            </a:pPr>
            <a:r>
              <a:rPr lang="nl-NL" sz="2400" dirty="0">
                <a:ea typeface="Calibri" panose="020F0502020204030204" pitchFamily="34" charset="0"/>
                <a:cs typeface="Times New Roman" panose="02020603050405020304" pitchFamily="18" charset="0"/>
              </a:rPr>
              <a:t>Werknemers wat die ekstra myl loop, is goeie werknemers en werkgewers sal dit erken. Om 'n goeie spanslid te wees en iemand wat ekstra rolle aanpak, wys dat jy bereid is om die tyd en moeite in te sit. </a:t>
            </a:r>
          </a:p>
          <a:p>
            <a:pPr marL="342900" lvl="0" indent="-342900">
              <a:lnSpc>
                <a:spcPct val="107000"/>
              </a:lnSpc>
              <a:buFont typeface="Wingdings" panose="05000000000000000000" pitchFamily="2" charset="2"/>
              <a:buChar char=""/>
            </a:pPr>
            <a:r>
              <a:rPr lang="nl-NL" sz="2400" dirty="0">
                <a:ea typeface="Calibri" panose="020F0502020204030204" pitchFamily="34" charset="0"/>
                <a:cs typeface="Times New Roman" panose="02020603050405020304" pitchFamily="18" charset="0"/>
              </a:rPr>
              <a:t>Sommige maatskappye bied kursusse aan wat jy kan voltooi, veral as dit iets relevant of geskik is vir jou werk. Om vaardighede op te doen en nuwe konsepte te leer, maak jou baie nuttiger van onskatbare waarde vir die werkplek. </a:t>
            </a:r>
          </a:p>
        </p:txBody>
      </p:sp>
      <p:pic>
        <p:nvPicPr>
          <p:cNvPr id="2" name="Picture 1">
            <a:extLst>
              <a:ext uri="{FF2B5EF4-FFF2-40B4-BE49-F238E27FC236}">
                <a16:creationId xmlns:a16="http://schemas.microsoft.com/office/drawing/2014/main" id="{4E949990-33F4-FEB3-4DDF-DDCAB5901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97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EB305D4-3839-4D37-BE73-323A42310A5B}"/>
              </a:ext>
            </a:extLst>
          </p:cNvPr>
          <p:cNvSpPr>
            <a:spLocks noGrp="1"/>
          </p:cNvSpPr>
          <p:nvPr>
            <p:ph type="body" sz="quarter" idx="11"/>
          </p:nvPr>
        </p:nvSpPr>
        <p:spPr>
          <a:xfrm>
            <a:off x="4945869" y="3887865"/>
            <a:ext cx="6873922" cy="1811719"/>
          </a:xfrm>
        </p:spPr>
        <p:txBody>
          <a:bodyPr/>
          <a:lstStyle/>
          <a:p>
            <a:pPr lvl="0" algn="ctr">
              <a:lnSpc>
                <a:spcPct val="107000"/>
              </a:lnSpc>
            </a:pPr>
            <a:r>
              <a:rPr lang="nl-NL" sz="2800" dirty="0">
                <a:ea typeface="Calibri" panose="020F0502020204030204" pitchFamily="34" charset="0"/>
                <a:cs typeface="Times New Roman" panose="02020603050405020304" pitchFamily="18" charset="0"/>
              </a:rPr>
              <a:t>Waarom is dit 'n goeie idee om voordeel te trek uit werkplekgeleenthede?</a:t>
            </a:r>
          </a:p>
          <a:p>
            <a:pPr lvl="0" algn="ctr">
              <a:lnSpc>
                <a:spcPct val="107000"/>
              </a:lnSpc>
            </a:pPr>
            <a:r>
              <a:rPr lang="nl-NL" sz="2800" dirty="0">
                <a:ea typeface="Calibri" panose="020F0502020204030204" pitchFamily="34" charset="0"/>
                <a:cs typeface="Times New Roman" panose="02020603050405020304" pitchFamily="18" charset="0"/>
              </a:rPr>
              <a:t>Wat kan jy doen en hoe kan dit jou help?</a:t>
            </a:r>
          </a:p>
        </p:txBody>
      </p:sp>
      <p:pic>
        <p:nvPicPr>
          <p:cNvPr id="1028" name="Picture 4" descr="Free Talking Out Cliparts, Download Free Talking Out Cliparts png images,  Free ClipArts on Clipart Library">
            <a:extLst>
              <a:ext uri="{FF2B5EF4-FFF2-40B4-BE49-F238E27FC236}">
                <a16:creationId xmlns:a16="http://schemas.microsoft.com/office/drawing/2014/main" id="{E1E215C0-1EE8-4980-874C-7213E9C15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6687" y="125292"/>
            <a:ext cx="4132286" cy="35687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llustration People Speech Bubble Head Talking Stock Vector (Royalty Free)  77639083">
            <a:extLst>
              <a:ext uri="{FF2B5EF4-FFF2-40B4-BE49-F238E27FC236}">
                <a16:creationId xmlns:a16="http://schemas.microsoft.com/office/drawing/2014/main" id="{D222A642-E542-49EC-938C-C6A38436E7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453"/>
          <a:stretch/>
        </p:blipFill>
        <p:spPr bwMode="auto">
          <a:xfrm>
            <a:off x="765949" y="3429000"/>
            <a:ext cx="3497506" cy="2270584"/>
          </a:xfrm>
          <a:prstGeom prst="rect">
            <a:avLst/>
          </a:prstGeom>
          <a:noFill/>
          <a:extLst>
            <a:ext uri="{909E8E84-426E-40DD-AFC4-6F175D3DCCD1}">
              <a14:hiddenFill xmlns:a14="http://schemas.microsoft.com/office/drawing/2010/main">
                <a:solidFill>
                  <a:srgbClr val="FFFFFF"/>
                </a:solidFill>
              </a14:hiddenFill>
            </a:ext>
          </a:extLst>
        </p:spPr>
      </p:pic>
      <p:sp>
        <p:nvSpPr>
          <p:cNvPr id="8" name="Cloud Callout 7"/>
          <p:cNvSpPr/>
          <p:nvPr/>
        </p:nvSpPr>
        <p:spPr>
          <a:xfrm>
            <a:off x="765949" y="908510"/>
            <a:ext cx="3497505" cy="1828799"/>
          </a:xfrm>
          <a:prstGeom prst="cloudCallout">
            <a:avLst>
              <a:gd name="adj1" fmla="val -28125"/>
              <a:gd name="adj2" fmla="val 78457"/>
            </a:avLst>
          </a:prstGeom>
          <a:ln w="28575">
            <a:solidFill>
              <a:srgbClr val="0070C0"/>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400" dirty="0">
                <a:solidFill>
                  <a:srgbClr val="4472C4"/>
                </a:solidFill>
                <a:effectLst/>
                <a:latin typeface="Britannic Bold" panose="020B0903060703020204" pitchFamily="34" charset="0"/>
                <a:ea typeface="Calibri" panose="020F0502020204030204" pitchFamily="34" charset="0"/>
                <a:cs typeface="Arial" panose="020B0604020202020204" pitchFamily="34" charset="0"/>
              </a:rPr>
              <a:t>SPREEKPUNTE</a:t>
            </a:r>
            <a:endParaRPr lang="en-ZA" sz="2000" dirty="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EE004D01-94B2-E9B3-B8BD-38CA1B1C7A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248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oose a job you love">
            <a:extLst>
              <a:ext uri="{FF2B5EF4-FFF2-40B4-BE49-F238E27FC236}">
                <a16:creationId xmlns:a16="http://schemas.microsoft.com/office/drawing/2014/main" id="{27CA0690-4F26-4F55-A8BD-C6C9715096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091" y="286604"/>
            <a:ext cx="11437817" cy="57679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77092" y="286604"/>
            <a:ext cx="11437816" cy="410251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6600">
                <a:solidFill>
                  <a:schemeClr val="accent5">
                    <a:lumMod val="75000"/>
                  </a:schemeClr>
                </a:solidFill>
                <a:effectLst/>
                <a:latin typeface="Britannic Bold" panose="020B0903060703020204" pitchFamily="34" charset="0"/>
                <a:ea typeface="Calibri" panose="020F0502020204030204" pitchFamily="34" charset="0"/>
                <a:cs typeface="Times New Roman" panose="02020603050405020304" pitchFamily="18" charset="0"/>
              </a:rPr>
              <a:t>Kies ‘n werk waarvan jy hou en jy sal nie ‘n dag in jou lewe hoef te werk nie.</a:t>
            </a:r>
            <a:endParaRPr lang="en-ZA" sz="6600">
              <a:solidFill>
                <a:schemeClr val="accent5">
                  <a:lumMod val="75000"/>
                </a:schemeClr>
              </a:solidFill>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5578114D-45C0-45CA-3B5C-7ED3BB518A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76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0"/>
          <p:cNvPicPr preferRelativeResize="0"/>
          <p:nvPr/>
        </p:nvPicPr>
        <p:blipFill rotWithShape="1">
          <a:blip r:embed="rId3">
            <a:alphaModFix/>
          </a:blip>
          <a:srcRect/>
          <a:stretch/>
        </p:blipFill>
        <p:spPr>
          <a:xfrm>
            <a:off x="1" y="-10131"/>
            <a:ext cx="12191999" cy="6878261"/>
          </a:xfrm>
          <a:prstGeom prst="rect">
            <a:avLst/>
          </a:prstGeom>
          <a:noFill/>
          <a:ln>
            <a:noFill/>
          </a:ln>
        </p:spPr>
      </p:pic>
      <p:sp>
        <p:nvSpPr>
          <p:cNvPr id="4" name="TextBox 3"/>
          <p:cNvSpPr txBox="1"/>
          <p:nvPr/>
        </p:nvSpPr>
        <p:spPr>
          <a:xfrm>
            <a:off x="1192695" y="4982818"/>
            <a:ext cx="9806608" cy="666786"/>
          </a:xfrm>
          <a:prstGeom prst="rect">
            <a:avLst/>
          </a:prstGeom>
          <a:solidFill>
            <a:schemeClr val="tx1"/>
          </a:solidFill>
        </p:spPr>
        <p:txBody>
          <a:bodyPr wrap="square" rtlCol="0">
            <a:spAutoFit/>
          </a:bodyPr>
          <a:lstStyle/>
          <a:p>
            <a:pPr algn="ctr"/>
            <a:r>
              <a:rPr lang="en-ZA" sz="3733" b="1" dirty="0">
                <a:solidFill>
                  <a:schemeClr val="bg1"/>
                </a:solidFill>
                <a:latin typeface="Raleway" panose="020B0604020202020204" charset="0"/>
              </a:rPr>
              <a:t>INFORMELE ASSESSERINGSAKTIWITEIT</a:t>
            </a:r>
          </a:p>
        </p:txBody>
      </p:sp>
      <p:pic>
        <p:nvPicPr>
          <p:cNvPr id="2" name="Picture 1">
            <a:extLst>
              <a:ext uri="{FF2B5EF4-FFF2-40B4-BE49-F238E27FC236}">
                <a16:creationId xmlns:a16="http://schemas.microsoft.com/office/drawing/2014/main" id="{FBC92965-27EE-83F1-E361-62D53AE09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Custom 115">
      <a:dk1>
        <a:sysClr val="windowText" lastClr="000000"/>
      </a:dk1>
      <a:lt1>
        <a:sysClr val="window" lastClr="FFFFFF"/>
      </a:lt1>
      <a:dk2>
        <a:srgbClr val="F36E36"/>
      </a:dk2>
      <a:lt2>
        <a:srgbClr val="E7E6E6"/>
      </a:lt2>
      <a:accent1>
        <a:srgbClr val="A31312"/>
      </a:accent1>
      <a:accent2>
        <a:srgbClr val="E7E6E6"/>
      </a:accent2>
      <a:accent3>
        <a:srgbClr val="FDB913"/>
      </a:accent3>
      <a:accent4>
        <a:srgbClr val="1E753B"/>
      </a:accent4>
      <a:accent5>
        <a:srgbClr val="067CA2"/>
      </a:accent5>
      <a:accent6>
        <a:srgbClr val="493456"/>
      </a:accent6>
      <a:hlink>
        <a:srgbClr val="067CA2"/>
      </a:hlink>
      <a:folHlink>
        <a:srgbClr val="886D93"/>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GBTQ Pride Month_Win32_JC_SL_v4" id="{CA9F7597-5544-42D8-B31D-43D456F50987}" vid="{8A5AAD2C-4DBE-4C17-8C07-1F8B558A7EE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BF330EBC-8C48-4EBB-B4AA-7AD718828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A57CB9-6A24-40E2-A1D9-18A99581B31C}">
  <ds:schemaRefs>
    <ds:schemaRef ds:uri="http://schemas.microsoft.com/sharepoint/v3/contenttype/forms"/>
  </ds:schemaRefs>
</ds:datastoreItem>
</file>

<file path=customXml/itemProps3.xml><?xml version="1.0" encoding="utf-8"?>
<ds:datastoreItem xmlns:ds="http://schemas.openxmlformats.org/officeDocument/2006/customXml" ds:itemID="{EFBB44C1-6224-4D46-97A9-F75279ACE24F}">
  <ds:schemaRefs>
    <ds:schemaRef ds:uri="http://purl.org/dc/elements/1.1/"/>
    <ds:schemaRef ds:uri="http://schemas.microsoft.com/office/infopath/2007/PartnerControls"/>
    <ds:schemaRef ds:uri="http://www.w3.org/XML/1998/namespace"/>
    <ds:schemaRef ds:uri="16c05727-aa75-4e4a-9b5f-8a80a1165891"/>
    <ds:schemaRef ds:uri="71af3243-3dd4-4a8d-8c0d-dd76da1f02a5"/>
    <ds:schemaRef ds:uri="http://schemas.microsoft.com/office/2006/metadata/properties"/>
    <ds:schemaRef ds:uri="http://schemas.microsoft.com/office/2006/documentManagement/types"/>
    <ds:schemaRef ds:uri="230e9df3-be65-4c73-a93b-d1236ebd677e"/>
    <ds:schemaRef ds:uri="http://purl.org/dc/terms/"/>
    <ds:schemaRef ds:uri="http://schemas.openxmlformats.org/package/2006/metadata/core-properties"/>
    <ds:schemaRef ds:uri="http://schemas.microsoft.com/sharepoint/v3"/>
    <ds:schemaRef ds:uri="http://purl.org/dc/dcmityp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LGBTQI Pride Month presentation</Template>
  <TotalTime>596</TotalTime>
  <Words>449</Words>
  <Application>Microsoft Office PowerPoint</Application>
  <PresentationFormat>Widescreen</PresentationFormat>
  <Paragraphs>32</Paragraphs>
  <Slides>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Britannic Bold</vt:lpstr>
      <vt:lpstr>Noto Sans Symbols</vt:lpstr>
      <vt:lpstr>Raleway</vt:lpstr>
      <vt:lpstr>Segoe UI</vt:lpstr>
      <vt:lpstr>Verdana Pro Cond Black</vt:lpstr>
      <vt:lpstr>Wingdings</vt:lpstr>
      <vt:lpstr>Office Theme</vt:lpstr>
      <vt:lpstr>Kennis van die wêreld van werk: GELEENTHEDE in die werkplek</vt:lpstr>
      <vt:lpstr>Geleenthede in die werkplek:</vt:lpstr>
      <vt:lpstr>Hoekom is dit belangrik??</vt:lpstr>
      <vt:lpstr>Ter opsomming:</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LGBTQI+ Pride Month</dc:title>
  <dc:subject/>
  <dc:creator>Kerri Cunningham</dc:creator>
  <cp:keywords/>
  <dc:description/>
  <cp:lastModifiedBy>Carsten Gertz</cp:lastModifiedBy>
  <cp:revision>15</cp:revision>
  <dcterms:created xsi:type="dcterms:W3CDTF">2022-04-23T16:44:01Z</dcterms:created>
  <dcterms:modified xsi:type="dcterms:W3CDTF">2023-04-23T07:05:47Z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