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58" r:id="rId7"/>
    <p:sldId id="259" r:id="rId8"/>
    <p:sldId id="260" r:id="rId9"/>
    <p:sldId id="261" r:id="rId10"/>
    <p:sldId id="270" r:id="rId11"/>
    <p:sldId id="263"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5DD"/>
    <a:srgbClr val="F7ACB6"/>
    <a:srgbClr val="093C71"/>
    <a:srgbClr val="F8ACB6"/>
    <a:srgbClr val="AC0000"/>
    <a:srgbClr val="FF6B00"/>
    <a:srgbClr val="A482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F0DB2-6E2D-4180-AD09-CE538B240677}" v="45" dt="2022-04-23T18:47:35.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7971" autoAdjust="0"/>
  </p:normalViewPr>
  <p:slideViewPr>
    <p:cSldViewPr snapToGrid="0">
      <p:cViewPr varScale="1">
        <p:scale>
          <a:sx n="100" d="100"/>
          <a:sy n="100" d="100"/>
        </p:scale>
        <p:origin x="990" y="90"/>
      </p:cViewPr>
      <p:guideLst/>
    </p:cSldViewPr>
  </p:slideViewPr>
  <p:outlineViewPr>
    <p:cViewPr>
      <p:scale>
        <a:sx n="33" d="100"/>
        <a:sy n="33" d="100"/>
      </p:scale>
      <p:origin x="0" y="-768"/>
    </p:cViewPr>
  </p:outlin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18FF0DB2-6E2D-4180-AD09-CE538B240677}"/>
    <pc:docChg chg="undo custSel addSld delSld modSld sldOrd">
      <pc:chgData name="Kerri Cunningham" userId="5ca8a513-eaf1-4adc-9d18-6db7e5361089" providerId="ADAL" clId="{18FF0DB2-6E2D-4180-AD09-CE538B240677}" dt="2022-04-24T12:05:27.270" v="1414" actId="1076"/>
      <pc:docMkLst>
        <pc:docMk/>
      </pc:docMkLst>
      <pc:sldChg chg="addSp modSp mod">
        <pc:chgData name="Kerri Cunningham" userId="5ca8a513-eaf1-4adc-9d18-6db7e5361089" providerId="ADAL" clId="{18FF0DB2-6E2D-4180-AD09-CE538B240677}" dt="2022-04-23T18:47:50.569" v="1403" actId="1076"/>
        <pc:sldMkLst>
          <pc:docMk/>
          <pc:sldMk cId="473519245" sldId="256"/>
        </pc:sldMkLst>
        <pc:spChg chg="mod">
          <ac:chgData name="Kerri Cunningham" userId="5ca8a513-eaf1-4adc-9d18-6db7e5361089" providerId="ADAL" clId="{18FF0DB2-6E2D-4180-AD09-CE538B240677}" dt="2022-04-23T18:45:45.011" v="1390" actId="20577"/>
          <ac:spMkLst>
            <pc:docMk/>
            <pc:sldMk cId="473519245" sldId="256"/>
            <ac:spMk id="5" creationId="{1FF39718-6251-4A5A-AAC7-767229317836}"/>
          </ac:spMkLst>
        </pc:spChg>
        <pc:spChg chg="mod">
          <ac:chgData name="Kerri Cunningham" userId="5ca8a513-eaf1-4adc-9d18-6db7e5361089" providerId="ADAL" clId="{18FF0DB2-6E2D-4180-AD09-CE538B240677}" dt="2022-04-23T18:46:28.864" v="1396" actId="6549"/>
          <ac:spMkLst>
            <pc:docMk/>
            <pc:sldMk cId="473519245" sldId="256"/>
            <ac:spMk id="113" creationId="{319822C1-B07D-4679-BE81-9319A6CF39C9}"/>
          </ac:spMkLst>
        </pc:spChg>
        <pc:grpChg chg="mod">
          <ac:chgData name="Kerri Cunningham" userId="5ca8a513-eaf1-4adc-9d18-6db7e5361089" providerId="ADAL" clId="{18FF0DB2-6E2D-4180-AD09-CE538B240677}" dt="2022-04-23T18:28:15.985" v="600" actId="1076"/>
          <ac:grpSpMkLst>
            <pc:docMk/>
            <pc:sldMk cId="473519245" sldId="256"/>
            <ac:grpSpMk id="72" creationId="{9F6637A5-89F6-4BE7-8110-E7FE695ED20F}"/>
          </ac:grpSpMkLst>
        </pc:grpChg>
        <pc:grpChg chg="mod">
          <ac:chgData name="Kerri Cunningham" userId="5ca8a513-eaf1-4adc-9d18-6db7e5361089" providerId="ADAL" clId="{18FF0DB2-6E2D-4180-AD09-CE538B240677}" dt="2022-04-23T18:28:13.719" v="599" actId="1076"/>
          <ac:grpSpMkLst>
            <pc:docMk/>
            <pc:sldMk cId="473519245" sldId="256"/>
            <ac:grpSpMk id="87" creationId="{C643CE30-F249-4C34-AEAF-43136DBC4245}"/>
          </ac:grpSpMkLst>
        </pc:grpChg>
        <pc:grpChg chg="mod">
          <ac:chgData name="Kerri Cunningham" userId="5ca8a513-eaf1-4adc-9d18-6db7e5361089" providerId="ADAL" clId="{18FF0DB2-6E2D-4180-AD09-CE538B240677}" dt="2022-04-23T18:47:50.569" v="1403" actId="1076"/>
          <ac:grpSpMkLst>
            <pc:docMk/>
            <pc:sldMk cId="473519245" sldId="256"/>
            <ac:grpSpMk id="109" creationId="{47597BB4-4D68-48B0-9D94-F4AF66E8A05A}"/>
          </ac:grpSpMkLst>
        </pc:grpChg>
        <pc:picChg chg="mod">
          <ac:chgData name="Kerri Cunningham" userId="5ca8a513-eaf1-4adc-9d18-6db7e5361089" providerId="ADAL" clId="{18FF0DB2-6E2D-4180-AD09-CE538B240677}" dt="2022-04-23T18:40:43.909" v="1296" actId="1076"/>
          <ac:picMkLst>
            <pc:docMk/>
            <pc:sldMk cId="473519245" sldId="256"/>
            <ac:picMk id="8" creationId="{2558B793-7BCF-4C70-BC5C-CDE5EECF8FA4}"/>
          </ac:picMkLst>
        </pc:picChg>
        <pc:picChg chg="mod ord">
          <ac:chgData name="Kerri Cunningham" userId="5ca8a513-eaf1-4adc-9d18-6db7e5361089" providerId="ADAL" clId="{18FF0DB2-6E2D-4180-AD09-CE538B240677}" dt="2022-04-23T18:47:42.701" v="1402" actId="166"/>
          <ac:picMkLst>
            <pc:docMk/>
            <pc:sldMk cId="473519245" sldId="256"/>
            <ac:picMk id="77" creationId="{450EABF3-06A6-4906-A1D0-067F2A1A152C}"/>
          </ac:picMkLst>
        </pc:picChg>
        <pc:picChg chg="add mod">
          <ac:chgData name="Kerri Cunningham" userId="5ca8a513-eaf1-4adc-9d18-6db7e5361089" providerId="ADAL" clId="{18FF0DB2-6E2D-4180-AD09-CE538B240677}" dt="2022-04-23T18:47:35.814" v="1400" actId="1076"/>
          <ac:picMkLst>
            <pc:docMk/>
            <pc:sldMk cId="473519245" sldId="256"/>
            <ac:picMk id="153" creationId="{E2453B7E-B954-47C3-AF44-611D612E5162}"/>
          </ac:picMkLst>
        </pc:picChg>
      </pc:sldChg>
      <pc:sldChg chg="modSp mod">
        <pc:chgData name="Kerri Cunningham" userId="5ca8a513-eaf1-4adc-9d18-6db7e5361089" providerId="ADAL" clId="{18FF0DB2-6E2D-4180-AD09-CE538B240677}" dt="2022-04-23T18:41:08.274" v="1304" actId="403"/>
        <pc:sldMkLst>
          <pc:docMk/>
          <pc:sldMk cId="2013043270" sldId="257"/>
        </pc:sldMkLst>
        <pc:spChg chg="mod">
          <ac:chgData name="Kerri Cunningham" userId="5ca8a513-eaf1-4adc-9d18-6db7e5361089" providerId="ADAL" clId="{18FF0DB2-6E2D-4180-AD09-CE538B240677}" dt="2022-04-23T18:41:08.274" v="1304" actId="403"/>
          <ac:spMkLst>
            <pc:docMk/>
            <pc:sldMk cId="2013043270" sldId="257"/>
            <ac:spMk id="4" creationId="{D65A836F-346F-4099-BC7B-0D8F3B27F395}"/>
          </ac:spMkLst>
        </pc:spChg>
        <pc:spChg chg="mod">
          <ac:chgData name="Kerri Cunningham" userId="5ca8a513-eaf1-4adc-9d18-6db7e5361089" providerId="ADAL" clId="{18FF0DB2-6E2D-4180-AD09-CE538B240677}" dt="2022-04-23T18:41:05.262" v="1302" actId="1076"/>
          <ac:spMkLst>
            <pc:docMk/>
            <pc:sldMk cId="2013043270" sldId="257"/>
            <ac:spMk id="5" creationId="{1FF39718-6251-4A5A-AAC7-767229317836}"/>
          </ac:spMkLst>
        </pc:spChg>
      </pc:sldChg>
      <pc:sldChg chg="modSp mod">
        <pc:chgData name="Kerri Cunningham" userId="5ca8a513-eaf1-4adc-9d18-6db7e5361089" providerId="ADAL" clId="{18FF0DB2-6E2D-4180-AD09-CE538B240677}" dt="2022-04-23T18:41:25.655" v="1308" actId="1076"/>
        <pc:sldMkLst>
          <pc:docMk/>
          <pc:sldMk cId="851971294" sldId="258"/>
        </pc:sldMkLst>
        <pc:spChg chg="mod">
          <ac:chgData name="Kerri Cunningham" userId="5ca8a513-eaf1-4adc-9d18-6db7e5361089" providerId="ADAL" clId="{18FF0DB2-6E2D-4180-AD09-CE538B240677}" dt="2022-04-23T18:41:25.655" v="1308" actId="1076"/>
          <ac:spMkLst>
            <pc:docMk/>
            <pc:sldMk cId="851971294" sldId="258"/>
            <ac:spMk id="2" creationId="{A6BA76B3-D03C-4451-8EB4-18D3076077B3}"/>
          </ac:spMkLst>
        </pc:spChg>
      </pc:sldChg>
      <pc:sldChg chg="addSp delSp modSp mod">
        <pc:chgData name="Kerri Cunningham" userId="5ca8a513-eaf1-4adc-9d18-6db7e5361089" providerId="ADAL" clId="{18FF0DB2-6E2D-4180-AD09-CE538B240677}" dt="2022-04-23T18:42:13.225" v="1342" actId="1076"/>
        <pc:sldMkLst>
          <pc:docMk/>
          <pc:sldMk cId="3482574865" sldId="259"/>
        </pc:sldMkLst>
        <pc:spChg chg="mod">
          <ac:chgData name="Kerri Cunningham" userId="5ca8a513-eaf1-4adc-9d18-6db7e5361089" providerId="ADAL" clId="{18FF0DB2-6E2D-4180-AD09-CE538B240677}" dt="2022-04-23T18:42:05.241" v="1339" actId="14100"/>
          <ac:spMkLst>
            <pc:docMk/>
            <pc:sldMk cId="3482574865" sldId="259"/>
            <ac:spMk id="2" creationId="{A6BA76B3-D03C-4451-8EB4-18D3076077B3}"/>
          </ac:spMkLst>
        </pc:spChg>
        <pc:spChg chg="del">
          <ac:chgData name="Kerri Cunningham" userId="5ca8a513-eaf1-4adc-9d18-6db7e5361089" providerId="ADAL" clId="{18FF0DB2-6E2D-4180-AD09-CE538B240677}" dt="2022-04-23T17:54:45.497" v="6" actId="478"/>
          <ac:spMkLst>
            <pc:docMk/>
            <pc:sldMk cId="3482574865" sldId="259"/>
            <ac:spMk id="3" creationId="{348A36BD-3D0C-42D5-A5D3-CE11F484185A}"/>
          </ac:spMkLst>
        </pc:spChg>
        <pc:spChg chg="add del mod">
          <ac:chgData name="Kerri Cunningham" userId="5ca8a513-eaf1-4adc-9d18-6db7e5361089" providerId="ADAL" clId="{18FF0DB2-6E2D-4180-AD09-CE538B240677}" dt="2022-04-23T17:54:47.044" v="7" actId="478"/>
          <ac:spMkLst>
            <pc:docMk/>
            <pc:sldMk cId="3482574865" sldId="259"/>
            <ac:spMk id="9" creationId="{4327A8F8-B03C-4A79-81EC-C24B40A66252}"/>
          </ac:spMkLst>
        </pc:spChg>
        <pc:grpChg chg="mod">
          <ac:chgData name="Kerri Cunningham" userId="5ca8a513-eaf1-4adc-9d18-6db7e5361089" providerId="ADAL" clId="{18FF0DB2-6E2D-4180-AD09-CE538B240677}" dt="2022-04-23T18:42:07.414" v="1340" actId="1076"/>
          <ac:grpSpMkLst>
            <pc:docMk/>
            <pc:sldMk cId="3482574865" sldId="259"/>
            <ac:grpSpMk id="28" creationId="{CB549F46-286E-4D11-9B05-3772D7CFFE3E}"/>
          </ac:grpSpMkLst>
        </pc:grpChg>
        <pc:grpChg chg="mod">
          <ac:chgData name="Kerri Cunningham" userId="5ca8a513-eaf1-4adc-9d18-6db7e5361089" providerId="ADAL" clId="{18FF0DB2-6E2D-4180-AD09-CE538B240677}" dt="2022-04-23T18:42:13.225" v="1342" actId="1076"/>
          <ac:grpSpMkLst>
            <pc:docMk/>
            <pc:sldMk cId="3482574865" sldId="259"/>
            <ac:grpSpMk id="68" creationId="{25C799C8-7AA3-4A61-8CB5-55AED8EFBC11}"/>
          </ac:grpSpMkLst>
        </pc:grpChg>
        <pc:picChg chg="mod">
          <ac:chgData name="Kerri Cunningham" userId="5ca8a513-eaf1-4adc-9d18-6db7e5361089" providerId="ADAL" clId="{18FF0DB2-6E2D-4180-AD09-CE538B240677}" dt="2022-04-23T18:42:09.398" v="1341" actId="1076"/>
          <ac:picMkLst>
            <pc:docMk/>
            <pc:sldMk cId="3482574865" sldId="259"/>
            <ac:picMk id="10" creationId="{54F6F3C1-B61F-48CF-9F96-E69135F76459}"/>
          </ac:picMkLst>
        </pc:picChg>
      </pc:sldChg>
      <pc:sldChg chg="addSp delSp modSp mod ord">
        <pc:chgData name="Kerri Cunningham" userId="5ca8a513-eaf1-4adc-9d18-6db7e5361089" providerId="ADAL" clId="{18FF0DB2-6E2D-4180-AD09-CE538B240677}" dt="2022-04-23T18:42:37.154" v="1346" actId="1076"/>
        <pc:sldMkLst>
          <pc:docMk/>
          <pc:sldMk cId="1858038096" sldId="260"/>
        </pc:sldMkLst>
        <pc:spChg chg="mod">
          <ac:chgData name="Kerri Cunningham" userId="5ca8a513-eaf1-4adc-9d18-6db7e5361089" providerId="ADAL" clId="{18FF0DB2-6E2D-4180-AD09-CE538B240677}" dt="2022-04-23T18:42:22.991" v="1343" actId="2711"/>
          <ac:spMkLst>
            <pc:docMk/>
            <pc:sldMk cId="1858038096" sldId="260"/>
            <ac:spMk id="2" creationId="{1508D002-7B9D-4732-8379-4110403BA73E}"/>
          </ac:spMkLst>
        </pc:spChg>
        <pc:spChg chg="mod">
          <ac:chgData name="Kerri Cunningham" userId="5ca8a513-eaf1-4adc-9d18-6db7e5361089" providerId="ADAL" clId="{18FF0DB2-6E2D-4180-AD09-CE538B240677}" dt="2022-04-23T18:42:37.154" v="1346" actId="1076"/>
          <ac:spMkLst>
            <pc:docMk/>
            <pc:sldMk cId="1858038096" sldId="260"/>
            <ac:spMk id="3" creationId="{4ED4DFCA-A64D-498D-AC7D-5ED4B9F14F2C}"/>
          </ac:spMkLst>
        </pc:spChg>
        <pc:spChg chg="del mod">
          <ac:chgData name="Kerri Cunningham" userId="5ca8a513-eaf1-4adc-9d18-6db7e5361089" providerId="ADAL" clId="{18FF0DB2-6E2D-4180-AD09-CE538B240677}" dt="2022-04-23T18:01:34.612" v="287" actId="478"/>
          <ac:spMkLst>
            <pc:docMk/>
            <pc:sldMk cId="1858038096" sldId="260"/>
            <ac:spMk id="4" creationId="{7690C477-BA22-4245-8755-3AD8FB4AB2FB}"/>
          </ac:spMkLst>
        </pc:spChg>
        <pc:spChg chg="mod">
          <ac:chgData name="Kerri Cunningham" userId="5ca8a513-eaf1-4adc-9d18-6db7e5361089" providerId="ADAL" clId="{18FF0DB2-6E2D-4180-AD09-CE538B240677}" dt="2022-04-23T18:07:37.405" v="358" actId="122"/>
          <ac:spMkLst>
            <pc:docMk/>
            <pc:sldMk cId="1858038096" sldId="260"/>
            <ac:spMk id="5" creationId="{5DE7F035-A127-4A31-A6C5-5F7E15A251AF}"/>
          </ac:spMkLst>
        </pc:spChg>
        <pc:spChg chg="del mod">
          <ac:chgData name="Kerri Cunningham" userId="5ca8a513-eaf1-4adc-9d18-6db7e5361089" providerId="ADAL" clId="{18FF0DB2-6E2D-4180-AD09-CE538B240677}" dt="2022-04-23T18:01:37.435" v="288" actId="478"/>
          <ac:spMkLst>
            <pc:docMk/>
            <pc:sldMk cId="1858038096" sldId="260"/>
            <ac:spMk id="6" creationId="{55657951-9773-48FC-9527-7CD3E9B4B7F8}"/>
          </ac:spMkLst>
        </pc:spChg>
        <pc:spChg chg="mod">
          <ac:chgData name="Kerri Cunningham" userId="5ca8a513-eaf1-4adc-9d18-6db7e5361089" providerId="ADAL" clId="{18FF0DB2-6E2D-4180-AD09-CE538B240677}" dt="2022-04-23T18:07:40.163" v="359" actId="122"/>
          <ac:spMkLst>
            <pc:docMk/>
            <pc:sldMk cId="1858038096" sldId="260"/>
            <ac:spMk id="7" creationId="{C0B8B96D-B444-41DE-B8C1-07A2D085542F}"/>
          </ac:spMkLst>
        </pc:spChg>
        <pc:spChg chg="mod">
          <ac:chgData name="Kerri Cunningham" userId="5ca8a513-eaf1-4adc-9d18-6db7e5361089" providerId="ADAL" clId="{18FF0DB2-6E2D-4180-AD09-CE538B240677}" dt="2022-04-23T18:05:54.240" v="333"/>
          <ac:spMkLst>
            <pc:docMk/>
            <pc:sldMk cId="1858038096" sldId="260"/>
            <ac:spMk id="16" creationId="{911393E0-677B-465C-97B7-4B5D32E2CCA0}"/>
          </ac:spMkLst>
        </pc:spChg>
        <pc:spChg chg="mod">
          <ac:chgData name="Kerri Cunningham" userId="5ca8a513-eaf1-4adc-9d18-6db7e5361089" providerId="ADAL" clId="{18FF0DB2-6E2D-4180-AD09-CE538B240677}" dt="2022-04-23T18:05:54.240" v="333"/>
          <ac:spMkLst>
            <pc:docMk/>
            <pc:sldMk cId="1858038096" sldId="260"/>
            <ac:spMk id="17" creationId="{364A2842-F132-478C-9930-8FD8D98A15EA}"/>
          </ac:spMkLst>
        </pc:spChg>
        <pc:spChg chg="mod">
          <ac:chgData name="Kerri Cunningham" userId="5ca8a513-eaf1-4adc-9d18-6db7e5361089" providerId="ADAL" clId="{18FF0DB2-6E2D-4180-AD09-CE538B240677}" dt="2022-04-23T18:05:54.240" v="333"/>
          <ac:spMkLst>
            <pc:docMk/>
            <pc:sldMk cId="1858038096" sldId="260"/>
            <ac:spMk id="18" creationId="{F14708C6-27C9-4580-A280-E47B1251A27E}"/>
          </ac:spMkLst>
        </pc:spChg>
        <pc:spChg chg="mod">
          <ac:chgData name="Kerri Cunningham" userId="5ca8a513-eaf1-4adc-9d18-6db7e5361089" providerId="ADAL" clId="{18FF0DB2-6E2D-4180-AD09-CE538B240677}" dt="2022-04-23T18:05:54.240" v="333"/>
          <ac:spMkLst>
            <pc:docMk/>
            <pc:sldMk cId="1858038096" sldId="260"/>
            <ac:spMk id="19" creationId="{C5A95A45-4A3B-4BD8-B172-85514573401E}"/>
          </ac:spMkLst>
        </pc:spChg>
        <pc:spChg chg="mod">
          <ac:chgData name="Kerri Cunningham" userId="5ca8a513-eaf1-4adc-9d18-6db7e5361089" providerId="ADAL" clId="{18FF0DB2-6E2D-4180-AD09-CE538B240677}" dt="2022-04-23T18:05:54.240" v="333"/>
          <ac:spMkLst>
            <pc:docMk/>
            <pc:sldMk cId="1858038096" sldId="260"/>
            <ac:spMk id="20" creationId="{353D705C-6142-4759-86DD-D8BAB46A729A}"/>
          </ac:spMkLst>
        </pc:spChg>
        <pc:spChg chg="mod">
          <ac:chgData name="Kerri Cunningham" userId="5ca8a513-eaf1-4adc-9d18-6db7e5361089" providerId="ADAL" clId="{18FF0DB2-6E2D-4180-AD09-CE538B240677}" dt="2022-04-23T18:05:54.240" v="333"/>
          <ac:spMkLst>
            <pc:docMk/>
            <pc:sldMk cId="1858038096" sldId="260"/>
            <ac:spMk id="21" creationId="{C0A4676B-B7A9-44F3-9F1E-9129162F063F}"/>
          </ac:spMkLst>
        </pc:spChg>
        <pc:spChg chg="mod">
          <ac:chgData name="Kerri Cunningham" userId="5ca8a513-eaf1-4adc-9d18-6db7e5361089" providerId="ADAL" clId="{18FF0DB2-6E2D-4180-AD09-CE538B240677}" dt="2022-04-23T18:05:54.240" v="333"/>
          <ac:spMkLst>
            <pc:docMk/>
            <pc:sldMk cId="1858038096" sldId="260"/>
            <ac:spMk id="22" creationId="{83E5AFB6-3035-4BD1-8CBA-ABFB68928D64}"/>
          </ac:spMkLst>
        </pc:spChg>
        <pc:spChg chg="mod">
          <ac:chgData name="Kerri Cunningham" userId="5ca8a513-eaf1-4adc-9d18-6db7e5361089" providerId="ADAL" clId="{18FF0DB2-6E2D-4180-AD09-CE538B240677}" dt="2022-04-23T18:05:54.240" v="333"/>
          <ac:spMkLst>
            <pc:docMk/>
            <pc:sldMk cId="1858038096" sldId="260"/>
            <ac:spMk id="23" creationId="{FA67259E-7139-4D65-84D7-4B66E259F588}"/>
          </ac:spMkLst>
        </pc:spChg>
        <pc:spChg chg="mod">
          <ac:chgData name="Kerri Cunningham" userId="5ca8a513-eaf1-4adc-9d18-6db7e5361089" providerId="ADAL" clId="{18FF0DB2-6E2D-4180-AD09-CE538B240677}" dt="2022-04-23T18:05:54.240" v="333"/>
          <ac:spMkLst>
            <pc:docMk/>
            <pc:sldMk cId="1858038096" sldId="260"/>
            <ac:spMk id="24" creationId="{988D2962-C885-4E4A-93C5-F932C220D233}"/>
          </ac:spMkLst>
        </pc:spChg>
        <pc:spChg chg="mod">
          <ac:chgData name="Kerri Cunningham" userId="5ca8a513-eaf1-4adc-9d18-6db7e5361089" providerId="ADAL" clId="{18FF0DB2-6E2D-4180-AD09-CE538B240677}" dt="2022-04-23T18:05:54.240" v="333"/>
          <ac:spMkLst>
            <pc:docMk/>
            <pc:sldMk cId="1858038096" sldId="260"/>
            <ac:spMk id="25" creationId="{1F2C54FD-9761-4372-812D-949DAB57166C}"/>
          </ac:spMkLst>
        </pc:spChg>
        <pc:spChg chg="mod">
          <ac:chgData name="Kerri Cunningham" userId="5ca8a513-eaf1-4adc-9d18-6db7e5361089" providerId="ADAL" clId="{18FF0DB2-6E2D-4180-AD09-CE538B240677}" dt="2022-04-23T18:05:54.240" v="333"/>
          <ac:spMkLst>
            <pc:docMk/>
            <pc:sldMk cId="1858038096" sldId="260"/>
            <ac:spMk id="26" creationId="{612C08A3-BF41-4A19-8986-63851B161D00}"/>
          </ac:spMkLst>
        </pc:spChg>
        <pc:spChg chg="mod">
          <ac:chgData name="Kerri Cunningham" userId="5ca8a513-eaf1-4adc-9d18-6db7e5361089" providerId="ADAL" clId="{18FF0DB2-6E2D-4180-AD09-CE538B240677}" dt="2022-04-23T18:05:54.240" v="333"/>
          <ac:spMkLst>
            <pc:docMk/>
            <pc:sldMk cId="1858038096" sldId="260"/>
            <ac:spMk id="27" creationId="{FC5CD388-BC6D-4C39-A64C-F801EAB91D93}"/>
          </ac:spMkLst>
        </pc:spChg>
        <pc:spChg chg="mod">
          <ac:chgData name="Kerri Cunningham" userId="5ca8a513-eaf1-4adc-9d18-6db7e5361089" providerId="ADAL" clId="{18FF0DB2-6E2D-4180-AD09-CE538B240677}" dt="2022-04-23T18:05:54.240" v="333"/>
          <ac:spMkLst>
            <pc:docMk/>
            <pc:sldMk cId="1858038096" sldId="260"/>
            <ac:spMk id="28" creationId="{E300F9BB-0E6B-45B3-AB65-C38E8B410735}"/>
          </ac:spMkLst>
        </pc:spChg>
        <pc:spChg chg="mod">
          <ac:chgData name="Kerri Cunningham" userId="5ca8a513-eaf1-4adc-9d18-6db7e5361089" providerId="ADAL" clId="{18FF0DB2-6E2D-4180-AD09-CE538B240677}" dt="2022-04-23T18:05:54.240" v="333"/>
          <ac:spMkLst>
            <pc:docMk/>
            <pc:sldMk cId="1858038096" sldId="260"/>
            <ac:spMk id="30" creationId="{2DB69BC7-9DB3-4334-A2CC-C70ED2E32C20}"/>
          </ac:spMkLst>
        </pc:spChg>
        <pc:spChg chg="mod">
          <ac:chgData name="Kerri Cunningham" userId="5ca8a513-eaf1-4adc-9d18-6db7e5361089" providerId="ADAL" clId="{18FF0DB2-6E2D-4180-AD09-CE538B240677}" dt="2022-04-23T18:05:54.240" v="333"/>
          <ac:spMkLst>
            <pc:docMk/>
            <pc:sldMk cId="1858038096" sldId="260"/>
            <ac:spMk id="31" creationId="{B16A942C-4B25-4E43-AC6C-9BD63235B1AE}"/>
          </ac:spMkLst>
        </pc:spChg>
        <pc:spChg chg="mod">
          <ac:chgData name="Kerri Cunningham" userId="5ca8a513-eaf1-4adc-9d18-6db7e5361089" providerId="ADAL" clId="{18FF0DB2-6E2D-4180-AD09-CE538B240677}" dt="2022-04-23T18:05:54.240" v="333"/>
          <ac:spMkLst>
            <pc:docMk/>
            <pc:sldMk cId="1858038096" sldId="260"/>
            <ac:spMk id="33" creationId="{319BE11C-C2AB-47FE-A7AB-00BC90236FD4}"/>
          </ac:spMkLst>
        </pc:spChg>
        <pc:spChg chg="mod">
          <ac:chgData name="Kerri Cunningham" userId="5ca8a513-eaf1-4adc-9d18-6db7e5361089" providerId="ADAL" clId="{18FF0DB2-6E2D-4180-AD09-CE538B240677}" dt="2022-04-23T18:05:54.240" v="333"/>
          <ac:spMkLst>
            <pc:docMk/>
            <pc:sldMk cId="1858038096" sldId="260"/>
            <ac:spMk id="34" creationId="{5C080661-D0AB-4B4C-8271-12219E2A0120}"/>
          </ac:spMkLst>
        </pc:spChg>
        <pc:spChg chg="mod">
          <ac:chgData name="Kerri Cunningham" userId="5ca8a513-eaf1-4adc-9d18-6db7e5361089" providerId="ADAL" clId="{18FF0DB2-6E2D-4180-AD09-CE538B240677}" dt="2022-04-23T18:05:54.240" v="333"/>
          <ac:spMkLst>
            <pc:docMk/>
            <pc:sldMk cId="1858038096" sldId="260"/>
            <ac:spMk id="35" creationId="{E80DB751-FD56-45AE-B2FB-4D5AA91434C6}"/>
          </ac:spMkLst>
        </pc:spChg>
        <pc:spChg chg="mod">
          <ac:chgData name="Kerri Cunningham" userId="5ca8a513-eaf1-4adc-9d18-6db7e5361089" providerId="ADAL" clId="{18FF0DB2-6E2D-4180-AD09-CE538B240677}" dt="2022-04-23T18:05:54.240" v="333"/>
          <ac:spMkLst>
            <pc:docMk/>
            <pc:sldMk cId="1858038096" sldId="260"/>
            <ac:spMk id="36" creationId="{CC97BCE3-1BF4-4F13-BEE5-7EAAB6F4526E}"/>
          </ac:spMkLst>
        </pc:spChg>
        <pc:spChg chg="mod">
          <ac:chgData name="Kerri Cunningham" userId="5ca8a513-eaf1-4adc-9d18-6db7e5361089" providerId="ADAL" clId="{18FF0DB2-6E2D-4180-AD09-CE538B240677}" dt="2022-04-23T18:05:54.240" v="333"/>
          <ac:spMkLst>
            <pc:docMk/>
            <pc:sldMk cId="1858038096" sldId="260"/>
            <ac:spMk id="37" creationId="{598A1A3F-703B-466E-8297-8322D7C9D5DE}"/>
          </ac:spMkLst>
        </pc:spChg>
        <pc:spChg chg="mod">
          <ac:chgData name="Kerri Cunningham" userId="5ca8a513-eaf1-4adc-9d18-6db7e5361089" providerId="ADAL" clId="{18FF0DB2-6E2D-4180-AD09-CE538B240677}" dt="2022-04-23T18:05:54.240" v="333"/>
          <ac:spMkLst>
            <pc:docMk/>
            <pc:sldMk cId="1858038096" sldId="260"/>
            <ac:spMk id="38" creationId="{C5ADE73E-C691-4D31-B383-32F14BD78B10}"/>
          </ac:spMkLst>
        </pc:spChg>
        <pc:spChg chg="mod">
          <ac:chgData name="Kerri Cunningham" userId="5ca8a513-eaf1-4adc-9d18-6db7e5361089" providerId="ADAL" clId="{18FF0DB2-6E2D-4180-AD09-CE538B240677}" dt="2022-04-23T18:05:54.240" v="333"/>
          <ac:spMkLst>
            <pc:docMk/>
            <pc:sldMk cId="1858038096" sldId="260"/>
            <ac:spMk id="39" creationId="{A7625423-405B-4394-A457-9E0F681BBD80}"/>
          </ac:spMkLst>
        </pc:spChg>
        <pc:spChg chg="mod">
          <ac:chgData name="Kerri Cunningham" userId="5ca8a513-eaf1-4adc-9d18-6db7e5361089" providerId="ADAL" clId="{18FF0DB2-6E2D-4180-AD09-CE538B240677}" dt="2022-04-23T18:05:54.240" v="333"/>
          <ac:spMkLst>
            <pc:docMk/>
            <pc:sldMk cId="1858038096" sldId="260"/>
            <ac:spMk id="40" creationId="{D611849D-D61C-49D4-9BBC-5A4F1ACD27D9}"/>
          </ac:spMkLst>
        </pc:spChg>
        <pc:spChg chg="mod">
          <ac:chgData name="Kerri Cunningham" userId="5ca8a513-eaf1-4adc-9d18-6db7e5361089" providerId="ADAL" clId="{18FF0DB2-6E2D-4180-AD09-CE538B240677}" dt="2022-04-23T18:05:54.240" v="333"/>
          <ac:spMkLst>
            <pc:docMk/>
            <pc:sldMk cId="1858038096" sldId="260"/>
            <ac:spMk id="42" creationId="{7C2FB931-EBDE-4237-8770-3104D526D566}"/>
          </ac:spMkLst>
        </pc:spChg>
        <pc:spChg chg="mod">
          <ac:chgData name="Kerri Cunningham" userId="5ca8a513-eaf1-4adc-9d18-6db7e5361089" providerId="ADAL" clId="{18FF0DB2-6E2D-4180-AD09-CE538B240677}" dt="2022-04-23T18:05:54.240" v="333"/>
          <ac:spMkLst>
            <pc:docMk/>
            <pc:sldMk cId="1858038096" sldId="260"/>
            <ac:spMk id="43" creationId="{1CEF9D06-7D4E-497E-BA36-5121E677FAB7}"/>
          </ac:spMkLst>
        </pc:spChg>
        <pc:spChg chg="mod">
          <ac:chgData name="Kerri Cunningham" userId="5ca8a513-eaf1-4adc-9d18-6db7e5361089" providerId="ADAL" clId="{18FF0DB2-6E2D-4180-AD09-CE538B240677}" dt="2022-04-23T18:05:54.240" v="333"/>
          <ac:spMkLst>
            <pc:docMk/>
            <pc:sldMk cId="1858038096" sldId="260"/>
            <ac:spMk id="44" creationId="{182DE958-3E4B-4DCF-B9E5-FCA154F1ADF9}"/>
          </ac:spMkLst>
        </pc:spChg>
        <pc:spChg chg="mod">
          <ac:chgData name="Kerri Cunningham" userId="5ca8a513-eaf1-4adc-9d18-6db7e5361089" providerId="ADAL" clId="{18FF0DB2-6E2D-4180-AD09-CE538B240677}" dt="2022-04-23T18:05:54.240" v="333"/>
          <ac:spMkLst>
            <pc:docMk/>
            <pc:sldMk cId="1858038096" sldId="260"/>
            <ac:spMk id="45" creationId="{750A1241-ECCA-4897-932B-5D22B7168549}"/>
          </ac:spMkLst>
        </pc:spChg>
        <pc:spChg chg="mod">
          <ac:chgData name="Kerri Cunningham" userId="5ca8a513-eaf1-4adc-9d18-6db7e5361089" providerId="ADAL" clId="{18FF0DB2-6E2D-4180-AD09-CE538B240677}" dt="2022-04-23T18:05:54.240" v="333"/>
          <ac:spMkLst>
            <pc:docMk/>
            <pc:sldMk cId="1858038096" sldId="260"/>
            <ac:spMk id="46" creationId="{2DA24CFA-7F1C-4FCD-8024-DCEDC5E4AD7C}"/>
          </ac:spMkLst>
        </pc:spChg>
        <pc:spChg chg="mod">
          <ac:chgData name="Kerri Cunningham" userId="5ca8a513-eaf1-4adc-9d18-6db7e5361089" providerId="ADAL" clId="{18FF0DB2-6E2D-4180-AD09-CE538B240677}" dt="2022-04-23T18:05:54.240" v="333"/>
          <ac:spMkLst>
            <pc:docMk/>
            <pc:sldMk cId="1858038096" sldId="260"/>
            <ac:spMk id="47" creationId="{1BC8D797-6AD8-4B38-9F3A-D1FB612E844B}"/>
          </ac:spMkLst>
        </pc:spChg>
        <pc:spChg chg="mod">
          <ac:chgData name="Kerri Cunningham" userId="5ca8a513-eaf1-4adc-9d18-6db7e5361089" providerId="ADAL" clId="{18FF0DB2-6E2D-4180-AD09-CE538B240677}" dt="2022-04-23T18:05:54.240" v="333"/>
          <ac:spMkLst>
            <pc:docMk/>
            <pc:sldMk cId="1858038096" sldId="260"/>
            <ac:spMk id="48" creationId="{CF724701-0949-40D2-8976-30EFC26C3C62}"/>
          </ac:spMkLst>
        </pc:spChg>
        <pc:spChg chg="mod">
          <ac:chgData name="Kerri Cunningham" userId="5ca8a513-eaf1-4adc-9d18-6db7e5361089" providerId="ADAL" clId="{18FF0DB2-6E2D-4180-AD09-CE538B240677}" dt="2022-04-23T18:05:54.240" v="333"/>
          <ac:spMkLst>
            <pc:docMk/>
            <pc:sldMk cId="1858038096" sldId="260"/>
            <ac:spMk id="49" creationId="{BC8D7BAC-2A8B-4242-BE1F-953A1121E4C7}"/>
          </ac:spMkLst>
        </pc:spChg>
        <pc:spChg chg="mod">
          <ac:chgData name="Kerri Cunningham" userId="5ca8a513-eaf1-4adc-9d18-6db7e5361089" providerId="ADAL" clId="{18FF0DB2-6E2D-4180-AD09-CE538B240677}" dt="2022-04-23T18:05:54.240" v="333"/>
          <ac:spMkLst>
            <pc:docMk/>
            <pc:sldMk cId="1858038096" sldId="260"/>
            <ac:spMk id="50" creationId="{9C97510D-253D-46DE-A0F0-37F0F8CE6200}"/>
          </ac:spMkLst>
        </pc:spChg>
        <pc:spChg chg="mod">
          <ac:chgData name="Kerri Cunningham" userId="5ca8a513-eaf1-4adc-9d18-6db7e5361089" providerId="ADAL" clId="{18FF0DB2-6E2D-4180-AD09-CE538B240677}" dt="2022-04-23T18:05:54.240" v="333"/>
          <ac:spMkLst>
            <pc:docMk/>
            <pc:sldMk cId="1858038096" sldId="260"/>
            <ac:spMk id="51" creationId="{3C2B09CC-5689-456C-8B99-6432B5688B04}"/>
          </ac:spMkLst>
        </pc:spChg>
        <pc:spChg chg="mod">
          <ac:chgData name="Kerri Cunningham" userId="5ca8a513-eaf1-4adc-9d18-6db7e5361089" providerId="ADAL" clId="{18FF0DB2-6E2D-4180-AD09-CE538B240677}" dt="2022-04-23T18:05:54.240" v="333"/>
          <ac:spMkLst>
            <pc:docMk/>
            <pc:sldMk cId="1858038096" sldId="260"/>
            <ac:spMk id="54" creationId="{2A6BDC06-8839-4AC4-A6C6-856A22B21400}"/>
          </ac:spMkLst>
        </pc:spChg>
        <pc:spChg chg="mod">
          <ac:chgData name="Kerri Cunningham" userId="5ca8a513-eaf1-4adc-9d18-6db7e5361089" providerId="ADAL" clId="{18FF0DB2-6E2D-4180-AD09-CE538B240677}" dt="2022-04-23T18:05:54.240" v="333"/>
          <ac:spMkLst>
            <pc:docMk/>
            <pc:sldMk cId="1858038096" sldId="260"/>
            <ac:spMk id="55" creationId="{45514939-979B-469D-BEF6-98E469325197}"/>
          </ac:spMkLst>
        </pc:spChg>
        <pc:spChg chg="mod">
          <ac:chgData name="Kerri Cunningham" userId="5ca8a513-eaf1-4adc-9d18-6db7e5361089" providerId="ADAL" clId="{18FF0DB2-6E2D-4180-AD09-CE538B240677}" dt="2022-04-23T18:05:54.240" v="333"/>
          <ac:spMkLst>
            <pc:docMk/>
            <pc:sldMk cId="1858038096" sldId="260"/>
            <ac:spMk id="57" creationId="{CB8A98E9-7E48-491F-AED8-CF619865CC07}"/>
          </ac:spMkLst>
        </pc:spChg>
        <pc:spChg chg="mod">
          <ac:chgData name="Kerri Cunningham" userId="5ca8a513-eaf1-4adc-9d18-6db7e5361089" providerId="ADAL" clId="{18FF0DB2-6E2D-4180-AD09-CE538B240677}" dt="2022-04-23T18:05:54.240" v="333"/>
          <ac:spMkLst>
            <pc:docMk/>
            <pc:sldMk cId="1858038096" sldId="260"/>
            <ac:spMk id="58" creationId="{60CD586C-2481-4CF5-BDB9-ECD8D16E41BE}"/>
          </ac:spMkLst>
        </pc:spChg>
        <pc:spChg chg="mod">
          <ac:chgData name="Kerri Cunningham" userId="5ca8a513-eaf1-4adc-9d18-6db7e5361089" providerId="ADAL" clId="{18FF0DB2-6E2D-4180-AD09-CE538B240677}" dt="2022-04-23T18:05:54.240" v="333"/>
          <ac:spMkLst>
            <pc:docMk/>
            <pc:sldMk cId="1858038096" sldId="260"/>
            <ac:spMk id="59" creationId="{54DB56A2-0D9A-49AF-A1E3-E2F930429FAC}"/>
          </ac:spMkLst>
        </pc:spChg>
        <pc:spChg chg="mod">
          <ac:chgData name="Kerri Cunningham" userId="5ca8a513-eaf1-4adc-9d18-6db7e5361089" providerId="ADAL" clId="{18FF0DB2-6E2D-4180-AD09-CE538B240677}" dt="2022-04-23T18:05:54.240" v="333"/>
          <ac:spMkLst>
            <pc:docMk/>
            <pc:sldMk cId="1858038096" sldId="260"/>
            <ac:spMk id="60" creationId="{B2C54D2E-1FC4-43C1-B2F1-8E62EE8496B8}"/>
          </ac:spMkLst>
        </pc:spChg>
        <pc:spChg chg="mod">
          <ac:chgData name="Kerri Cunningham" userId="5ca8a513-eaf1-4adc-9d18-6db7e5361089" providerId="ADAL" clId="{18FF0DB2-6E2D-4180-AD09-CE538B240677}" dt="2022-04-23T18:05:54.240" v="333"/>
          <ac:spMkLst>
            <pc:docMk/>
            <pc:sldMk cId="1858038096" sldId="260"/>
            <ac:spMk id="61" creationId="{F425C7FC-3BFA-4E3A-9C95-2F8FDA297749}"/>
          </ac:spMkLst>
        </pc:spChg>
        <pc:spChg chg="mod">
          <ac:chgData name="Kerri Cunningham" userId="5ca8a513-eaf1-4adc-9d18-6db7e5361089" providerId="ADAL" clId="{18FF0DB2-6E2D-4180-AD09-CE538B240677}" dt="2022-04-23T18:05:54.240" v="333"/>
          <ac:spMkLst>
            <pc:docMk/>
            <pc:sldMk cId="1858038096" sldId="260"/>
            <ac:spMk id="62" creationId="{B89AD8CF-CA3D-4BA6-9B6A-F185FFBAE952}"/>
          </ac:spMkLst>
        </pc:spChg>
        <pc:spChg chg="mod">
          <ac:chgData name="Kerri Cunningham" userId="5ca8a513-eaf1-4adc-9d18-6db7e5361089" providerId="ADAL" clId="{18FF0DB2-6E2D-4180-AD09-CE538B240677}" dt="2022-04-23T18:05:54.240" v="333"/>
          <ac:spMkLst>
            <pc:docMk/>
            <pc:sldMk cId="1858038096" sldId="260"/>
            <ac:spMk id="63" creationId="{3964787C-F96A-4923-BE06-98FAA8F3F6CA}"/>
          </ac:spMkLst>
        </pc:spChg>
        <pc:spChg chg="mod">
          <ac:chgData name="Kerri Cunningham" userId="5ca8a513-eaf1-4adc-9d18-6db7e5361089" providerId="ADAL" clId="{18FF0DB2-6E2D-4180-AD09-CE538B240677}" dt="2022-04-23T18:05:54.240" v="333"/>
          <ac:spMkLst>
            <pc:docMk/>
            <pc:sldMk cId="1858038096" sldId="260"/>
            <ac:spMk id="64" creationId="{9FAAC553-36B8-4794-9CE7-D52F3DF89B41}"/>
          </ac:spMkLst>
        </pc:spChg>
        <pc:spChg chg="mod">
          <ac:chgData name="Kerri Cunningham" userId="5ca8a513-eaf1-4adc-9d18-6db7e5361089" providerId="ADAL" clId="{18FF0DB2-6E2D-4180-AD09-CE538B240677}" dt="2022-04-23T18:05:54.240" v="333"/>
          <ac:spMkLst>
            <pc:docMk/>
            <pc:sldMk cId="1858038096" sldId="260"/>
            <ac:spMk id="65" creationId="{1035551B-F699-41B2-BD7C-835450CE6C45}"/>
          </ac:spMkLst>
        </pc:spChg>
        <pc:grpChg chg="add mod">
          <ac:chgData name="Kerri Cunningham" userId="5ca8a513-eaf1-4adc-9d18-6db7e5361089" providerId="ADAL" clId="{18FF0DB2-6E2D-4180-AD09-CE538B240677}" dt="2022-04-23T18:06:19.622" v="343" actId="1076"/>
          <ac:grpSpMkLst>
            <pc:docMk/>
            <pc:sldMk cId="1858038096" sldId="260"/>
            <ac:grpSpMk id="15" creationId="{65ED04D1-8AFD-411A-8C75-70F1F88D8A7D}"/>
          </ac:grpSpMkLst>
        </pc:grpChg>
        <pc:grpChg chg="add mod">
          <ac:chgData name="Kerri Cunningham" userId="5ca8a513-eaf1-4adc-9d18-6db7e5361089" providerId="ADAL" clId="{18FF0DB2-6E2D-4180-AD09-CE538B240677}" dt="2022-04-23T18:06:15.103" v="341" actId="1076"/>
          <ac:grpSpMkLst>
            <pc:docMk/>
            <pc:sldMk cId="1858038096" sldId="260"/>
            <ac:grpSpMk id="29" creationId="{4567E5DA-3DBF-406A-99E5-914801A7E14E}"/>
          </ac:grpSpMkLst>
        </pc:grpChg>
        <pc:grpChg chg="mod">
          <ac:chgData name="Kerri Cunningham" userId="5ca8a513-eaf1-4adc-9d18-6db7e5361089" providerId="ADAL" clId="{18FF0DB2-6E2D-4180-AD09-CE538B240677}" dt="2022-04-23T18:05:54.240" v="333"/>
          <ac:grpSpMkLst>
            <pc:docMk/>
            <pc:sldMk cId="1858038096" sldId="260"/>
            <ac:grpSpMk id="41" creationId="{A57D61A7-3CAF-4CD9-B49A-7B9F18252ECA}"/>
          </ac:grpSpMkLst>
        </pc:grpChg>
        <pc:grpChg chg="mod">
          <ac:chgData name="Kerri Cunningham" userId="5ca8a513-eaf1-4adc-9d18-6db7e5361089" providerId="ADAL" clId="{18FF0DB2-6E2D-4180-AD09-CE538B240677}" dt="2022-04-23T18:08:12.809" v="366" actId="1076"/>
          <ac:grpSpMkLst>
            <pc:docMk/>
            <pc:sldMk cId="1858038096" sldId="260"/>
            <ac:grpSpMk id="53" creationId="{72439AAE-BFAF-4D78-A9A7-54C94BA7A2BD}"/>
          </ac:grpSpMkLst>
        </pc:grpChg>
        <pc:grpChg chg="add mod">
          <ac:chgData name="Kerri Cunningham" userId="5ca8a513-eaf1-4adc-9d18-6db7e5361089" providerId="ADAL" clId="{18FF0DB2-6E2D-4180-AD09-CE538B240677}" dt="2022-04-23T18:06:17.649" v="342" actId="1076"/>
          <ac:grpSpMkLst>
            <pc:docMk/>
            <pc:sldMk cId="1858038096" sldId="260"/>
            <ac:grpSpMk id="56" creationId="{2E5A9537-531C-4A4A-B694-96E1CEAB697B}"/>
          </ac:grpSpMkLst>
        </pc:grpChg>
        <pc:picChg chg="mod">
          <ac:chgData name="Kerri Cunningham" userId="5ca8a513-eaf1-4adc-9d18-6db7e5361089" providerId="ADAL" clId="{18FF0DB2-6E2D-4180-AD09-CE538B240677}" dt="2022-04-23T18:05:10.994" v="332" actId="1076"/>
          <ac:picMkLst>
            <pc:docMk/>
            <pc:sldMk cId="1858038096" sldId="260"/>
            <ac:picMk id="12" creationId="{4ABFE7E2-BEA2-4291-B6F5-3C276C26EC75}"/>
          </ac:picMkLst>
        </pc:picChg>
        <pc:picChg chg="add mod">
          <ac:chgData name="Kerri Cunningham" userId="5ca8a513-eaf1-4adc-9d18-6db7e5361089" providerId="ADAL" clId="{18FF0DB2-6E2D-4180-AD09-CE538B240677}" dt="2022-04-23T18:08:01.664" v="363" actId="1076"/>
          <ac:picMkLst>
            <pc:docMk/>
            <pc:sldMk cId="1858038096" sldId="260"/>
            <ac:picMk id="1026" creationId="{63D4F38D-81F2-43B5-93EA-D8A20785016A}"/>
          </ac:picMkLst>
        </pc:picChg>
        <pc:picChg chg="add mod">
          <ac:chgData name="Kerri Cunningham" userId="5ca8a513-eaf1-4adc-9d18-6db7e5361089" providerId="ADAL" clId="{18FF0DB2-6E2D-4180-AD09-CE538B240677}" dt="2022-04-23T18:08:06.566" v="365" actId="14100"/>
          <ac:picMkLst>
            <pc:docMk/>
            <pc:sldMk cId="1858038096" sldId="260"/>
            <ac:picMk id="1028" creationId="{5CDBF835-F700-4E4D-A68B-5FA2E480D29A}"/>
          </ac:picMkLst>
        </pc:picChg>
      </pc:sldChg>
      <pc:sldChg chg="addSp delSp modSp mod modClrScheme chgLayout">
        <pc:chgData name="Kerri Cunningham" userId="5ca8a513-eaf1-4adc-9d18-6db7e5361089" providerId="ADAL" clId="{18FF0DB2-6E2D-4180-AD09-CE538B240677}" dt="2022-04-23T18:42:50.345" v="1350" actId="403"/>
        <pc:sldMkLst>
          <pc:docMk/>
          <pc:sldMk cId="1177584907" sldId="261"/>
        </pc:sldMkLst>
        <pc:spChg chg="mod ord">
          <ac:chgData name="Kerri Cunningham" userId="5ca8a513-eaf1-4adc-9d18-6db7e5361089" providerId="ADAL" clId="{18FF0DB2-6E2D-4180-AD09-CE538B240677}" dt="2022-04-23T18:42:50.345" v="1350" actId="403"/>
          <ac:spMkLst>
            <pc:docMk/>
            <pc:sldMk cId="1177584907" sldId="261"/>
            <ac:spMk id="2" creationId="{A4CA33D0-A2F5-49D6-833F-C677390546EB}"/>
          </ac:spMkLst>
        </pc:spChg>
        <pc:spChg chg="mod ord">
          <ac:chgData name="Kerri Cunningham" userId="5ca8a513-eaf1-4adc-9d18-6db7e5361089" providerId="ADAL" clId="{18FF0DB2-6E2D-4180-AD09-CE538B240677}" dt="2022-04-23T17:55:52.659" v="15" actId="700"/>
          <ac:spMkLst>
            <pc:docMk/>
            <pc:sldMk cId="1177584907" sldId="261"/>
            <ac:spMk id="4" creationId="{903996C0-0A7C-4905-8FD4-EC23739737EE}"/>
          </ac:spMkLst>
        </pc:spChg>
        <pc:spChg chg="del mod ord">
          <ac:chgData name="Kerri Cunningham" userId="5ca8a513-eaf1-4adc-9d18-6db7e5361089" providerId="ADAL" clId="{18FF0DB2-6E2D-4180-AD09-CE538B240677}" dt="2022-04-23T17:55:38.574" v="14" actId="700"/>
          <ac:spMkLst>
            <pc:docMk/>
            <pc:sldMk cId="1177584907" sldId="261"/>
            <ac:spMk id="6" creationId="{27483FF2-C3D2-4C9F-B8AA-78582DF0FF44}"/>
          </ac:spMkLst>
        </pc:spChg>
        <pc:spChg chg="add del mod ord">
          <ac:chgData name="Kerri Cunningham" userId="5ca8a513-eaf1-4adc-9d18-6db7e5361089" providerId="ADAL" clId="{18FF0DB2-6E2D-4180-AD09-CE538B240677}" dt="2022-04-23T17:55:52.659" v="15" actId="700"/>
          <ac:spMkLst>
            <pc:docMk/>
            <pc:sldMk cId="1177584907" sldId="261"/>
            <ac:spMk id="20" creationId="{3E0EF6CA-567B-4AA5-913C-7094B298ADF7}"/>
          </ac:spMkLst>
        </pc:spChg>
        <pc:spChg chg="add del mod ord">
          <ac:chgData name="Kerri Cunningham" userId="5ca8a513-eaf1-4adc-9d18-6db7e5361089" providerId="ADAL" clId="{18FF0DB2-6E2D-4180-AD09-CE538B240677}" dt="2022-04-23T17:55:52.659" v="15" actId="700"/>
          <ac:spMkLst>
            <pc:docMk/>
            <pc:sldMk cId="1177584907" sldId="261"/>
            <ac:spMk id="21" creationId="{BA8CEB91-4F26-45C8-B766-1B95F8FDA9DD}"/>
          </ac:spMkLst>
        </pc:spChg>
        <pc:spChg chg="add del mod ord">
          <ac:chgData name="Kerri Cunningham" userId="5ca8a513-eaf1-4adc-9d18-6db7e5361089" providerId="ADAL" clId="{18FF0DB2-6E2D-4180-AD09-CE538B240677}" dt="2022-04-23T17:55:52.659" v="15" actId="700"/>
          <ac:spMkLst>
            <pc:docMk/>
            <pc:sldMk cId="1177584907" sldId="261"/>
            <ac:spMk id="22" creationId="{646A8414-9A6F-4DA3-A8EF-A2005143CC7B}"/>
          </ac:spMkLst>
        </pc:spChg>
        <pc:spChg chg="add mod ord">
          <ac:chgData name="Kerri Cunningham" userId="5ca8a513-eaf1-4adc-9d18-6db7e5361089" providerId="ADAL" clId="{18FF0DB2-6E2D-4180-AD09-CE538B240677}" dt="2022-04-23T18:13:12.582" v="488" actId="1076"/>
          <ac:spMkLst>
            <pc:docMk/>
            <pc:sldMk cId="1177584907" sldId="261"/>
            <ac:spMk id="23" creationId="{F3A1F0C5-DCAA-4D3A-8873-11C192A68846}"/>
          </ac:spMkLst>
        </pc:spChg>
      </pc:sldChg>
      <pc:sldChg chg="del">
        <pc:chgData name="Kerri Cunningham" userId="5ca8a513-eaf1-4adc-9d18-6db7e5361089" providerId="ADAL" clId="{18FF0DB2-6E2D-4180-AD09-CE538B240677}" dt="2022-04-23T18:29:47.836" v="603" actId="47"/>
        <pc:sldMkLst>
          <pc:docMk/>
          <pc:sldMk cId="975879507" sldId="262"/>
        </pc:sldMkLst>
      </pc:sldChg>
      <pc:sldChg chg="addSp delSp modSp mod ord">
        <pc:chgData name="Kerri Cunningham" userId="5ca8a513-eaf1-4adc-9d18-6db7e5361089" providerId="ADAL" clId="{18FF0DB2-6E2D-4180-AD09-CE538B240677}" dt="2022-04-23T18:43:53.034" v="1377" actId="20577"/>
        <pc:sldMkLst>
          <pc:docMk/>
          <pc:sldMk cId="3567796792" sldId="263"/>
        </pc:sldMkLst>
        <pc:spChg chg="del">
          <ac:chgData name="Kerri Cunningham" userId="5ca8a513-eaf1-4adc-9d18-6db7e5361089" providerId="ADAL" clId="{18FF0DB2-6E2D-4180-AD09-CE538B240677}" dt="2022-04-23T18:14:51.436" v="497" actId="478"/>
          <ac:spMkLst>
            <pc:docMk/>
            <pc:sldMk cId="3567796792" sldId="263"/>
            <ac:spMk id="4" creationId="{7EE74F7E-F9D0-415C-9E3A-A14801E28816}"/>
          </ac:spMkLst>
        </pc:spChg>
        <pc:spChg chg="add del mod">
          <ac:chgData name="Kerri Cunningham" userId="5ca8a513-eaf1-4adc-9d18-6db7e5361089" providerId="ADAL" clId="{18FF0DB2-6E2D-4180-AD09-CE538B240677}" dt="2022-04-23T18:14:55.272" v="498" actId="478"/>
          <ac:spMkLst>
            <pc:docMk/>
            <pc:sldMk cId="3567796792" sldId="263"/>
            <ac:spMk id="5" creationId="{7617F731-35BB-4888-8CF4-B6B8E7DB5C4F}"/>
          </ac:spMkLst>
        </pc:spChg>
        <pc:spChg chg="add mod">
          <ac:chgData name="Kerri Cunningham" userId="5ca8a513-eaf1-4adc-9d18-6db7e5361089" providerId="ADAL" clId="{18FF0DB2-6E2D-4180-AD09-CE538B240677}" dt="2022-04-23T18:15:15.639" v="502" actId="14100"/>
          <ac:spMkLst>
            <pc:docMk/>
            <pc:sldMk cId="3567796792" sldId="263"/>
            <ac:spMk id="64" creationId="{FB8319E5-FAF9-4FB8-8218-5B57A90AB915}"/>
          </ac:spMkLst>
        </pc:spChg>
        <pc:spChg chg="add mod">
          <ac:chgData name="Kerri Cunningham" userId="5ca8a513-eaf1-4adc-9d18-6db7e5361089" providerId="ADAL" clId="{18FF0DB2-6E2D-4180-AD09-CE538B240677}" dt="2022-04-23T18:43:53.034" v="1377" actId="20577"/>
          <ac:spMkLst>
            <pc:docMk/>
            <pc:sldMk cId="3567796792" sldId="263"/>
            <ac:spMk id="65" creationId="{73A17476-0D23-49E6-BEFD-4C86F6AC8679}"/>
          </ac:spMkLst>
        </pc:spChg>
        <pc:grpChg chg="mod">
          <ac:chgData name="Kerri Cunningham" userId="5ca8a513-eaf1-4adc-9d18-6db7e5361089" providerId="ADAL" clId="{18FF0DB2-6E2D-4180-AD09-CE538B240677}" dt="2022-04-23T18:19:27.142" v="595" actId="1076"/>
          <ac:grpSpMkLst>
            <pc:docMk/>
            <pc:sldMk cId="3567796792" sldId="263"/>
            <ac:grpSpMk id="22" creationId="{7D7DEB1A-7A51-45FA-B723-4858C8ED8952}"/>
          </ac:grpSpMkLst>
        </pc:grpChg>
        <pc:grpChg chg="mod">
          <ac:chgData name="Kerri Cunningham" userId="5ca8a513-eaf1-4adc-9d18-6db7e5361089" providerId="ADAL" clId="{18FF0DB2-6E2D-4180-AD09-CE538B240677}" dt="2022-04-23T18:19:30.565" v="596" actId="1076"/>
          <ac:grpSpMkLst>
            <pc:docMk/>
            <pc:sldMk cId="3567796792" sldId="263"/>
            <ac:grpSpMk id="141" creationId="{84F30B4F-5CC3-4DD0-8AB8-7609F447D4D3}"/>
          </ac:grpSpMkLst>
        </pc:grpChg>
        <pc:picChg chg="mod">
          <ac:chgData name="Kerri Cunningham" userId="5ca8a513-eaf1-4adc-9d18-6db7e5361089" providerId="ADAL" clId="{18FF0DB2-6E2D-4180-AD09-CE538B240677}" dt="2022-04-23T18:15:37.327" v="509" actId="1076"/>
          <ac:picMkLst>
            <pc:docMk/>
            <pc:sldMk cId="3567796792" sldId="263"/>
            <ac:picMk id="11" creationId="{B9070B9B-C81D-4B09-8D71-2F13478DF603}"/>
          </ac:picMkLst>
        </pc:picChg>
      </pc:sldChg>
      <pc:sldChg chg="del">
        <pc:chgData name="Kerri Cunningham" userId="5ca8a513-eaf1-4adc-9d18-6db7e5361089" providerId="ADAL" clId="{18FF0DB2-6E2D-4180-AD09-CE538B240677}" dt="2022-04-23T18:29:46.758" v="602" actId="47"/>
        <pc:sldMkLst>
          <pc:docMk/>
          <pc:sldMk cId="357646560" sldId="264"/>
        </pc:sldMkLst>
      </pc:sldChg>
      <pc:sldChg chg="del">
        <pc:chgData name="Kerri Cunningham" userId="5ca8a513-eaf1-4adc-9d18-6db7e5361089" providerId="ADAL" clId="{18FF0DB2-6E2D-4180-AD09-CE538B240677}" dt="2022-04-23T18:29:48.919" v="604" actId="47"/>
        <pc:sldMkLst>
          <pc:docMk/>
          <pc:sldMk cId="373695670" sldId="266"/>
        </pc:sldMkLst>
      </pc:sldChg>
      <pc:sldChg chg="del">
        <pc:chgData name="Kerri Cunningham" userId="5ca8a513-eaf1-4adc-9d18-6db7e5361089" providerId="ADAL" clId="{18FF0DB2-6E2D-4180-AD09-CE538B240677}" dt="2022-04-23T18:29:49.996" v="605" actId="47"/>
        <pc:sldMkLst>
          <pc:docMk/>
          <pc:sldMk cId="2030071686" sldId="267"/>
        </pc:sldMkLst>
      </pc:sldChg>
      <pc:sldChg chg="addSp delSp modSp mod">
        <pc:chgData name="Kerri Cunningham" userId="5ca8a513-eaf1-4adc-9d18-6db7e5361089" providerId="ADAL" clId="{18FF0DB2-6E2D-4180-AD09-CE538B240677}" dt="2022-04-24T12:05:27.270" v="1414" actId="1076"/>
        <pc:sldMkLst>
          <pc:docMk/>
          <pc:sldMk cId="538483260" sldId="268"/>
        </pc:sldMkLst>
        <pc:spChg chg="mod">
          <ac:chgData name="Kerri Cunningham" userId="5ca8a513-eaf1-4adc-9d18-6db7e5361089" providerId="ADAL" clId="{18FF0DB2-6E2D-4180-AD09-CE538B240677}" dt="2022-04-23T18:44:05.890" v="1379" actId="403"/>
          <ac:spMkLst>
            <pc:docMk/>
            <pc:sldMk cId="538483260" sldId="268"/>
            <ac:spMk id="3" creationId="{209C8CAF-97DF-4086-B081-EAFD83FAC05C}"/>
          </ac:spMkLst>
        </pc:spChg>
        <pc:spChg chg="add del mod">
          <ac:chgData name="Kerri Cunningham" userId="5ca8a513-eaf1-4adc-9d18-6db7e5361089" providerId="ADAL" clId="{18FF0DB2-6E2D-4180-AD09-CE538B240677}" dt="2022-04-23T18:30:01.235" v="608" actId="478"/>
          <ac:spMkLst>
            <pc:docMk/>
            <pc:sldMk cId="538483260" sldId="268"/>
            <ac:spMk id="4" creationId="{977125F8-B04C-448A-ADC9-121149BE02E6}"/>
          </ac:spMkLst>
        </pc:spChg>
        <pc:spChg chg="mod">
          <ac:chgData name="Kerri Cunningham" userId="5ca8a513-eaf1-4adc-9d18-6db7e5361089" providerId="ADAL" clId="{18FF0DB2-6E2D-4180-AD09-CE538B240677}" dt="2022-04-24T12:05:27.270" v="1414" actId="1076"/>
          <ac:spMkLst>
            <pc:docMk/>
            <pc:sldMk cId="538483260" sldId="268"/>
            <ac:spMk id="5" creationId="{136F567F-B255-41F7-B5B6-1BEB6722D476}"/>
          </ac:spMkLst>
        </pc:spChg>
        <pc:spChg chg="add del mod">
          <ac:chgData name="Kerri Cunningham" userId="5ca8a513-eaf1-4adc-9d18-6db7e5361089" providerId="ADAL" clId="{18FF0DB2-6E2D-4180-AD09-CE538B240677}" dt="2022-04-23T18:30:11.945" v="611" actId="478"/>
          <ac:spMkLst>
            <pc:docMk/>
            <pc:sldMk cId="538483260" sldId="268"/>
            <ac:spMk id="7" creationId="{BC4682EF-E618-43AC-8590-B8342EDA8E98}"/>
          </ac:spMkLst>
        </pc:spChg>
        <pc:spChg chg="del">
          <ac:chgData name="Kerri Cunningham" userId="5ca8a513-eaf1-4adc-9d18-6db7e5361089" providerId="ADAL" clId="{18FF0DB2-6E2D-4180-AD09-CE538B240677}" dt="2022-04-23T18:30:08.149" v="610" actId="478"/>
          <ac:spMkLst>
            <pc:docMk/>
            <pc:sldMk cId="538483260" sldId="268"/>
            <ac:spMk id="9" creationId="{EB4E6EDA-35E8-4F00-B170-CB0BCEE4B671}"/>
          </ac:spMkLst>
        </pc:spChg>
        <pc:spChg chg="add del mod">
          <ac:chgData name="Kerri Cunningham" userId="5ca8a513-eaf1-4adc-9d18-6db7e5361089" providerId="ADAL" clId="{18FF0DB2-6E2D-4180-AD09-CE538B240677}" dt="2022-04-23T18:37:52.249" v="1274" actId="478"/>
          <ac:spMkLst>
            <pc:docMk/>
            <pc:sldMk cId="538483260" sldId="268"/>
            <ac:spMk id="10" creationId="{E11A4714-17B1-4A37-A4D1-C74C7549AD16}"/>
          </ac:spMkLst>
        </pc:spChg>
        <pc:spChg chg="del mod">
          <ac:chgData name="Kerri Cunningham" userId="5ca8a513-eaf1-4adc-9d18-6db7e5361089" providerId="ADAL" clId="{18FF0DB2-6E2D-4180-AD09-CE538B240677}" dt="2022-04-23T18:37:46.228" v="1271" actId="478"/>
          <ac:spMkLst>
            <pc:docMk/>
            <pc:sldMk cId="538483260" sldId="268"/>
            <ac:spMk id="30" creationId="{0CB760F0-8054-4F12-8507-4B6238856450}"/>
          </ac:spMkLst>
        </pc:spChg>
        <pc:spChg chg="del">
          <ac:chgData name="Kerri Cunningham" userId="5ca8a513-eaf1-4adc-9d18-6db7e5361089" providerId="ADAL" clId="{18FF0DB2-6E2D-4180-AD09-CE538B240677}" dt="2022-04-23T18:34:38.034" v="1130" actId="478"/>
          <ac:spMkLst>
            <pc:docMk/>
            <pc:sldMk cId="538483260" sldId="268"/>
            <ac:spMk id="92" creationId="{89BBBD49-1D8C-4F18-9104-2D2C1837983D}"/>
          </ac:spMkLst>
        </pc:spChg>
        <pc:spChg chg="del mod">
          <ac:chgData name="Kerri Cunningham" userId="5ca8a513-eaf1-4adc-9d18-6db7e5361089" providerId="ADAL" clId="{18FF0DB2-6E2D-4180-AD09-CE538B240677}" dt="2022-04-23T18:38:10.899" v="1285" actId="478"/>
          <ac:spMkLst>
            <pc:docMk/>
            <pc:sldMk cId="538483260" sldId="268"/>
            <ac:spMk id="320" creationId="{0BD37903-90D7-46F0-910B-B15A9348125B}"/>
          </ac:spMkLst>
        </pc:spChg>
        <pc:grpChg chg="del mod">
          <ac:chgData name="Kerri Cunningham" userId="5ca8a513-eaf1-4adc-9d18-6db7e5361089" providerId="ADAL" clId="{18FF0DB2-6E2D-4180-AD09-CE538B240677}" dt="2022-04-23T18:34:56.009" v="1139" actId="478"/>
          <ac:grpSpMkLst>
            <pc:docMk/>
            <pc:sldMk cId="538483260" sldId="268"/>
            <ac:grpSpMk id="29" creationId="{79777434-AA67-404A-998B-60F515A23136}"/>
          </ac:grpSpMkLst>
        </pc:grpChg>
        <pc:grpChg chg="del">
          <ac:chgData name="Kerri Cunningham" userId="5ca8a513-eaf1-4adc-9d18-6db7e5361089" providerId="ADAL" clId="{18FF0DB2-6E2D-4180-AD09-CE538B240677}" dt="2022-04-23T18:37:46.228" v="1271" actId="478"/>
          <ac:grpSpMkLst>
            <pc:docMk/>
            <pc:sldMk cId="538483260" sldId="268"/>
            <ac:grpSpMk id="31" creationId="{F53DD90A-F2F0-4A89-9B71-33B2CD6BC5D1}"/>
          </ac:grpSpMkLst>
        </pc:grpChg>
        <pc:grpChg chg="mod">
          <ac:chgData name="Kerri Cunningham" userId="5ca8a513-eaf1-4adc-9d18-6db7e5361089" providerId="ADAL" clId="{18FF0DB2-6E2D-4180-AD09-CE538B240677}" dt="2022-04-23T18:38:34.068" v="1292" actId="1076"/>
          <ac:grpSpMkLst>
            <pc:docMk/>
            <pc:sldMk cId="538483260" sldId="268"/>
            <ac:grpSpMk id="64" creationId="{3DD0372C-3372-4F65-8360-225E93E290FF}"/>
          </ac:grpSpMkLst>
        </pc:grpChg>
        <pc:grpChg chg="mod">
          <ac:chgData name="Kerri Cunningham" userId="5ca8a513-eaf1-4adc-9d18-6db7e5361089" providerId="ADAL" clId="{18FF0DB2-6E2D-4180-AD09-CE538B240677}" dt="2022-04-23T18:31:38.286" v="647" actId="1076"/>
          <ac:grpSpMkLst>
            <pc:docMk/>
            <pc:sldMk cId="538483260" sldId="268"/>
            <ac:grpSpMk id="67" creationId="{D70B51DB-358C-4856-9A42-84377D97BE5C}"/>
          </ac:grpSpMkLst>
        </pc:grpChg>
        <pc:grpChg chg="del mod">
          <ac:chgData name="Kerri Cunningham" userId="5ca8a513-eaf1-4adc-9d18-6db7e5361089" providerId="ADAL" clId="{18FF0DB2-6E2D-4180-AD09-CE538B240677}" dt="2022-04-23T18:34:39.948" v="1132" actId="478"/>
          <ac:grpSpMkLst>
            <pc:docMk/>
            <pc:sldMk cId="538483260" sldId="268"/>
            <ac:grpSpMk id="89" creationId="{8D54F73F-DF48-4CD2-A825-C5783FE4B304}"/>
          </ac:grpSpMkLst>
        </pc:grpChg>
        <pc:grpChg chg="mod">
          <ac:chgData name="Kerri Cunningham" userId="5ca8a513-eaf1-4adc-9d18-6db7e5361089" providerId="ADAL" clId="{18FF0DB2-6E2D-4180-AD09-CE538B240677}" dt="2022-04-23T18:36:44.469" v="1256" actId="1076"/>
          <ac:grpSpMkLst>
            <pc:docMk/>
            <pc:sldMk cId="538483260" sldId="268"/>
            <ac:grpSpMk id="131" creationId="{2BB62878-4165-425B-8050-03CCF7C9A8E8}"/>
          </ac:grpSpMkLst>
        </pc:grpChg>
        <pc:grpChg chg="mod">
          <ac:chgData name="Kerri Cunningham" userId="5ca8a513-eaf1-4adc-9d18-6db7e5361089" providerId="ADAL" clId="{18FF0DB2-6E2D-4180-AD09-CE538B240677}" dt="2022-04-23T18:38:44.108" v="1294" actId="1076"/>
          <ac:grpSpMkLst>
            <pc:docMk/>
            <pc:sldMk cId="538483260" sldId="268"/>
            <ac:grpSpMk id="153" creationId="{6B41C343-4094-4991-874E-03046ADDD7CE}"/>
          </ac:grpSpMkLst>
        </pc:grpChg>
        <pc:grpChg chg="del">
          <ac:chgData name="Kerri Cunningham" userId="5ca8a513-eaf1-4adc-9d18-6db7e5361089" providerId="ADAL" clId="{18FF0DB2-6E2D-4180-AD09-CE538B240677}" dt="2022-04-23T18:34:32.826" v="1127" actId="478"/>
          <ac:grpSpMkLst>
            <pc:docMk/>
            <pc:sldMk cId="538483260" sldId="268"/>
            <ac:grpSpMk id="189" creationId="{1ED8EB34-A168-42BB-8B47-08A4A7EA8A84}"/>
          </ac:grpSpMkLst>
        </pc:grpChg>
        <pc:grpChg chg="del">
          <ac:chgData name="Kerri Cunningham" userId="5ca8a513-eaf1-4adc-9d18-6db7e5361089" providerId="ADAL" clId="{18FF0DB2-6E2D-4180-AD09-CE538B240677}" dt="2022-04-23T18:34:31.420" v="1126" actId="478"/>
          <ac:grpSpMkLst>
            <pc:docMk/>
            <pc:sldMk cId="538483260" sldId="268"/>
            <ac:grpSpMk id="242" creationId="{06ED3F4A-E5F5-4F47-B838-B7016B554F2D}"/>
          </ac:grpSpMkLst>
        </pc:grpChg>
        <pc:grpChg chg="mod">
          <ac:chgData name="Kerri Cunningham" userId="5ca8a513-eaf1-4adc-9d18-6db7e5361089" providerId="ADAL" clId="{18FF0DB2-6E2D-4180-AD09-CE538B240677}" dt="2022-04-23T18:31:45.818" v="649" actId="1076"/>
          <ac:grpSpMkLst>
            <pc:docMk/>
            <pc:sldMk cId="538483260" sldId="268"/>
            <ac:grpSpMk id="325" creationId="{55217794-C852-444C-9E5C-3ED38097FC1F}"/>
          </ac:grpSpMkLst>
        </pc:grpChg>
        <pc:grpChg chg="mod">
          <ac:chgData name="Kerri Cunningham" userId="5ca8a513-eaf1-4adc-9d18-6db7e5361089" providerId="ADAL" clId="{18FF0DB2-6E2D-4180-AD09-CE538B240677}" dt="2022-04-23T18:37:15.187" v="1262" actId="1076"/>
          <ac:grpSpMkLst>
            <pc:docMk/>
            <pc:sldMk cId="538483260" sldId="268"/>
            <ac:grpSpMk id="356" creationId="{9D61E6F7-3F7A-4B19-9784-5B0C6531683B}"/>
          </ac:grpSpMkLst>
        </pc:grpChg>
        <pc:grpChg chg="mod">
          <ac:chgData name="Kerri Cunningham" userId="5ca8a513-eaf1-4adc-9d18-6db7e5361089" providerId="ADAL" clId="{18FF0DB2-6E2D-4180-AD09-CE538B240677}" dt="2022-04-23T18:38:38.602" v="1293" actId="1076"/>
          <ac:grpSpMkLst>
            <pc:docMk/>
            <pc:sldMk cId="538483260" sldId="268"/>
            <ac:grpSpMk id="363" creationId="{82CE91A9-4A48-43D4-B6C0-3F0E1E6E046B}"/>
          </ac:grpSpMkLst>
        </pc:grpChg>
        <pc:grpChg chg="mod">
          <ac:chgData name="Kerri Cunningham" userId="5ca8a513-eaf1-4adc-9d18-6db7e5361089" providerId="ADAL" clId="{18FF0DB2-6E2D-4180-AD09-CE538B240677}" dt="2022-04-23T18:38:21.833" v="1288" actId="1076"/>
          <ac:grpSpMkLst>
            <pc:docMk/>
            <pc:sldMk cId="538483260" sldId="268"/>
            <ac:grpSpMk id="372" creationId="{E6AD3D48-6610-41B1-9A00-5D29F49542CF}"/>
          </ac:grpSpMkLst>
        </pc:grpChg>
        <pc:grpChg chg="del mod">
          <ac:chgData name="Kerri Cunningham" userId="5ca8a513-eaf1-4adc-9d18-6db7e5361089" providerId="ADAL" clId="{18FF0DB2-6E2D-4180-AD09-CE538B240677}" dt="2022-04-23T18:34:34.814" v="1128" actId="478"/>
          <ac:grpSpMkLst>
            <pc:docMk/>
            <pc:sldMk cId="538483260" sldId="268"/>
            <ac:grpSpMk id="374" creationId="{D27A9D4F-62B2-46C7-B83E-09D294ABC7AD}"/>
          </ac:grpSpMkLst>
        </pc:grpChg>
        <pc:picChg chg="add del mod">
          <ac:chgData name="Kerri Cunningham" userId="5ca8a513-eaf1-4adc-9d18-6db7e5361089" providerId="ADAL" clId="{18FF0DB2-6E2D-4180-AD09-CE538B240677}" dt="2022-04-23T18:38:00.878" v="1282" actId="1076"/>
          <ac:picMkLst>
            <pc:docMk/>
            <pc:sldMk cId="538483260" sldId="268"/>
            <ac:picMk id="11" creationId="{0AD7CA0E-1237-4023-B66A-8228886BE072}"/>
          </ac:picMkLst>
        </pc:picChg>
      </pc:sldChg>
      <pc:sldChg chg="del">
        <pc:chgData name="Kerri Cunningham" userId="5ca8a513-eaf1-4adc-9d18-6db7e5361089" providerId="ADAL" clId="{18FF0DB2-6E2D-4180-AD09-CE538B240677}" dt="2022-04-23T18:29:45.204" v="601" actId="47"/>
        <pc:sldMkLst>
          <pc:docMk/>
          <pc:sldMk cId="59582380" sldId="269"/>
        </pc:sldMkLst>
      </pc:sldChg>
      <pc:sldChg chg="modSp add mod">
        <pc:chgData name="Kerri Cunningham" userId="5ca8a513-eaf1-4adc-9d18-6db7e5361089" providerId="ADAL" clId="{18FF0DB2-6E2D-4180-AD09-CE538B240677}" dt="2022-04-23T18:43:03.982" v="1355" actId="1076"/>
        <pc:sldMkLst>
          <pc:docMk/>
          <pc:sldMk cId="3162396593" sldId="270"/>
        </pc:sldMkLst>
        <pc:spChg chg="mod">
          <ac:chgData name="Kerri Cunningham" userId="5ca8a513-eaf1-4adc-9d18-6db7e5361089" providerId="ADAL" clId="{18FF0DB2-6E2D-4180-AD09-CE538B240677}" dt="2022-04-23T18:43:00.299" v="1354" actId="403"/>
          <ac:spMkLst>
            <pc:docMk/>
            <pc:sldMk cId="3162396593" sldId="270"/>
            <ac:spMk id="2" creationId="{A4CA33D0-A2F5-49D6-833F-C677390546EB}"/>
          </ac:spMkLst>
        </pc:spChg>
        <pc:spChg chg="mod">
          <ac:chgData name="Kerri Cunningham" userId="5ca8a513-eaf1-4adc-9d18-6db7e5361089" providerId="ADAL" clId="{18FF0DB2-6E2D-4180-AD09-CE538B240677}" dt="2022-04-23T18:43:03.982" v="1355" actId="1076"/>
          <ac:spMkLst>
            <pc:docMk/>
            <pc:sldMk cId="3162396593" sldId="270"/>
            <ac:spMk id="23" creationId="{F3A1F0C5-DCAA-4D3A-8873-11C192A688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8A6E5-6F36-4C64-9A1C-B37D237606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232F6-7425-4537-B2D1-004435F843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2A0DED-5A59-40D6-AB11-EF9D90368561}" type="datetimeFigureOut">
              <a:rPr lang="en-US" smtClean="0"/>
              <a:t>4/23/2023</a:t>
            </a:fld>
            <a:endParaRPr lang="en-US"/>
          </a:p>
        </p:txBody>
      </p:sp>
      <p:sp>
        <p:nvSpPr>
          <p:cNvPr id="4" name="Footer Placeholder 3">
            <a:extLst>
              <a:ext uri="{FF2B5EF4-FFF2-40B4-BE49-F238E27FC236}">
                <a16:creationId xmlns:a16="http://schemas.microsoft.com/office/drawing/2014/main" id="{D6B5F3D6-0768-4BB4-8BC9-78A1F98422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104143-4606-4C14-B7F7-2EDEFF40AD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D4E255-5998-4D2A-90B0-7420F77CD319}" type="slidenum">
              <a:rPr lang="en-US" smtClean="0"/>
              <a:t>‹#›</a:t>
            </a:fld>
            <a:endParaRPr lang="en-US"/>
          </a:p>
        </p:txBody>
      </p:sp>
    </p:spTree>
    <p:extLst>
      <p:ext uri="{BB962C8B-B14F-4D97-AF65-F5344CB8AC3E}">
        <p14:creationId xmlns:p14="http://schemas.microsoft.com/office/powerpoint/2010/main" val="3089929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28DB0-09F6-4366-A211-0FA9A757C8BD}" type="datetimeFigureOut">
              <a:rPr lang="en-US" noProof="0" smtClean="0"/>
              <a:t>4/23/2023</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CE8F5-1341-475C-BF40-2E24D91E8058}" type="slidenum">
              <a:rPr lang="en-US" noProof="0" smtClean="0"/>
              <a:t>‹#›</a:t>
            </a:fld>
            <a:endParaRPr lang="en-US" noProof="0"/>
          </a:p>
        </p:txBody>
      </p:sp>
    </p:spTree>
    <p:extLst>
      <p:ext uri="{BB962C8B-B14F-4D97-AF65-F5344CB8AC3E}">
        <p14:creationId xmlns:p14="http://schemas.microsoft.com/office/powerpoint/2010/main" val="90649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dirty="0"/>
              <a:t>Verwys na </a:t>
            </a:r>
            <a:r>
              <a:rPr lang="af-ZA" b="1" dirty="0"/>
              <a:t>Gr9 KW2 WVW NSS vs NVS Lesvoorbereiding </a:t>
            </a:r>
            <a:r>
              <a:rPr lang="af-ZA"/>
              <a:t>bladsye 4-5 </a:t>
            </a:r>
            <a:r>
              <a:rPr lang="af-ZA" dirty="0"/>
              <a:t>vir gedetailleerde onderwysernotas oor </a:t>
            </a:r>
            <a:r>
              <a:rPr lang="af-ZA"/>
              <a:t>Les 1.</a:t>
            </a:r>
            <a:endParaRPr lang="en-US" altLang="en-US" dirty="0">
              <a:latin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1</a:t>
            </a:fld>
            <a:endParaRPr lang="en-US" noProof="0"/>
          </a:p>
        </p:txBody>
      </p:sp>
    </p:spTree>
    <p:extLst>
      <p:ext uri="{BB962C8B-B14F-4D97-AF65-F5344CB8AC3E}">
        <p14:creationId xmlns:p14="http://schemas.microsoft.com/office/powerpoint/2010/main" val="331938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000"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3</a:t>
            </a:fld>
            <a:endParaRPr lang="en-US" noProof="0"/>
          </a:p>
        </p:txBody>
      </p:sp>
    </p:spTree>
    <p:extLst>
      <p:ext uri="{BB962C8B-B14F-4D97-AF65-F5344CB8AC3E}">
        <p14:creationId xmlns:p14="http://schemas.microsoft.com/office/powerpoint/2010/main" val="212577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000"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4</a:t>
            </a:fld>
            <a:endParaRPr lang="en-US" noProof="0"/>
          </a:p>
        </p:txBody>
      </p:sp>
    </p:spTree>
    <p:extLst>
      <p:ext uri="{BB962C8B-B14F-4D97-AF65-F5344CB8AC3E}">
        <p14:creationId xmlns:p14="http://schemas.microsoft.com/office/powerpoint/2010/main" val="229894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spTree>
    <p:extLst>
      <p:ext uri="{BB962C8B-B14F-4D97-AF65-F5344CB8AC3E}">
        <p14:creationId xmlns:p14="http://schemas.microsoft.com/office/powerpoint/2010/main" val="8042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604848"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409333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a:xfrm>
            <a:off x="659175" y="559677"/>
            <a:ext cx="10862677" cy="446281"/>
          </a:xfrm>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2" name="Text Placeholder 4">
            <a:extLst>
              <a:ext uri="{FF2B5EF4-FFF2-40B4-BE49-F238E27FC236}">
                <a16:creationId xmlns:a16="http://schemas.microsoft.com/office/drawing/2014/main" id="{04DE22DC-BFBD-44E8-ACA3-2FFC79B33E19}"/>
              </a:ext>
            </a:extLst>
          </p:cNvPr>
          <p:cNvSpPr>
            <a:spLocks noGrp="1"/>
          </p:cNvSpPr>
          <p:nvPr>
            <p:ph type="body" sz="quarter" idx="3"/>
          </p:nvPr>
        </p:nvSpPr>
        <p:spPr>
          <a:xfrm>
            <a:off x="6338664" y="1620001"/>
            <a:ext cx="5183188" cy="360000"/>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6" name="Content Placeholder 5">
            <a:extLst>
              <a:ext uri="{FF2B5EF4-FFF2-40B4-BE49-F238E27FC236}">
                <a16:creationId xmlns:a16="http://schemas.microsoft.com/office/drawing/2014/main" id="{8B78DF41-83C0-402D-A6FA-65C0A1340BF2}"/>
              </a:ext>
            </a:extLst>
          </p:cNvPr>
          <p:cNvSpPr>
            <a:spLocks noGrp="1"/>
          </p:cNvSpPr>
          <p:nvPr>
            <p:ph sz="quarter" idx="4"/>
          </p:nvPr>
        </p:nvSpPr>
        <p:spPr>
          <a:xfrm>
            <a:off x="6338664" y="1980001"/>
            <a:ext cx="5183188"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2">
            <a:extLst>
              <a:ext uri="{FF2B5EF4-FFF2-40B4-BE49-F238E27FC236}">
                <a16:creationId xmlns:a16="http://schemas.microsoft.com/office/drawing/2014/main" id="{D24CA47E-E93D-4B88-8ED8-479E179E2160}"/>
              </a:ext>
            </a:extLst>
          </p:cNvPr>
          <p:cNvSpPr>
            <a:spLocks noGrp="1"/>
          </p:cNvSpPr>
          <p:nvPr>
            <p:ph type="body" idx="1"/>
          </p:nvPr>
        </p:nvSpPr>
        <p:spPr>
          <a:xfrm>
            <a:off x="659175" y="1681163"/>
            <a:ext cx="5157787" cy="298838"/>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8" name="Content Placeholder 3">
            <a:extLst>
              <a:ext uri="{FF2B5EF4-FFF2-40B4-BE49-F238E27FC236}">
                <a16:creationId xmlns:a16="http://schemas.microsoft.com/office/drawing/2014/main" id="{82BAE2D3-BC98-4332-89BD-DAF0A9B0CF45}"/>
              </a:ext>
            </a:extLst>
          </p:cNvPr>
          <p:cNvSpPr>
            <a:spLocks noGrp="1"/>
          </p:cNvSpPr>
          <p:nvPr>
            <p:ph sz="half" idx="2"/>
          </p:nvPr>
        </p:nvSpPr>
        <p:spPr>
          <a:xfrm>
            <a:off x="659175" y="1980001"/>
            <a:ext cx="5157787"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8807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A7081-42C5-4F4E-8A26-E7788CCF4FE5}"/>
              </a:ext>
            </a:extLst>
          </p:cNvPr>
          <p:cNvSpPr>
            <a:spLocks noGrp="1"/>
          </p:cNvSpPr>
          <p:nvPr>
            <p:ph idx="1"/>
          </p:nvPr>
        </p:nvSpPr>
        <p:spPr>
          <a:xfrm>
            <a:off x="659175" y="1620000"/>
            <a:ext cx="10862678" cy="393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0F222ADA-F642-4B0C-8E82-2232F9AAA0C0}"/>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5C66BB82-F0DB-4692-B243-3FF97C328C51}"/>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449250B9-5CE4-410F-BED3-0E76DFB878F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708772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4">
            <a:extLst>
              <a:ext uri="{FF2B5EF4-FFF2-40B4-BE49-F238E27FC236}">
                <a16:creationId xmlns:a16="http://schemas.microsoft.com/office/drawing/2014/main" id="{D1F0ACB5-CFFF-46E7-91B8-955BE6D0A8CA}"/>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2059544-E6F5-48F9-AF27-3F98FCD50668}"/>
              </a:ext>
            </a:extLst>
          </p:cNvPr>
          <p:cNvSpPr>
            <a:spLocks noGrp="1"/>
          </p:cNvSpPr>
          <p:nvPr>
            <p:ph type="ftr" sz="quarter" idx="13"/>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9870565E-B437-4A85-BDF7-2D484A322253}"/>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311923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8" name="Title 1">
            <a:extLst>
              <a:ext uri="{FF2B5EF4-FFF2-40B4-BE49-F238E27FC236}">
                <a16:creationId xmlns:a16="http://schemas.microsoft.com/office/drawing/2014/main" id="{87BFD01D-1D5A-46C6-890D-6A982C957AF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9" name="Text Placeholder 3">
            <a:extLst>
              <a:ext uri="{FF2B5EF4-FFF2-40B4-BE49-F238E27FC236}">
                <a16:creationId xmlns:a16="http://schemas.microsoft.com/office/drawing/2014/main" id="{4D7A7B44-0EE9-425C-A921-47E3D0C47775}"/>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5" name="Content Placeholder 2">
            <a:extLst>
              <a:ext uri="{FF2B5EF4-FFF2-40B4-BE49-F238E27FC236}">
                <a16:creationId xmlns:a16="http://schemas.microsoft.com/office/drawing/2014/main" id="{3726228B-0CE6-4F89-8C5B-9F5C26D6F64A}"/>
              </a:ext>
            </a:extLst>
          </p:cNvPr>
          <p:cNvSpPr>
            <a:spLocks noGrp="1"/>
          </p:cNvSpPr>
          <p:nvPr>
            <p:ph idx="1"/>
          </p:nvPr>
        </p:nvSpPr>
        <p:spPr>
          <a:xfrm>
            <a:off x="5180012" y="457201"/>
            <a:ext cx="6172200" cy="5408612"/>
          </a:xfrm>
          <a:prstGeom prst="roundRect">
            <a:avLst>
              <a:gd name="adj" fmla="val 2093"/>
            </a:avLst>
          </a:prstGeom>
          <a:solidFill>
            <a:schemeClr val="bg1">
              <a:lumMod val="95000"/>
            </a:schemeClr>
          </a:solidFill>
          <a:ln cap="rnd">
            <a:noFill/>
          </a:ln>
          <a:effectLst>
            <a:outerShdw blurRad="50800" dist="38100" dir="2700000" algn="tl" rotWithShape="0">
              <a:prstClr val="black">
                <a:alpha val="40000"/>
              </a:prstClr>
            </a:outerShdw>
          </a:effectLst>
        </p:spPr>
        <p:txBody>
          <a:bodyPr vert="horz" lIns="182880" tIns="182880" rIns="182880" bIns="182880" rtlCol="0">
            <a:noAutofit/>
          </a:bodyPr>
          <a:lstStyle>
            <a:lvl1pPr>
              <a:defRPr lang="en-US" sz="2800"/>
            </a:lvl1pPr>
            <a:lvl2pPr>
              <a:defRPr lang="en-US" sz="2400"/>
            </a:lvl2pPr>
            <a:lvl3pPr>
              <a:defRPr lang="en-US" sz="2000"/>
            </a:lvl3pPr>
            <a:lvl4pPr>
              <a:defRPr lang="en-US" sz="1800"/>
            </a:lvl4pPr>
            <a:lvl5pPr>
              <a:defRPr lang="en-US"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2332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6A500BA0-B4DD-4EC6-9AD5-27213FD28DD5}"/>
              </a:ext>
            </a:extLst>
          </p:cNvPr>
          <p:cNvSpPr>
            <a:spLocks noGrp="1"/>
          </p:cNvSpPr>
          <p:nvPr>
            <p:ph type="pic" idx="1"/>
          </p:nvPr>
        </p:nvSpPr>
        <p:spPr>
          <a:xfrm rot="240000">
            <a:off x="5183188" y="987425"/>
            <a:ext cx="6172200" cy="4873625"/>
          </a:xfrm>
          <a:prstGeom prst="roundRect">
            <a:avLst>
              <a:gd name="adj" fmla="val 2434"/>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ctr" anchorCtr="0" forceAA="0" compatLnSpc="1">
            <a:prstTxWarp prst="textNoShape">
              <a:avLst/>
            </a:prstTxWarp>
            <a:noAutofit/>
          </a:bodyPr>
          <a:lstStyle>
            <a:lvl1pPr>
              <a:defRPr lang="en-US"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buNone/>
            </a:pPr>
            <a:r>
              <a:rPr lang="en-US" noProof="0"/>
              <a:t>Click icon to add picture</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6" name="Title 1">
            <a:extLst>
              <a:ext uri="{FF2B5EF4-FFF2-40B4-BE49-F238E27FC236}">
                <a16:creationId xmlns:a16="http://schemas.microsoft.com/office/drawing/2014/main" id="{BECFB433-19A9-401B-B96F-E5C603D007C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7" name="Text Placeholder 3">
            <a:extLst>
              <a:ext uri="{FF2B5EF4-FFF2-40B4-BE49-F238E27FC236}">
                <a16:creationId xmlns:a16="http://schemas.microsoft.com/office/drawing/2014/main" id="{208A626A-72C6-4FFB-BD49-57B32894302B}"/>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6326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DDF3-2E7E-4175-ACE9-B214DCE40C6E}"/>
              </a:ext>
            </a:extLst>
          </p:cNvPr>
          <p:cNvSpPr>
            <a:spLocks noGrp="1"/>
          </p:cNvSpPr>
          <p:nvPr>
            <p:ph type="title"/>
          </p:nvPr>
        </p:nvSpPr>
        <p:spPr/>
        <p:txBody>
          <a:bodyPr/>
          <a:lstStyle/>
          <a:p>
            <a:r>
              <a:rPr lang="en-US" noProof="0"/>
              <a:t>Click to edit Master title style</a:t>
            </a:r>
          </a:p>
        </p:txBody>
      </p:sp>
      <p:sp>
        <p:nvSpPr>
          <p:cNvPr id="3" name="Footer Placeholder 2">
            <a:extLst>
              <a:ext uri="{FF2B5EF4-FFF2-40B4-BE49-F238E27FC236}">
                <a16:creationId xmlns:a16="http://schemas.microsoft.com/office/drawing/2014/main" id="{2342C0C6-4CB5-4665-8690-7C84074CD8E3}"/>
              </a:ext>
            </a:extLst>
          </p:cNvPr>
          <p:cNvSpPr>
            <a:spLocks noGrp="1"/>
          </p:cNvSpPr>
          <p:nvPr>
            <p:ph type="ftr" sz="quarter" idx="13"/>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DD5F2B27-F531-4FBF-A3BD-CFDF42639B22}"/>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2122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D13AF2-9CA2-4C53-80E8-FAB678700D39}"/>
              </a:ext>
            </a:extLst>
          </p:cNvPr>
          <p:cNvSpPr>
            <a:spLocks noGrp="1"/>
          </p:cNvSpPr>
          <p:nvPr>
            <p:ph type="ftr" sz="quarter" idx="10"/>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33B5FD8C-1D0F-41BE-9B9C-587153A50952}"/>
              </a:ext>
            </a:extLst>
          </p:cNvPr>
          <p:cNvSpPr>
            <a:spLocks noGrp="1"/>
          </p:cNvSpPr>
          <p:nvPr>
            <p:ph type="sldNum" sz="quarter" idx="11"/>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94663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9" name="Picture Placeholder 9">
            <a:extLst>
              <a:ext uri="{FF2B5EF4-FFF2-40B4-BE49-F238E27FC236}">
                <a16:creationId xmlns:a16="http://schemas.microsoft.com/office/drawing/2014/main" id="{3F41E444-1F38-4D21-BAE3-53F28EBD4D06}"/>
              </a:ext>
            </a:extLst>
          </p:cNvPr>
          <p:cNvSpPr>
            <a:spLocks noGrp="1"/>
          </p:cNvSpPr>
          <p:nvPr>
            <p:ph type="pic" sz="quarter" idx="12" hasCustomPrompt="1"/>
          </p:nvPr>
        </p:nvSpPr>
        <p:spPr>
          <a:xfrm rot="225446">
            <a:off x="6604396" y="788178"/>
            <a:ext cx="4607127" cy="4820364"/>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198117"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212023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D903EF97-5A7B-4D21-A014-2B8E53B477DB}"/>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406CF60C-B2FF-4A38-8FB8-CDC6580370D9}"/>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F9A1A82E-C455-4D62-87AD-072BAD71D39A}"/>
              </a:ext>
            </a:extLst>
          </p:cNvPr>
          <p:cNvSpPr>
            <a:spLocks noGrp="1"/>
          </p:cNvSpPr>
          <p:nvPr>
            <p:ph type="pic" sz="quarter" idx="16" hasCustomPrompt="1"/>
          </p:nvPr>
        </p:nvSpPr>
        <p:spPr>
          <a:xfrm rot="225446">
            <a:off x="6642497" y="1447602"/>
            <a:ext cx="4607127" cy="4382149"/>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164285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373852"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3DB24F2-8611-4CED-82E6-B39DDE5F317D}"/>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1F44960E-2D2E-4839-BD7C-0F8AD25C3902}"/>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07B594B1-88C5-456F-90A0-0086239D871A}"/>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78289026-6917-4978-A472-F15BCDEC8FAE}"/>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5A196955-8F7D-4C32-97DE-AEF0368A4F7D}"/>
              </a:ext>
            </a:extLst>
          </p:cNvPr>
          <p:cNvSpPr>
            <a:spLocks noGrp="1"/>
          </p:cNvSpPr>
          <p:nvPr>
            <p:ph type="pic" sz="quarter" idx="16" hasCustomPrompt="1"/>
          </p:nvPr>
        </p:nvSpPr>
        <p:spPr>
          <a:xfrm rot="-240000">
            <a:off x="815176" y="1653000"/>
            <a:ext cx="4188297" cy="3983772"/>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900233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Left Header">
            <a:extLst>
              <a:ext uri="{FF2B5EF4-FFF2-40B4-BE49-F238E27FC236}">
                <a16:creationId xmlns:a16="http://schemas.microsoft.com/office/drawing/2014/main" id="{2241B0A0-0033-49FF-89B8-142165C8E93C}"/>
              </a:ext>
            </a:extLst>
          </p:cNvPr>
          <p:cNvSpPr>
            <a:spLocks noGrp="1"/>
          </p:cNvSpPr>
          <p:nvPr>
            <p:ph type="body" sz="quarter" idx="12" hasCustomPrompt="1"/>
          </p:nvPr>
        </p:nvSpPr>
        <p:spPr>
          <a:xfrm>
            <a:off x="659175" y="1620000"/>
            <a:ext cx="5148000" cy="360000"/>
          </a:xfrm>
        </p:spPr>
        <p:txBody>
          <a:bodyPr/>
          <a:lstStyle>
            <a:lvl1pPr marL="0" indent="0">
              <a:buNone/>
              <a:defRPr b="1"/>
            </a:lvl1pPr>
          </a:lstStyle>
          <a:p>
            <a:pPr lvl="0"/>
            <a:r>
              <a:rPr lang="en-US" noProof="0"/>
              <a:t>Compare A</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Right Header">
            <a:extLst>
              <a:ext uri="{FF2B5EF4-FFF2-40B4-BE49-F238E27FC236}">
                <a16:creationId xmlns:a16="http://schemas.microsoft.com/office/drawing/2014/main" id="{069A9930-1B94-49BC-B4A6-B597F155D2DD}"/>
              </a:ext>
            </a:extLst>
          </p:cNvPr>
          <p:cNvSpPr>
            <a:spLocks noGrp="1"/>
          </p:cNvSpPr>
          <p:nvPr>
            <p:ph type="body" sz="quarter" idx="13" hasCustomPrompt="1"/>
          </p:nvPr>
        </p:nvSpPr>
        <p:spPr>
          <a:xfrm>
            <a:off x="6373852" y="1620000"/>
            <a:ext cx="5148000" cy="360000"/>
          </a:xfrm>
        </p:spPr>
        <p:txBody>
          <a:bodyPr/>
          <a:lstStyle>
            <a:lvl1pPr marL="0" indent="0">
              <a:buNone/>
              <a:defRPr b="1"/>
            </a:lvl1pPr>
          </a:lstStyle>
          <a:p>
            <a:pPr lvl="0"/>
            <a:r>
              <a:rPr lang="en-US" noProof="0"/>
              <a:t>Compare B</a:t>
            </a:r>
          </a:p>
        </p:txBody>
      </p:sp>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4" name="Subtitle">
            <a:extLst>
              <a:ext uri="{FF2B5EF4-FFF2-40B4-BE49-F238E27FC236}">
                <a16:creationId xmlns:a16="http://schemas.microsoft.com/office/drawing/2014/main" id="{562C7CD9-CB55-4F70-A744-4CE7E989B7D6}"/>
              </a:ext>
            </a:extLst>
          </p:cNvPr>
          <p:cNvSpPr>
            <a:spLocks noGrp="1"/>
          </p:cNvSpPr>
          <p:nvPr>
            <p:ph type="body" sz="quarter" idx="17" hasCustomPrompt="1"/>
          </p:nvPr>
        </p:nvSpPr>
        <p:spPr>
          <a:xfrm>
            <a:off x="659175" y="1080000"/>
            <a:ext cx="10862677" cy="360362"/>
          </a:xfrm>
        </p:spPr>
        <p:txBody>
          <a:bodyPr/>
          <a:lstStyle>
            <a:lvl1pPr marL="0" indent="0">
              <a:buNone/>
              <a:defRPr sz="2100" b="1"/>
            </a:lvl1pPr>
          </a:lstStyle>
          <a:p>
            <a:pPr lvl="0"/>
            <a:r>
              <a:rPr lang="en-US" noProof="0"/>
              <a:t>Subtitle</a:t>
            </a:r>
          </a:p>
        </p:txBody>
      </p:sp>
    </p:spTree>
    <p:extLst>
      <p:ext uri="{BB962C8B-B14F-4D97-AF65-F5344CB8AC3E}">
        <p14:creationId xmlns:p14="http://schemas.microsoft.com/office/powerpoint/2010/main" val="248888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C61D064C-E3B6-4083-AA82-86B9597F6429}"/>
              </a:ext>
            </a:extLst>
          </p:cNvPr>
          <p:cNvSpPr>
            <a:spLocks noGrp="1"/>
          </p:cNvSpPr>
          <p:nvPr>
            <p:ph type="pic" sz="quarter" idx="15" hasCustomPrompt="1"/>
          </p:nvPr>
        </p:nvSpPr>
        <p:spPr>
          <a:xfrm>
            <a:off x="302945" y="272371"/>
            <a:ext cx="11587723" cy="5858250"/>
          </a:xfrm>
          <a:prstGeom prst="roundRect">
            <a:avLst>
              <a:gd name="adj" fmla="val 1319"/>
            </a:avLst>
          </a:prstGeom>
          <a:solidFill>
            <a:schemeClr val="bg1">
              <a:lumMod val="95000"/>
            </a:schemeClr>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None/>
              <a:defRPr lang="en-ZA" sz="16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10" name="Caption">
            <a:extLst>
              <a:ext uri="{FF2B5EF4-FFF2-40B4-BE49-F238E27FC236}">
                <a16:creationId xmlns:a16="http://schemas.microsoft.com/office/drawing/2014/main" id="{5A70EA03-FE8B-434C-B782-91A7B9C7F8AF}"/>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066C7D9D-14F8-439B-BF3A-4FD92655ED65}"/>
              </a:ext>
            </a:extLst>
          </p:cNvPr>
          <p:cNvSpPr>
            <a:spLocks noGrp="1"/>
          </p:cNvSpPr>
          <p:nvPr>
            <p:ph type="ftr" sz="quarter" idx="16"/>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ECD56683-8CB5-4968-8A12-08636FD59A2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4" name="Title 3">
            <a:extLst>
              <a:ext uri="{FF2B5EF4-FFF2-40B4-BE49-F238E27FC236}">
                <a16:creationId xmlns:a16="http://schemas.microsoft.com/office/drawing/2014/main" id="{0618DE12-A339-47CE-B9C6-FC45309B205B}"/>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21880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B784EBA-F0C5-4F6F-9426-185FBA239203}"/>
              </a:ext>
            </a:extLst>
          </p:cNvPr>
          <p:cNvSpPr>
            <a:spLocks noGrp="1"/>
          </p:cNvSpPr>
          <p:nvPr>
            <p:ph type="media" sz="quarter" idx="15" hasCustomPrompt="1"/>
          </p:nvPr>
        </p:nvSpPr>
        <p:spPr>
          <a:xfrm>
            <a:off x="302400" y="273600"/>
            <a:ext cx="11588400" cy="58572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id="{172090C5-61AC-430F-AA33-8EF3902C4669}"/>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6B2CB348-8257-4D28-BE24-32B39A1B7D07}"/>
              </a:ext>
            </a:extLst>
          </p:cNvPr>
          <p:cNvSpPr>
            <a:spLocks noGrp="1"/>
          </p:cNvSpPr>
          <p:nvPr>
            <p:ph type="ftr" sz="quarter" idx="16"/>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FAE8A99D-8979-4FE1-BF8C-295F11174C1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77C18D6B-CE70-4DA0-9030-0A2B9A3B3B30}"/>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32158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245006" y="213496"/>
            <a:ext cx="11703600"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331731" y="3817743"/>
            <a:ext cx="3253153" cy="1543717"/>
          </a:xfrm>
          <a:prstGeom prst="roundRect">
            <a:avLst>
              <a:gd name="adj" fmla="val 4701"/>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marL="263525" lvl="0" indent="-263525"/>
            <a:r>
              <a:rPr lang="en-US" noProof="0"/>
              <a:t>Name</a:t>
            </a:r>
          </a:p>
        </p:txBody>
      </p:sp>
      <p:sp>
        <p:nvSpPr>
          <p:cNvPr id="6" name="Freeform: Shape 5">
            <a:extLst>
              <a:ext uri="{FF2B5EF4-FFF2-40B4-BE49-F238E27FC236}">
                <a16:creationId xmlns:a16="http://schemas.microsoft.com/office/drawing/2014/main" id="{F4B21DA0-507D-4272-B364-60352FA5AE0D}"/>
              </a:ext>
            </a:extLst>
          </p:cNvPr>
          <p:cNvSpPr/>
          <p:nvPr userDrawn="1"/>
        </p:nvSpPr>
        <p:spPr>
          <a:xfrm>
            <a:off x="571500" y="6286500"/>
            <a:ext cx="1562100" cy="572206"/>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C739FA77-7C02-48DF-9C68-79BA2D1A13CE}"/>
              </a:ext>
            </a:extLst>
          </p:cNvPr>
          <p:cNvSpPr>
            <a:spLocks noGrp="1"/>
          </p:cNvSpPr>
          <p:nvPr>
            <p:ph type="body" sz="quarter" idx="11" hasCustomPrompt="1"/>
          </p:nvPr>
        </p:nvSpPr>
        <p:spPr>
          <a:xfrm>
            <a:off x="1332097" y="4371921"/>
            <a:ext cx="3252787" cy="782252"/>
          </a:xfrm>
          <a:noFill/>
          <a:scene3d>
            <a:camera prst="isometricOffAxis1Right"/>
            <a:lightRig rig="flat" dir="t"/>
          </a:scene3d>
          <a:sp3d>
            <a:extrusionClr>
              <a:schemeClr val="bg1"/>
            </a:extrusionClr>
          </a:sp3d>
        </p:spPr>
        <p:txBody>
          <a:bodyPr vert="horz" lIns="180000" tIns="180000" rIns="0" bIns="0" rtlCol="0">
            <a:noAutofit/>
            <a:sp3d prstMaterial="powder"/>
          </a:bodyPr>
          <a:lstStyle>
            <a:lvl1pPr marL="0" indent="0">
              <a:buNone/>
              <a:defRPr lang="en-ZA" sz="1400" dirty="0">
                <a:solidFill>
                  <a:schemeClr val="bg1"/>
                </a:solidFill>
              </a:defRPr>
            </a:lvl1pPr>
          </a:lstStyle>
          <a:p>
            <a:pPr marL="263525" lvl="0" indent="-263525"/>
            <a:r>
              <a:rPr lang="en-US" noProof="0"/>
              <a:t>Contact Number or Email</a:t>
            </a:r>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1104900" y="2659773"/>
            <a:ext cx="3717377" cy="1543717"/>
          </a:xfrm>
          <a:prstGeom prst="roundRect">
            <a:avLst>
              <a:gd name="adj" fmla="val 1885"/>
            </a:avLst>
          </a:prstGeo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dirty="0">
                <a:solidFill>
                  <a:schemeClr val="tx1"/>
                </a:solidFill>
              </a:defRPr>
            </a:lvl1pPr>
          </a:lstStyle>
          <a:p>
            <a:pPr marL="0" lvl="0">
              <a:lnSpc>
                <a:spcPts val="5000"/>
              </a:lnSpc>
            </a:pPr>
            <a:r>
              <a:rPr lang="en-US" noProof="0"/>
              <a:t>Thank You</a:t>
            </a:r>
          </a:p>
        </p:txBody>
      </p:sp>
    </p:spTree>
    <p:extLst>
      <p:ext uri="{BB962C8B-B14F-4D97-AF65-F5344CB8AC3E}">
        <p14:creationId xmlns:p14="http://schemas.microsoft.com/office/powerpoint/2010/main" val="356791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010606" y="2140284"/>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75207" y="877515"/>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grpSp>
        <p:nvGrpSpPr>
          <p:cNvPr id="28" name="Group 27">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29"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2" name="Group 31">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33"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6" name="Group 35">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37"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8" name="Oval 37">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9"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0" name="Oval 39">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1" name="Oval 40">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2" name="Oval 41">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3" name="Oval 42">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4"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5" name="Oval 44">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310182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0CBD56-9D84-49AF-8EB1-7EFF2ED45ABA}"/>
              </a:ext>
            </a:extLst>
          </p:cNvPr>
          <p:cNvSpPr/>
          <p:nvPr userDrawn="1"/>
        </p:nvSpPr>
        <p:spPr>
          <a:xfrm>
            <a:off x="37727" y="126803"/>
            <a:ext cx="12116546" cy="6143119"/>
          </a:xfrm>
          <a:prstGeom prst="roundRect">
            <a:avLst>
              <a:gd name="adj" fmla="val 1137"/>
            </a:avLst>
          </a:prstGeom>
          <a:solidFill>
            <a:srgbClr val="ECE5DD"/>
          </a:solidFill>
          <a:ln w="3175">
            <a:solidFill>
              <a:schemeClr val="accent1"/>
            </a:solidFill>
          </a:ln>
          <a:effectLst>
            <a:innerShdw dist="38100" dir="13500000">
              <a:schemeClr val="accent2"/>
            </a:innerShdw>
          </a:effectLst>
        </p:spPr>
        <p:txBody>
          <a:bodyPr vert="horz" lIns="0" tIns="0" rIns="0" bIns="0" rtlCol="0" anchor="ctr"/>
          <a:lstStyle/>
          <a:p>
            <a:pPr algn="ctr"/>
            <a:endParaRPr lang="en-US" sz="1200" b="1" dirty="0">
              <a:solidFill>
                <a:srgbClr val="093C71"/>
              </a:solidFill>
            </a:endParaRPr>
          </a:p>
        </p:txBody>
      </p:sp>
      <p:sp>
        <p:nvSpPr>
          <p:cNvPr id="9" name="Rectangle: Rounded Corners 8">
            <a:extLst>
              <a:ext uri="{FF2B5EF4-FFF2-40B4-BE49-F238E27FC236}">
                <a16:creationId xmlns:a16="http://schemas.microsoft.com/office/drawing/2014/main" id="{0BB4A583-1249-4DF2-9D72-19A0338D9084}"/>
              </a:ext>
            </a:extLst>
          </p:cNvPr>
          <p:cNvSpPr/>
          <p:nvPr userDrawn="1"/>
        </p:nvSpPr>
        <p:spPr>
          <a:xfrm>
            <a:off x="245006" y="213496"/>
            <a:ext cx="11701988" cy="5969731"/>
          </a:xfrm>
          <a:prstGeom prst="roundRect">
            <a:avLst>
              <a:gd name="adj" fmla="val 1137"/>
            </a:avLst>
          </a:prstGeom>
          <a:solidFill>
            <a:schemeClr val="bg1"/>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dirty="0">
              <a:solidFill>
                <a:schemeClr val="accent1"/>
              </a:solidFill>
            </a:endParaRPr>
          </a:p>
        </p:txBody>
      </p:sp>
      <p:grpSp>
        <p:nvGrpSpPr>
          <p:cNvPr id="34" name="Group 33">
            <a:extLst>
              <a:ext uri="{FF2B5EF4-FFF2-40B4-BE49-F238E27FC236}">
                <a16:creationId xmlns:a16="http://schemas.microsoft.com/office/drawing/2014/main" id="{8D25D23A-F185-4BD8-99E6-565B0BBFE9F3}"/>
              </a:ext>
            </a:extLst>
          </p:cNvPr>
          <p:cNvGrpSpPr/>
          <p:nvPr userDrawn="1"/>
        </p:nvGrpSpPr>
        <p:grpSpPr>
          <a:xfrm>
            <a:off x="8728670" y="6273383"/>
            <a:ext cx="1239937" cy="431046"/>
            <a:chOff x="8728670" y="6273383"/>
            <a:chExt cx="1239937" cy="431046"/>
          </a:xfrm>
        </p:grpSpPr>
        <p:sp>
          <p:nvSpPr>
            <p:cNvPr id="15" name="Freeform: Shape 14">
              <a:extLst>
                <a:ext uri="{FF2B5EF4-FFF2-40B4-BE49-F238E27FC236}">
                  <a16:creationId xmlns:a16="http://schemas.microsoft.com/office/drawing/2014/main" id="{3C45A64A-9BCB-443A-9AB8-94DC2A544ADB}"/>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D28F136C-E09B-4382-8492-A8B05C90A242}"/>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0B4077F-335A-45BC-9937-9FCD6E16B0A6}"/>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984CF1B0-F369-4CEE-87D9-7AE6395110ED}"/>
              </a:ext>
            </a:extLst>
          </p:cNvPr>
          <p:cNvGrpSpPr/>
          <p:nvPr userDrawn="1"/>
        </p:nvGrpSpPr>
        <p:grpSpPr>
          <a:xfrm>
            <a:off x="8642180" y="6426954"/>
            <a:ext cx="1239937" cy="431046"/>
            <a:chOff x="8642180" y="6426954"/>
            <a:chExt cx="1239937" cy="431046"/>
          </a:xfrm>
        </p:grpSpPr>
        <p:sp>
          <p:nvSpPr>
            <p:cNvPr id="19" name="Freeform: Shape 18">
              <a:extLst>
                <a:ext uri="{FF2B5EF4-FFF2-40B4-BE49-F238E27FC236}">
                  <a16:creationId xmlns:a16="http://schemas.microsoft.com/office/drawing/2014/main" id="{8FF8C544-8C01-4214-A6D5-78B036DDB783}"/>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931249C5-9BDE-4C6D-836B-F1D2A843114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BF30E73C-163D-4954-9B40-8B9B5957D8C7}"/>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11">
            <a:extLst>
              <a:ext uri="{FF2B5EF4-FFF2-40B4-BE49-F238E27FC236}">
                <a16:creationId xmlns:a16="http://schemas.microsoft.com/office/drawing/2014/main" id="{9B5A1FE4-8465-4C23-8CC2-35C962CC4A91}"/>
              </a:ext>
            </a:extLst>
          </p:cNvPr>
          <p:cNvSpPr/>
          <p:nvPr userDrawn="1"/>
        </p:nvSpPr>
        <p:spPr>
          <a:xfrm>
            <a:off x="0" y="5767565"/>
            <a:ext cx="1704148" cy="1091142"/>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6E716283-43D3-4AD8-AE49-2F849EA75420}"/>
              </a:ext>
            </a:extLst>
          </p:cNvPr>
          <p:cNvSpPr/>
          <p:nvPr userDrawn="1"/>
        </p:nvSpPr>
        <p:spPr>
          <a:xfrm>
            <a:off x="8418120" y="5962136"/>
            <a:ext cx="2597641" cy="896571"/>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D245D258-5720-4517-B8DE-EB5AA5C4FAE1}"/>
              </a:ext>
            </a:extLst>
          </p:cNvPr>
          <p:cNvSpPr>
            <a:spLocks noGrp="1"/>
          </p:cNvSpPr>
          <p:nvPr userDrawn="1">
            <p:ph type="sldNum" sz="quarter" idx="4"/>
          </p:nvPr>
        </p:nvSpPr>
        <p:spPr>
          <a:xfrm>
            <a:off x="11590071" y="6366107"/>
            <a:ext cx="464400" cy="414000"/>
          </a:xfrm>
          <a:prstGeom prst="round2DiagRect">
            <a:avLst/>
          </a:prstGeom>
          <a:solidFill>
            <a:schemeClr val="bg1"/>
          </a:solidFill>
          <a:ln w="19050">
            <a:solidFill>
              <a:schemeClr val="accent1"/>
            </a:solidFill>
          </a:ln>
          <a:effectLst>
            <a:innerShdw dist="38100" dir="13500000">
              <a:schemeClr val="accent2"/>
            </a:innerShdw>
          </a:effectLst>
        </p:spPr>
        <p:txBody>
          <a:bodyPr lIns="0" tIns="0" rIns="0" bIns="0" anchor="ctr"/>
          <a:lstStyle>
            <a:lvl1pPr>
              <a:defRPr lang="en-ZA" b="1" smtClean="0">
                <a:solidFill>
                  <a:srgbClr val="093C71"/>
                </a:solidFill>
              </a:defRPr>
            </a:lvl1pPr>
          </a:lstStyle>
          <a:p>
            <a:pPr algn="ctr"/>
            <a:fld id="{058DB212-BFA2-403F-85EF-DFD3FF6D973A}" type="slidenum">
              <a:rPr lang="en-US" smtClean="0"/>
              <a:pPr algn="ctr"/>
              <a:t>‹#›</a:t>
            </a:fld>
            <a:endParaRPr lang="en-US" dirty="0"/>
          </a:p>
        </p:txBody>
      </p:sp>
      <p:sp>
        <p:nvSpPr>
          <p:cNvPr id="11" name="Freeform: Shape 10">
            <a:extLst>
              <a:ext uri="{FF2B5EF4-FFF2-40B4-BE49-F238E27FC236}">
                <a16:creationId xmlns:a16="http://schemas.microsoft.com/office/drawing/2014/main" id="{B17F4A1C-7391-4BD8-BD3D-CBF939D7D8BC}"/>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89A440CA-01DA-4BC0-A847-A34BF3424846}"/>
              </a:ext>
            </a:extLst>
          </p:cNvPr>
          <p:cNvGrpSpPr/>
          <p:nvPr userDrawn="1"/>
        </p:nvGrpSpPr>
        <p:grpSpPr>
          <a:xfrm flipH="1">
            <a:off x="8411956" y="6094197"/>
            <a:ext cx="1375732" cy="610913"/>
            <a:chOff x="9383123" y="5395138"/>
            <a:chExt cx="1033607" cy="458987"/>
          </a:xfrm>
        </p:grpSpPr>
        <p:sp>
          <p:nvSpPr>
            <p:cNvPr id="24" name="Star: 4 Points 23">
              <a:extLst>
                <a:ext uri="{FF2B5EF4-FFF2-40B4-BE49-F238E27FC236}">
                  <a16:creationId xmlns:a16="http://schemas.microsoft.com/office/drawing/2014/main" id="{D3431C64-7776-45DB-83ED-15BC9C659E19}"/>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5" name="Oval 24">
              <a:extLst>
                <a:ext uri="{FF2B5EF4-FFF2-40B4-BE49-F238E27FC236}">
                  <a16:creationId xmlns:a16="http://schemas.microsoft.com/office/drawing/2014/main" id="{15FAEDD7-76AD-4708-8E7A-2C997302FA03}"/>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6" name="Star: 4 Points 25">
              <a:extLst>
                <a:ext uri="{FF2B5EF4-FFF2-40B4-BE49-F238E27FC236}">
                  <a16:creationId xmlns:a16="http://schemas.microsoft.com/office/drawing/2014/main" id="{46D34953-6EC1-42DA-8FD4-32F3F34E6445}"/>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7" name="Oval 26">
              <a:extLst>
                <a:ext uri="{FF2B5EF4-FFF2-40B4-BE49-F238E27FC236}">
                  <a16:creationId xmlns:a16="http://schemas.microsoft.com/office/drawing/2014/main" id="{7F9E5C4E-3AE1-4820-83D7-6B70A6EFE348}"/>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8" name="Oval 27">
              <a:extLst>
                <a:ext uri="{FF2B5EF4-FFF2-40B4-BE49-F238E27FC236}">
                  <a16:creationId xmlns:a16="http://schemas.microsoft.com/office/drawing/2014/main" id="{1D50A98D-CC10-4A93-8540-D05875C47CB8}"/>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9" name="Oval 28">
              <a:extLst>
                <a:ext uri="{FF2B5EF4-FFF2-40B4-BE49-F238E27FC236}">
                  <a16:creationId xmlns:a16="http://schemas.microsoft.com/office/drawing/2014/main" id="{C022A217-8256-4458-A53F-5C84E6AC4937}"/>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0" name="Oval 29">
              <a:extLst>
                <a:ext uri="{FF2B5EF4-FFF2-40B4-BE49-F238E27FC236}">
                  <a16:creationId xmlns:a16="http://schemas.microsoft.com/office/drawing/2014/main" id="{DA6D9DA0-F1F0-4A4D-ABD0-B3A494AFCDD0}"/>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1" name="Star: 4 Points 30">
              <a:extLst>
                <a:ext uri="{FF2B5EF4-FFF2-40B4-BE49-F238E27FC236}">
                  <a16:creationId xmlns:a16="http://schemas.microsoft.com/office/drawing/2014/main" id="{B15996FA-B4C4-4701-9999-672BEDEDC313}"/>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2" name="Oval 31">
              <a:extLst>
                <a:ext uri="{FF2B5EF4-FFF2-40B4-BE49-F238E27FC236}">
                  <a16:creationId xmlns:a16="http://schemas.microsoft.com/office/drawing/2014/main" id="{6D211178-F62A-49D4-A271-4287AD4FFC85}"/>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grpSp>
      <p:sp>
        <p:nvSpPr>
          <p:cNvPr id="33" name="TextBox 32">
            <a:extLst>
              <a:ext uri="{FF2B5EF4-FFF2-40B4-BE49-F238E27FC236}">
                <a16:creationId xmlns:a16="http://schemas.microsoft.com/office/drawing/2014/main" id="{509AB21E-1779-462B-85E3-931F25C14054}"/>
              </a:ext>
            </a:extLst>
          </p:cNvPr>
          <p:cNvSpPr txBox="1"/>
          <p:nvPr userDrawn="1"/>
        </p:nvSpPr>
        <p:spPr>
          <a:xfrm>
            <a:off x="9805171" y="6392005"/>
            <a:ext cx="1716681" cy="343154"/>
          </a:xfrm>
          <a:custGeom>
            <a:avLst/>
            <a:gdLst>
              <a:gd name="connsiteX0" fmla="*/ 0 w 1528648"/>
              <a:gd name="connsiteY0" fmla="*/ 0 h 311958"/>
              <a:gd name="connsiteX1" fmla="*/ 1528648 w 1528648"/>
              <a:gd name="connsiteY1" fmla="*/ 0 h 311958"/>
              <a:gd name="connsiteX2" fmla="*/ 1528648 w 1528648"/>
              <a:gd name="connsiteY2" fmla="*/ 311958 h 311958"/>
              <a:gd name="connsiteX3" fmla="*/ 0 w 1528648"/>
              <a:gd name="connsiteY3" fmla="*/ 311958 h 311958"/>
              <a:gd name="connsiteX4" fmla="*/ 0 w 1528648"/>
              <a:gd name="connsiteY4" fmla="*/ 0 h 311958"/>
              <a:gd name="connsiteX0" fmla="*/ 0 w 1528648"/>
              <a:gd name="connsiteY0" fmla="*/ 0 h 311958"/>
              <a:gd name="connsiteX1" fmla="*/ 1526744 w 1528648"/>
              <a:gd name="connsiteY1" fmla="*/ 25328 h 311958"/>
              <a:gd name="connsiteX2" fmla="*/ 1528648 w 1528648"/>
              <a:gd name="connsiteY2" fmla="*/ 311958 h 311958"/>
              <a:gd name="connsiteX3" fmla="*/ 0 w 1528648"/>
              <a:gd name="connsiteY3" fmla="*/ 311958 h 311958"/>
              <a:gd name="connsiteX4" fmla="*/ 0 w 1528648"/>
              <a:gd name="connsiteY4" fmla="*/ 0 h 311958"/>
              <a:gd name="connsiteX0" fmla="*/ 31971 w 1560619"/>
              <a:gd name="connsiteY0" fmla="*/ 0 h 311958"/>
              <a:gd name="connsiteX1" fmla="*/ 1558715 w 1560619"/>
              <a:gd name="connsiteY1" fmla="*/ 25328 h 311958"/>
              <a:gd name="connsiteX2" fmla="*/ 1560619 w 1560619"/>
              <a:gd name="connsiteY2" fmla="*/ 311958 h 311958"/>
              <a:gd name="connsiteX3" fmla="*/ 0 w 1560619"/>
              <a:gd name="connsiteY3" fmla="*/ 271347 h 311958"/>
              <a:gd name="connsiteX4" fmla="*/ 31971 w 1560619"/>
              <a:gd name="connsiteY4" fmla="*/ 0 h 31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619" h="311958">
                <a:moveTo>
                  <a:pt x="31971" y="0"/>
                </a:moveTo>
                <a:lnTo>
                  <a:pt x="1558715" y="25328"/>
                </a:lnTo>
                <a:cubicBezTo>
                  <a:pt x="1559350" y="120871"/>
                  <a:pt x="1559984" y="216415"/>
                  <a:pt x="1560619" y="311958"/>
                </a:cubicBezTo>
                <a:lnTo>
                  <a:pt x="0" y="271347"/>
                </a:lnTo>
                <a:lnTo>
                  <a:pt x="31971" y="0"/>
                </a:lnTo>
                <a:close/>
              </a:path>
            </a:pathLst>
          </a:custGeom>
          <a:solidFill>
            <a:schemeClr val="accent1"/>
          </a:solidFill>
          <a:ln w="19050">
            <a:noFill/>
          </a:ln>
          <a:effectLst>
            <a:outerShdw dist="25400" dir="2700000" algn="tl" rotWithShape="0">
              <a:schemeClr val="tx1"/>
            </a:outerShdw>
          </a:effectLst>
        </p:spPr>
        <p:txBody>
          <a:bodyPr vert="horz" lIns="0" tIns="0" rIns="0" bIns="0" rtlCol="0" anchor="ctr"/>
          <a:lstStyle>
            <a:defPPr>
              <a:defRPr lang="en-US"/>
            </a:defPPr>
            <a:lvl1pPr algn="ctr">
              <a:defRPr sz="1200" b="1">
                <a:solidFill>
                  <a:srgbClr val="093C71"/>
                </a:solidFill>
              </a:defRPr>
            </a:lvl1pPr>
          </a:lstStyle>
          <a:p>
            <a:r>
              <a:rPr lang="en-US" noProof="1">
                <a:solidFill>
                  <a:schemeClr val="bg1"/>
                </a:solidFill>
                <a:effectLst>
                  <a:outerShdw dist="50800" dir="2700000" algn="tl" rotWithShape="0">
                    <a:prstClr val="black"/>
                  </a:outerShdw>
                </a:effectLst>
                <a:latin typeface="+mn-lt"/>
                <a:cs typeface="Courier New" panose="02070309020205020404" pitchFamily="49" charset="0"/>
              </a:rPr>
              <a:t>Jens Martensson</a:t>
            </a:r>
          </a:p>
        </p:txBody>
      </p:sp>
      <p:sp>
        <p:nvSpPr>
          <p:cNvPr id="2" name="Title Placeholder 1">
            <a:extLst>
              <a:ext uri="{FF2B5EF4-FFF2-40B4-BE49-F238E27FC236}">
                <a16:creationId xmlns:a16="http://schemas.microsoft.com/office/drawing/2014/main" id="{331581A5-A75E-41FB-A68A-70BA1AB54B28}"/>
              </a:ext>
            </a:extLst>
          </p:cNvPr>
          <p:cNvSpPr>
            <a:spLocks noGrp="1"/>
          </p:cNvSpPr>
          <p:nvPr userDrawn="1">
            <p:ph type="title"/>
          </p:nvPr>
        </p:nvSpPr>
        <p:spPr>
          <a:xfrm>
            <a:off x="659175" y="559677"/>
            <a:ext cx="10862677" cy="44628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BA9B02-6E3D-4037-BE18-E02B786633E9}"/>
              </a:ext>
            </a:extLst>
          </p:cNvPr>
          <p:cNvSpPr>
            <a:spLocks noGrp="1"/>
          </p:cNvSpPr>
          <p:nvPr userDrawn="1">
            <p:ph type="body" idx="1"/>
          </p:nvPr>
        </p:nvSpPr>
        <p:spPr>
          <a:xfrm>
            <a:off x="659174" y="1260000"/>
            <a:ext cx="10862677" cy="447683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A954C2B-6B0B-4286-BFA4-F6131386B0E3}"/>
              </a:ext>
            </a:extLst>
          </p:cNvPr>
          <p:cNvSpPr>
            <a:spLocks noGrp="1"/>
          </p:cNvSpPr>
          <p:nvPr userDrawn="1">
            <p:ph type="ftr" sz="quarter" idx="3"/>
          </p:nvPr>
        </p:nvSpPr>
        <p:spPr>
          <a:xfrm>
            <a:off x="252483" y="6414220"/>
            <a:ext cx="4114800" cy="249385"/>
          </a:xfrm>
          <a:prstGeom prst="roundRect">
            <a:avLst>
              <a:gd name="adj" fmla="val 16667"/>
            </a:avLst>
          </a:prstGeom>
          <a:solidFill>
            <a:srgbClr val="ECE5DD"/>
          </a:solidFill>
          <a:ln w="3175">
            <a:solidFill>
              <a:schemeClr val="accent1"/>
            </a:solidFill>
          </a:ln>
          <a:effectLst>
            <a:innerShdw dist="38100" dir="13500000">
              <a:schemeClr val="accent2"/>
            </a:innerShdw>
          </a:effectLst>
        </p:spPr>
        <p:txBody>
          <a:bodyPr vert="horz" lIns="72000" tIns="0" rIns="0" bIns="0" rtlCol="0" anchor="ctr"/>
          <a:lstStyle>
            <a:lvl1pPr>
              <a:defRPr lang="en-ZA" sz="900" b="0" smtClean="0">
                <a:solidFill>
                  <a:srgbClr val="093C71"/>
                </a:solidFill>
              </a:defRPr>
            </a:lvl1pPr>
          </a:lstStyle>
          <a:p>
            <a:r>
              <a:rPr lang="en-US" dirty="0"/>
              <a:t>Insert a Footer</a:t>
            </a:r>
          </a:p>
        </p:txBody>
      </p:sp>
    </p:spTree>
    <p:extLst>
      <p:ext uri="{BB962C8B-B14F-4D97-AF65-F5344CB8AC3E}">
        <p14:creationId xmlns:p14="http://schemas.microsoft.com/office/powerpoint/2010/main" val="311771124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8" r:id="rId3"/>
    <p:sldLayoutId id="2147483659" r:id="rId4"/>
    <p:sldLayoutId id="2147483656" r:id="rId5"/>
    <p:sldLayoutId id="2147483660" r:id="rId6"/>
    <p:sldLayoutId id="2147483661" r:id="rId7"/>
    <p:sldLayoutId id="2147483663" r:id="rId8"/>
    <p:sldLayoutId id="2147483664" r:id="rId9"/>
    <p:sldLayoutId id="2147483665" r:id="rId10"/>
    <p:sldLayoutId id="2147483666" r:id="rId11"/>
    <p:sldLayoutId id="2147483650" r:id="rId12"/>
    <p:sldLayoutId id="2147483652" r:id="rId13"/>
    <p:sldLayoutId id="2147483667" r:id="rId14"/>
    <p:sldLayoutId id="2147483668" r:id="rId15"/>
    <p:sldLayoutId id="2147483654" r:id="rId16"/>
    <p:sldLayoutId id="2147483655" r:id="rId17"/>
  </p:sldLayoutIdLst>
  <p:hf hdr="0" ftr="0" dt="0"/>
  <p:txStyles>
    <p:title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books" title="Stack of books">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540198" y="225788"/>
            <a:ext cx="7432898" cy="6415904"/>
          </a:xfrm>
        </p:spPr>
      </p:pic>
      <p:sp>
        <p:nvSpPr>
          <p:cNvPr id="5" name="Subtitle 4">
            <a:extLst>
              <a:ext uri="{FF2B5EF4-FFF2-40B4-BE49-F238E27FC236}">
                <a16:creationId xmlns:a16="http://schemas.microsoft.com/office/drawing/2014/main" id="{1FF39718-6251-4A5A-AAC7-767229317836}"/>
              </a:ext>
            </a:extLst>
          </p:cNvPr>
          <p:cNvSpPr>
            <a:spLocks noGrp="1"/>
          </p:cNvSpPr>
          <p:nvPr>
            <p:ph type="subTitle" idx="1"/>
          </p:nvPr>
        </p:nvSpPr>
        <p:spPr>
          <a:xfrm>
            <a:off x="696008" y="2034733"/>
            <a:ext cx="6788693" cy="4152621"/>
          </a:xfrm>
          <a:prstGeom prst="roundRect">
            <a:avLst>
              <a:gd name="adj" fmla="val 6759"/>
            </a:avLst>
          </a:prstGeom>
        </p:spPr>
        <p:txBody>
          <a:bodyPr/>
          <a:lstStyle/>
          <a:p>
            <a:endParaRPr lang="en-US" dirty="0"/>
          </a:p>
          <a:p>
            <a:endParaRPr lang="en-US" dirty="0"/>
          </a:p>
          <a:p>
            <a:endParaRPr lang="en-US" dirty="0"/>
          </a:p>
          <a:p>
            <a:endParaRPr lang="en-US" dirty="0"/>
          </a:p>
          <a:p>
            <a:endParaRPr lang="en-US" dirty="0"/>
          </a:p>
          <a:p>
            <a:pPr algn="ctr"/>
            <a:endParaRPr lang="en-US" dirty="0"/>
          </a:p>
          <a:p>
            <a:pPr algn="ctr"/>
            <a:r>
              <a:rPr lang="en-US" dirty="0"/>
              <a:t>Die PADKAART </a:t>
            </a:r>
            <a:r>
              <a:rPr lang="en-US" dirty="0" err="1"/>
              <a:t>na</a:t>
            </a:r>
            <a:r>
              <a:rPr lang="en-US" dirty="0"/>
              <a:t> JOU TOEKOMS</a:t>
            </a:r>
          </a:p>
        </p:txBody>
      </p:sp>
      <p:sp>
        <p:nvSpPr>
          <p:cNvPr id="113" name="Title 112">
            <a:extLst>
              <a:ext uri="{FF2B5EF4-FFF2-40B4-BE49-F238E27FC236}">
                <a16:creationId xmlns:a16="http://schemas.microsoft.com/office/drawing/2014/main" id="{319822C1-B07D-4679-BE81-9319A6CF39C9}"/>
              </a:ext>
            </a:extLst>
          </p:cNvPr>
          <p:cNvSpPr>
            <a:spLocks noGrp="1"/>
          </p:cNvSpPr>
          <p:nvPr>
            <p:ph type="title"/>
          </p:nvPr>
        </p:nvSpPr>
        <p:spPr>
          <a:xfrm>
            <a:off x="538706" y="3361541"/>
            <a:ext cx="6249625" cy="1610345"/>
          </a:xfrm>
        </p:spPr>
        <p:txBody>
          <a:bodyPr/>
          <a:lstStyle/>
          <a:p>
            <a:pPr algn="ctr">
              <a:lnSpc>
                <a:spcPts val="5000"/>
              </a:lnSpc>
              <a:spcAft>
                <a:spcPts val="600"/>
              </a:spcAft>
            </a:pPr>
            <a:r>
              <a:rPr lang="en-US" sz="8800" dirty="0" err="1">
                <a:latin typeface="Britannic Bold" panose="020B0903060703020204" pitchFamily="34" charset="0"/>
              </a:rPr>
              <a:t>Graad</a:t>
            </a:r>
            <a:r>
              <a:rPr lang="en-US" sz="8800" dirty="0">
                <a:latin typeface="Britannic Bold" panose="020B0903060703020204" pitchFamily="34" charset="0"/>
              </a:rPr>
              <a:t> 9 </a:t>
            </a:r>
            <a:r>
              <a:rPr lang="en-US" sz="8800" dirty="0" err="1">
                <a:latin typeface="Britannic Bold" panose="020B0903060703020204" pitchFamily="34" charset="0"/>
              </a:rPr>
              <a:t>en</a:t>
            </a:r>
            <a:r>
              <a:rPr lang="en-US" sz="8800" dirty="0">
                <a:latin typeface="Britannic Bold" panose="020B0903060703020204" pitchFamily="34" charset="0"/>
              </a:rPr>
              <a:t> DAARNA</a:t>
            </a:r>
            <a:br>
              <a:rPr lang="en-US" sz="8800" dirty="0">
                <a:latin typeface="Britannic Bold" panose="020B0903060703020204" pitchFamily="34" charset="0"/>
              </a:rPr>
            </a:br>
            <a:endParaRPr lang="en-US" sz="8800" dirty="0">
              <a:latin typeface="Britannic Bold" panose="020B0903060703020204" pitchFamily="34" charset="0"/>
            </a:endParaRPr>
          </a:p>
        </p:txBody>
      </p:sp>
      <p:grpSp>
        <p:nvGrpSpPr>
          <p:cNvPr id="72" name="Group 71">
            <a:extLst>
              <a:ext uri="{FF2B5EF4-FFF2-40B4-BE49-F238E27FC236}">
                <a16:creationId xmlns:a16="http://schemas.microsoft.com/office/drawing/2014/main" id="{9F6637A5-89F6-4BE7-8110-E7FE695ED20F}"/>
              </a:ext>
              <a:ext uri="{C183D7F6-B498-43B3-948B-1728B52AA6E4}">
                <adec:decorative xmlns:adec="http://schemas.microsoft.com/office/drawing/2017/decorative" val="1"/>
              </a:ext>
            </a:extLst>
          </p:cNvPr>
          <p:cNvGrpSpPr/>
          <p:nvPr/>
        </p:nvGrpSpPr>
        <p:grpSpPr>
          <a:xfrm rot="517275">
            <a:off x="187322" y="1293714"/>
            <a:ext cx="1012825" cy="1012825"/>
            <a:chOff x="7950627" y="2930800"/>
            <a:chExt cx="1012825" cy="1012825"/>
          </a:xfrm>
        </p:grpSpPr>
        <p:sp>
          <p:nvSpPr>
            <p:cNvPr id="73" name="Freeform: Shape 72">
              <a:extLst>
                <a:ext uri="{FF2B5EF4-FFF2-40B4-BE49-F238E27FC236}">
                  <a16:creationId xmlns:a16="http://schemas.microsoft.com/office/drawing/2014/main" id="{657E893E-294C-42BA-BD8C-D57326EB4D8E}"/>
                </a:ext>
              </a:extLst>
            </p:cNvPr>
            <p:cNvSpPr/>
            <p:nvPr/>
          </p:nvSpPr>
          <p:spPr>
            <a:xfrm>
              <a:off x="7950627" y="2930800"/>
              <a:ext cx="1012825" cy="1012825"/>
            </a:xfrm>
            <a:custGeom>
              <a:avLst/>
              <a:gdLst>
                <a:gd name="connsiteX0" fmla="*/ 1014513 w 1012825"/>
                <a:gd name="connsiteY0" fmla="*/ 511477 h 1012825"/>
                <a:gd name="connsiteX1" fmla="*/ 511477 w 1012825"/>
                <a:gd name="connsiteY1" fmla="*/ 1014513 h 1012825"/>
                <a:gd name="connsiteX2" fmla="*/ 8440 w 1012825"/>
                <a:gd name="connsiteY2" fmla="*/ 511477 h 1012825"/>
                <a:gd name="connsiteX3" fmla="*/ 511477 w 1012825"/>
                <a:gd name="connsiteY3" fmla="*/ 8440 h 1012825"/>
                <a:gd name="connsiteX4" fmla="*/ 1014513 w 1012825"/>
                <a:gd name="connsiteY4" fmla="*/ 511477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25" h="1012825">
                  <a:moveTo>
                    <a:pt x="1014513" y="511477"/>
                  </a:moveTo>
                  <a:cubicBezTo>
                    <a:pt x="1014513" y="789296"/>
                    <a:pt x="789296" y="1014513"/>
                    <a:pt x="511477" y="1014513"/>
                  </a:cubicBezTo>
                  <a:cubicBezTo>
                    <a:pt x="233657" y="1014513"/>
                    <a:pt x="8440" y="789296"/>
                    <a:pt x="8440" y="511477"/>
                  </a:cubicBezTo>
                  <a:cubicBezTo>
                    <a:pt x="8440" y="233657"/>
                    <a:pt x="233657" y="8440"/>
                    <a:pt x="511477" y="8440"/>
                  </a:cubicBezTo>
                  <a:cubicBezTo>
                    <a:pt x="789296" y="8440"/>
                    <a:pt x="1014513" y="233657"/>
                    <a:pt x="1014513" y="511477"/>
                  </a:cubicBezTo>
                  <a:close/>
                </a:path>
              </a:pathLst>
            </a:custGeom>
            <a:noFill/>
            <a:ln w="9525" cap="flat">
              <a:solidFill>
                <a:schemeClr val="accent1"/>
              </a:solid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A5194F58-A4A5-4D15-81B0-6C99BD468B52}"/>
                </a:ext>
              </a:extLst>
            </p:cNvPr>
            <p:cNvSpPr/>
            <p:nvPr/>
          </p:nvSpPr>
          <p:spPr>
            <a:xfrm>
              <a:off x="7973134" y="2953307"/>
              <a:ext cx="967811" cy="967811"/>
            </a:xfrm>
            <a:custGeom>
              <a:avLst/>
              <a:gdLst>
                <a:gd name="connsiteX0" fmla="*/ 935738 w 967810"/>
                <a:gd name="connsiteY0" fmla="*/ 488969 h 967810"/>
                <a:gd name="connsiteX1" fmla="*/ 488969 w 967810"/>
                <a:gd name="connsiteY1" fmla="*/ 935738 h 967810"/>
                <a:gd name="connsiteX2" fmla="*/ 42201 w 967810"/>
                <a:gd name="connsiteY2" fmla="*/ 488969 h 967810"/>
                <a:gd name="connsiteX3" fmla="*/ 488969 w 967810"/>
                <a:gd name="connsiteY3" fmla="*/ 42201 h 967810"/>
                <a:gd name="connsiteX4" fmla="*/ 935738 w 967810"/>
                <a:gd name="connsiteY4" fmla="*/ 488969 h 96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810" h="967810">
                  <a:moveTo>
                    <a:pt x="935738" y="488969"/>
                  </a:moveTo>
                  <a:cubicBezTo>
                    <a:pt x="935738" y="735713"/>
                    <a:pt x="735713" y="935738"/>
                    <a:pt x="488969" y="935738"/>
                  </a:cubicBezTo>
                  <a:cubicBezTo>
                    <a:pt x="242226" y="935738"/>
                    <a:pt x="42201" y="735713"/>
                    <a:pt x="42201" y="488969"/>
                  </a:cubicBezTo>
                  <a:cubicBezTo>
                    <a:pt x="42201" y="242226"/>
                    <a:pt x="242226" y="42201"/>
                    <a:pt x="488969" y="42201"/>
                  </a:cubicBezTo>
                  <a:cubicBezTo>
                    <a:pt x="735713" y="42201"/>
                    <a:pt x="935738" y="242226"/>
                    <a:pt x="935738" y="488969"/>
                  </a:cubicBezTo>
                  <a:close/>
                </a:path>
              </a:pathLst>
            </a:custGeom>
            <a:solidFill>
              <a:schemeClr val="accent4"/>
            </a:solidFill>
            <a:ln w="47625" cap="flat">
              <a:solidFill>
                <a:schemeClr val="accent1"/>
              </a:solid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89D54726-873C-4E48-A2F6-E3F1A3BD6CBB}"/>
                </a:ext>
              </a:extLst>
            </p:cNvPr>
            <p:cNvSpPr/>
            <p:nvPr/>
          </p:nvSpPr>
          <p:spPr>
            <a:xfrm>
              <a:off x="8006895" y="2987068"/>
              <a:ext cx="900289" cy="900289"/>
            </a:xfrm>
            <a:custGeom>
              <a:avLst/>
              <a:gdLst>
                <a:gd name="connsiteX0" fmla="*/ 901977 w 900288"/>
                <a:gd name="connsiteY0" fmla="*/ 455209 h 900288"/>
                <a:gd name="connsiteX1" fmla="*/ 455209 w 900288"/>
                <a:gd name="connsiteY1" fmla="*/ 901977 h 900288"/>
                <a:gd name="connsiteX2" fmla="*/ 8440 w 900288"/>
                <a:gd name="connsiteY2" fmla="*/ 455209 h 900288"/>
                <a:gd name="connsiteX3" fmla="*/ 455209 w 900288"/>
                <a:gd name="connsiteY3" fmla="*/ 8440 h 900288"/>
                <a:gd name="connsiteX4" fmla="*/ 901977 w 900288"/>
                <a:gd name="connsiteY4" fmla="*/ 455209 h 90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288" h="900288">
                  <a:moveTo>
                    <a:pt x="901977" y="455209"/>
                  </a:moveTo>
                  <a:cubicBezTo>
                    <a:pt x="901977" y="701952"/>
                    <a:pt x="701952" y="901977"/>
                    <a:pt x="455209" y="901977"/>
                  </a:cubicBezTo>
                  <a:cubicBezTo>
                    <a:pt x="208465" y="901977"/>
                    <a:pt x="8440" y="701952"/>
                    <a:pt x="8440" y="455209"/>
                  </a:cubicBezTo>
                  <a:cubicBezTo>
                    <a:pt x="8440" y="208465"/>
                    <a:pt x="208465" y="8440"/>
                    <a:pt x="455209" y="8440"/>
                  </a:cubicBezTo>
                  <a:cubicBezTo>
                    <a:pt x="701952" y="8440"/>
                    <a:pt x="901977" y="208465"/>
                    <a:pt x="901977" y="455209"/>
                  </a:cubicBezTo>
                  <a:close/>
                </a:path>
              </a:pathLst>
            </a:custGeom>
            <a:solidFill>
              <a:schemeClr val="accent4"/>
            </a:solidFill>
            <a:ln w="9525" cap="flat">
              <a:solidFill>
                <a:schemeClr val="accent1"/>
              </a:solid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1D7C3F9B-111D-4605-865E-80046EC2A49E}"/>
                </a:ext>
              </a:extLst>
            </p:cNvPr>
            <p:cNvSpPr/>
            <p:nvPr/>
          </p:nvSpPr>
          <p:spPr>
            <a:xfrm>
              <a:off x="8110428" y="3184006"/>
              <a:ext cx="697724" cy="618949"/>
            </a:xfrm>
            <a:custGeom>
              <a:avLst/>
              <a:gdLst>
                <a:gd name="connsiteX0" fmla="*/ 626263 w 697723"/>
                <a:gd name="connsiteY0" fmla="*/ 84965 h 618948"/>
                <a:gd name="connsiteX1" fmla="*/ 626263 w 697723"/>
                <a:gd name="connsiteY1" fmla="*/ 8440 h 618948"/>
                <a:gd name="connsiteX2" fmla="*/ 389938 w 697723"/>
                <a:gd name="connsiteY2" fmla="*/ 8440 h 618948"/>
                <a:gd name="connsiteX3" fmla="*/ 389938 w 697723"/>
                <a:gd name="connsiteY3" fmla="*/ 84965 h 618948"/>
                <a:gd name="connsiteX4" fmla="*/ 313413 w 697723"/>
                <a:gd name="connsiteY4" fmla="*/ 84965 h 618948"/>
                <a:gd name="connsiteX5" fmla="*/ 313413 w 697723"/>
                <a:gd name="connsiteY5" fmla="*/ 8440 h 618948"/>
                <a:gd name="connsiteX6" fmla="*/ 77087 w 697723"/>
                <a:gd name="connsiteY6" fmla="*/ 8440 h 618948"/>
                <a:gd name="connsiteX7" fmla="*/ 77087 w 697723"/>
                <a:gd name="connsiteY7" fmla="*/ 84965 h 618948"/>
                <a:gd name="connsiteX8" fmla="*/ 61332 w 697723"/>
                <a:gd name="connsiteY8" fmla="*/ 84965 h 618948"/>
                <a:gd name="connsiteX9" fmla="*/ 8440 w 697723"/>
                <a:gd name="connsiteY9" fmla="*/ 84965 h 618948"/>
                <a:gd name="connsiteX10" fmla="*/ 8440 w 697723"/>
                <a:gd name="connsiteY10" fmla="*/ 313413 h 618948"/>
                <a:gd name="connsiteX11" fmla="*/ 61332 w 697723"/>
                <a:gd name="connsiteY11" fmla="*/ 313413 h 618948"/>
                <a:gd name="connsiteX12" fmla="*/ 77087 w 697723"/>
                <a:gd name="connsiteY12" fmla="*/ 313413 h 618948"/>
                <a:gd name="connsiteX13" fmla="*/ 77087 w 697723"/>
                <a:gd name="connsiteY13" fmla="*/ 397815 h 618948"/>
                <a:gd name="connsiteX14" fmla="*/ 153612 w 697723"/>
                <a:gd name="connsiteY14" fmla="*/ 397815 h 618948"/>
                <a:gd name="connsiteX15" fmla="*/ 153612 w 697723"/>
                <a:gd name="connsiteY15" fmla="*/ 466462 h 618948"/>
                <a:gd name="connsiteX16" fmla="*/ 230136 w 697723"/>
                <a:gd name="connsiteY16" fmla="*/ 466462 h 618948"/>
                <a:gd name="connsiteX17" fmla="*/ 230136 w 697723"/>
                <a:gd name="connsiteY17" fmla="*/ 550864 h 618948"/>
                <a:gd name="connsiteX18" fmla="*/ 306661 w 697723"/>
                <a:gd name="connsiteY18" fmla="*/ 550864 h 618948"/>
                <a:gd name="connsiteX19" fmla="*/ 306661 w 697723"/>
                <a:gd name="connsiteY19" fmla="*/ 619511 h 618948"/>
                <a:gd name="connsiteX20" fmla="*/ 397815 w 697723"/>
                <a:gd name="connsiteY20" fmla="*/ 619511 h 618948"/>
                <a:gd name="connsiteX21" fmla="*/ 397815 w 697723"/>
                <a:gd name="connsiteY21" fmla="*/ 550864 h 618948"/>
                <a:gd name="connsiteX22" fmla="*/ 473214 w 697723"/>
                <a:gd name="connsiteY22" fmla="*/ 550864 h 618948"/>
                <a:gd name="connsiteX23" fmla="*/ 473214 w 697723"/>
                <a:gd name="connsiteY23" fmla="*/ 466462 h 618948"/>
                <a:gd name="connsiteX24" fmla="*/ 479967 w 697723"/>
                <a:gd name="connsiteY24" fmla="*/ 466462 h 618948"/>
                <a:gd name="connsiteX25" fmla="*/ 549739 w 697723"/>
                <a:gd name="connsiteY25" fmla="*/ 466462 h 618948"/>
                <a:gd name="connsiteX26" fmla="*/ 549739 w 697723"/>
                <a:gd name="connsiteY26" fmla="*/ 397815 h 618948"/>
                <a:gd name="connsiteX27" fmla="*/ 626263 w 697723"/>
                <a:gd name="connsiteY27" fmla="*/ 397815 h 618948"/>
                <a:gd name="connsiteX28" fmla="*/ 626263 w 697723"/>
                <a:gd name="connsiteY28" fmla="*/ 313413 h 618948"/>
                <a:gd name="connsiteX29" fmla="*/ 642019 w 697723"/>
                <a:gd name="connsiteY29" fmla="*/ 313413 h 618948"/>
                <a:gd name="connsiteX30" fmla="*/ 694910 w 697723"/>
                <a:gd name="connsiteY30" fmla="*/ 313413 h 618948"/>
                <a:gd name="connsiteX31" fmla="*/ 694910 w 697723"/>
                <a:gd name="connsiteY31" fmla="*/ 84965 h 618948"/>
                <a:gd name="connsiteX32" fmla="*/ 176119 w 697723"/>
                <a:gd name="connsiteY32" fmla="*/ 170492 h 618948"/>
                <a:gd name="connsiteX33" fmla="*/ 176119 w 697723"/>
                <a:gd name="connsiteY33" fmla="*/ 253769 h 618948"/>
                <a:gd name="connsiteX34" fmla="*/ 84965 w 697723"/>
                <a:gd name="connsiteY34" fmla="*/ 253769 h 618948"/>
                <a:gd name="connsiteX35" fmla="*/ 84965 w 697723"/>
                <a:gd name="connsiteY35" fmla="*/ 170492 h 618948"/>
                <a:gd name="connsiteX36" fmla="*/ 84965 w 697723"/>
                <a:gd name="connsiteY36" fmla="*/ 92842 h 618948"/>
                <a:gd name="connsiteX37" fmla="*/ 176119 w 697723"/>
                <a:gd name="connsiteY37" fmla="*/ 92842 h 618948"/>
                <a:gd name="connsiteX38" fmla="*/ 176119 w 697723"/>
                <a:gd name="connsiteY38" fmla="*/ 170492 h 61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7723" h="618948">
                  <a:moveTo>
                    <a:pt x="626263" y="84965"/>
                  </a:moveTo>
                  <a:lnTo>
                    <a:pt x="626263" y="8440"/>
                  </a:lnTo>
                  <a:lnTo>
                    <a:pt x="389938" y="8440"/>
                  </a:lnTo>
                  <a:lnTo>
                    <a:pt x="389938" y="84965"/>
                  </a:lnTo>
                  <a:lnTo>
                    <a:pt x="313413" y="84965"/>
                  </a:lnTo>
                  <a:lnTo>
                    <a:pt x="313413" y="8440"/>
                  </a:lnTo>
                  <a:lnTo>
                    <a:pt x="77087" y="8440"/>
                  </a:lnTo>
                  <a:lnTo>
                    <a:pt x="77087" y="84965"/>
                  </a:lnTo>
                  <a:lnTo>
                    <a:pt x="61332" y="84965"/>
                  </a:lnTo>
                  <a:lnTo>
                    <a:pt x="8440" y="84965"/>
                  </a:lnTo>
                  <a:lnTo>
                    <a:pt x="8440" y="313413"/>
                  </a:lnTo>
                  <a:lnTo>
                    <a:pt x="61332" y="313413"/>
                  </a:lnTo>
                  <a:lnTo>
                    <a:pt x="77087" y="313413"/>
                  </a:lnTo>
                  <a:lnTo>
                    <a:pt x="77087" y="397815"/>
                  </a:lnTo>
                  <a:lnTo>
                    <a:pt x="153612" y="397815"/>
                  </a:lnTo>
                  <a:lnTo>
                    <a:pt x="153612" y="466462"/>
                  </a:lnTo>
                  <a:lnTo>
                    <a:pt x="230136" y="466462"/>
                  </a:lnTo>
                  <a:lnTo>
                    <a:pt x="230136" y="550864"/>
                  </a:lnTo>
                  <a:lnTo>
                    <a:pt x="306661" y="550864"/>
                  </a:lnTo>
                  <a:lnTo>
                    <a:pt x="306661" y="619511"/>
                  </a:lnTo>
                  <a:lnTo>
                    <a:pt x="397815" y="619511"/>
                  </a:lnTo>
                  <a:lnTo>
                    <a:pt x="397815" y="550864"/>
                  </a:lnTo>
                  <a:lnTo>
                    <a:pt x="473214" y="550864"/>
                  </a:lnTo>
                  <a:lnTo>
                    <a:pt x="473214" y="466462"/>
                  </a:lnTo>
                  <a:lnTo>
                    <a:pt x="479967" y="466462"/>
                  </a:lnTo>
                  <a:lnTo>
                    <a:pt x="549739" y="466462"/>
                  </a:lnTo>
                  <a:lnTo>
                    <a:pt x="549739" y="397815"/>
                  </a:lnTo>
                  <a:lnTo>
                    <a:pt x="626263" y="397815"/>
                  </a:lnTo>
                  <a:lnTo>
                    <a:pt x="626263" y="313413"/>
                  </a:lnTo>
                  <a:lnTo>
                    <a:pt x="642019" y="313413"/>
                  </a:lnTo>
                  <a:lnTo>
                    <a:pt x="694910" y="313413"/>
                  </a:lnTo>
                  <a:lnTo>
                    <a:pt x="694910" y="84965"/>
                  </a:lnTo>
                  <a:moveTo>
                    <a:pt x="176119" y="170492"/>
                  </a:moveTo>
                  <a:lnTo>
                    <a:pt x="176119" y="253769"/>
                  </a:lnTo>
                  <a:lnTo>
                    <a:pt x="84965" y="253769"/>
                  </a:lnTo>
                  <a:lnTo>
                    <a:pt x="84965" y="170492"/>
                  </a:lnTo>
                  <a:lnTo>
                    <a:pt x="84965" y="92842"/>
                  </a:lnTo>
                  <a:lnTo>
                    <a:pt x="176119" y="92842"/>
                  </a:lnTo>
                  <a:lnTo>
                    <a:pt x="176119" y="170492"/>
                  </a:lnTo>
                  <a:close/>
                </a:path>
              </a:pathLst>
            </a:custGeom>
            <a:solidFill>
              <a:schemeClr val="accent5"/>
            </a:solidFill>
            <a:ln w="9525" cap="flat">
              <a:noFill/>
              <a:prstDash val="solid"/>
              <a:miter/>
            </a:ln>
          </p:spPr>
          <p:txBody>
            <a:bodyPr rtlCol="0" anchor="ctr"/>
            <a:lstStyle/>
            <a:p>
              <a:endParaRPr lang="en-US" dirty="0"/>
            </a:p>
          </p:txBody>
        </p:sp>
      </p:grpSp>
      <p:grpSp>
        <p:nvGrpSpPr>
          <p:cNvPr id="82" name="Group 81">
            <a:extLst>
              <a:ext uri="{FF2B5EF4-FFF2-40B4-BE49-F238E27FC236}">
                <a16:creationId xmlns:a16="http://schemas.microsoft.com/office/drawing/2014/main" id="{4E4521EC-6C70-431C-B551-CD76EB2472CE}"/>
              </a:ext>
              <a:ext uri="{C183D7F6-B498-43B3-948B-1728B52AA6E4}">
                <adec:decorative xmlns:adec="http://schemas.microsoft.com/office/drawing/2017/decorative" val="1"/>
              </a:ext>
            </a:extLst>
          </p:cNvPr>
          <p:cNvGrpSpPr/>
          <p:nvPr/>
        </p:nvGrpSpPr>
        <p:grpSpPr>
          <a:xfrm rot="10800000">
            <a:off x="3964948" y="6041978"/>
            <a:ext cx="1721437" cy="598432"/>
            <a:chOff x="8642180" y="6426954"/>
            <a:chExt cx="1239937" cy="431046"/>
          </a:xfrm>
        </p:grpSpPr>
        <p:sp>
          <p:nvSpPr>
            <p:cNvPr id="83" name="Freeform: Shape 82">
              <a:extLst>
                <a:ext uri="{FF2B5EF4-FFF2-40B4-BE49-F238E27FC236}">
                  <a16:creationId xmlns:a16="http://schemas.microsoft.com/office/drawing/2014/main" id="{F0B1B762-C895-4ABC-B8A4-41B9D22F2130}"/>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83">
              <a:extLst>
                <a:ext uri="{FF2B5EF4-FFF2-40B4-BE49-F238E27FC236}">
                  <a16:creationId xmlns:a16="http://schemas.microsoft.com/office/drawing/2014/main" id="{EBE191BB-C401-4403-A903-D97497338ECA}"/>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reeform: Shape 84">
              <a:extLst>
                <a:ext uri="{FF2B5EF4-FFF2-40B4-BE49-F238E27FC236}">
                  <a16:creationId xmlns:a16="http://schemas.microsoft.com/office/drawing/2014/main" id="{04B7BEA6-5020-4F35-A039-BA357E94AE3D}"/>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8" name="Group 47">
            <a:extLst>
              <a:ext uri="{FF2B5EF4-FFF2-40B4-BE49-F238E27FC236}">
                <a16:creationId xmlns:a16="http://schemas.microsoft.com/office/drawing/2014/main" id="{364973A6-1241-40E2-9AE7-F4CE1B4EBB93}"/>
              </a:ext>
              <a:ext uri="{C183D7F6-B498-43B3-948B-1728B52AA6E4}">
                <adec:decorative xmlns:adec="http://schemas.microsoft.com/office/drawing/2017/decorative" val="1"/>
              </a:ext>
            </a:extLst>
          </p:cNvPr>
          <p:cNvGrpSpPr/>
          <p:nvPr/>
        </p:nvGrpSpPr>
        <p:grpSpPr>
          <a:xfrm rot="20964052">
            <a:off x="285915" y="4911987"/>
            <a:ext cx="907367" cy="1719222"/>
            <a:chOff x="3358194" y="2575240"/>
            <a:chExt cx="907367" cy="1719222"/>
          </a:xfrm>
        </p:grpSpPr>
        <p:sp>
          <p:nvSpPr>
            <p:cNvPr id="49" name="Freeform: Shape 48">
              <a:extLst>
                <a:ext uri="{FF2B5EF4-FFF2-40B4-BE49-F238E27FC236}">
                  <a16:creationId xmlns:a16="http://schemas.microsoft.com/office/drawing/2014/main" id="{ED3BEA36-1813-48D9-A9BC-8461F7E8E666}"/>
                </a:ext>
              </a:extLst>
            </p:cNvPr>
            <p:cNvSpPr/>
            <p:nvPr/>
          </p:nvSpPr>
          <p:spPr>
            <a:xfrm>
              <a:off x="3358194" y="2575240"/>
              <a:ext cx="907367" cy="1719222"/>
            </a:xfrm>
            <a:custGeom>
              <a:avLst/>
              <a:gdLst>
                <a:gd name="connsiteX0" fmla="*/ 912541 w 907367"/>
                <a:gd name="connsiteY0" fmla="*/ 9949 h 1719222"/>
                <a:gd name="connsiteX1" fmla="*/ 9949 w 907367"/>
                <a:gd name="connsiteY1" fmla="*/ 9949 h 1719222"/>
                <a:gd name="connsiteX2" fmla="*/ 9949 w 907367"/>
                <a:gd name="connsiteY2" fmla="*/ 140483 h 1719222"/>
                <a:gd name="connsiteX3" fmla="*/ 121380 w 907367"/>
                <a:gd name="connsiteY3" fmla="*/ 140483 h 1719222"/>
                <a:gd name="connsiteX4" fmla="*/ 121380 w 907367"/>
                <a:gd name="connsiteY4" fmla="*/ 374488 h 1719222"/>
                <a:gd name="connsiteX5" fmla="*/ 121380 w 907367"/>
                <a:gd name="connsiteY5" fmla="*/ 436571 h 1719222"/>
                <a:gd name="connsiteX6" fmla="*/ 121380 w 907367"/>
                <a:gd name="connsiteY6" fmla="*/ 778823 h 1719222"/>
                <a:gd name="connsiteX7" fmla="*/ 121380 w 907367"/>
                <a:gd name="connsiteY7" fmla="*/ 840907 h 1719222"/>
                <a:gd name="connsiteX8" fmla="*/ 121380 w 907367"/>
                <a:gd name="connsiteY8" fmla="*/ 1183159 h 1719222"/>
                <a:gd name="connsiteX9" fmla="*/ 121380 w 907367"/>
                <a:gd name="connsiteY9" fmla="*/ 1245242 h 1719222"/>
                <a:gd name="connsiteX10" fmla="*/ 121380 w 907367"/>
                <a:gd name="connsiteY10" fmla="*/ 1412389 h 1719222"/>
                <a:gd name="connsiteX11" fmla="*/ 471592 w 907367"/>
                <a:gd name="connsiteY11" fmla="*/ 1719620 h 1719222"/>
                <a:gd name="connsiteX12" fmla="*/ 801110 w 907367"/>
                <a:gd name="connsiteY12" fmla="*/ 1413981 h 1719222"/>
                <a:gd name="connsiteX13" fmla="*/ 801110 w 907367"/>
                <a:gd name="connsiteY13" fmla="*/ 140483 h 1719222"/>
                <a:gd name="connsiteX14" fmla="*/ 912541 w 907367"/>
                <a:gd name="connsiteY14" fmla="*/ 140483 h 1719222"/>
                <a:gd name="connsiteX15" fmla="*/ 912541 w 907367"/>
                <a:gd name="connsiteY15" fmla="*/ 9949 h 171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7367" h="1719222">
                  <a:moveTo>
                    <a:pt x="912541" y="9949"/>
                  </a:moveTo>
                  <a:lnTo>
                    <a:pt x="9949" y="9949"/>
                  </a:lnTo>
                  <a:lnTo>
                    <a:pt x="9949" y="140483"/>
                  </a:lnTo>
                  <a:lnTo>
                    <a:pt x="121380" y="140483"/>
                  </a:lnTo>
                  <a:lnTo>
                    <a:pt x="121380" y="374488"/>
                  </a:lnTo>
                  <a:lnTo>
                    <a:pt x="121380" y="436571"/>
                  </a:lnTo>
                  <a:lnTo>
                    <a:pt x="121380" y="778823"/>
                  </a:lnTo>
                  <a:lnTo>
                    <a:pt x="121380" y="840907"/>
                  </a:lnTo>
                  <a:lnTo>
                    <a:pt x="121380" y="1183159"/>
                  </a:lnTo>
                  <a:lnTo>
                    <a:pt x="121380" y="1245242"/>
                  </a:lnTo>
                  <a:lnTo>
                    <a:pt x="121380" y="1412389"/>
                  </a:lnTo>
                  <a:cubicBezTo>
                    <a:pt x="127748" y="1587495"/>
                    <a:pt x="283751" y="1724396"/>
                    <a:pt x="471592" y="1719620"/>
                  </a:cubicBezTo>
                  <a:cubicBezTo>
                    <a:pt x="651474" y="1714844"/>
                    <a:pt x="794742" y="1581127"/>
                    <a:pt x="801110" y="1413981"/>
                  </a:cubicBezTo>
                  <a:lnTo>
                    <a:pt x="801110" y="140483"/>
                  </a:lnTo>
                  <a:lnTo>
                    <a:pt x="912541" y="140483"/>
                  </a:lnTo>
                  <a:lnTo>
                    <a:pt x="912541" y="9949"/>
                  </a:lnTo>
                  <a:close/>
                </a:path>
              </a:pathLst>
            </a:custGeom>
            <a:noFill/>
            <a:ln w="19050" cap="rnd">
              <a:solidFill>
                <a:schemeClr val="accent1"/>
              </a:solidFill>
              <a:prstDash val="solid"/>
              <a:round/>
            </a:ln>
          </p:spPr>
          <p:txBody>
            <a:bodyPr rtlCol="0" anchor="ctr"/>
            <a:lstStyle/>
            <a:p>
              <a:endParaRPr lang="en-US" dirty="0"/>
            </a:p>
          </p:txBody>
        </p:sp>
        <p:sp>
          <p:nvSpPr>
            <p:cNvPr id="50" name="Freeform: Shape 49">
              <a:extLst>
                <a:ext uri="{FF2B5EF4-FFF2-40B4-BE49-F238E27FC236}">
                  <a16:creationId xmlns:a16="http://schemas.microsoft.com/office/drawing/2014/main" id="{EB172AFF-1EDB-4EE1-B7DB-D773ECB8051E}"/>
                </a:ext>
              </a:extLst>
            </p:cNvPr>
            <p:cNvSpPr/>
            <p:nvPr/>
          </p:nvSpPr>
          <p:spPr>
            <a:xfrm>
              <a:off x="3397593" y="2592353"/>
              <a:ext cx="827773" cy="1687385"/>
            </a:xfrm>
            <a:custGeom>
              <a:avLst/>
              <a:gdLst>
                <a:gd name="connsiteX0" fmla="*/ 820610 w 827773"/>
                <a:gd name="connsiteY0" fmla="*/ 19898 h 1687384"/>
                <a:gd name="connsiteX1" fmla="*/ 19898 w 827773"/>
                <a:gd name="connsiteY1" fmla="*/ 19898 h 1687384"/>
                <a:gd name="connsiteX2" fmla="*/ 19898 w 827773"/>
                <a:gd name="connsiteY2" fmla="*/ 78798 h 1687384"/>
                <a:gd name="connsiteX3" fmla="*/ 118594 w 827773"/>
                <a:gd name="connsiteY3" fmla="*/ 78798 h 1687384"/>
                <a:gd name="connsiteX4" fmla="*/ 118594 w 827773"/>
                <a:gd name="connsiteY4" fmla="*/ 389213 h 1687384"/>
                <a:gd name="connsiteX5" fmla="*/ 118594 w 827773"/>
                <a:gd name="connsiteY5" fmla="*/ 448112 h 1687384"/>
                <a:gd name="connsiteX6" fmla="*/ 118594 w 827773"/>
                <a:gd name="connsiteY6" fmla="*/ 774446 h 1687384"/>
                <a:gd name="connsiteX7" fmla="*/ 118594 w 827773"/>
                <a:gd name="connsiteY7" fmla="*/ 833345 h 1687384"/>
                <a:gd name="connsiteX8" fmla="*/ 118594 w 827773"/>
                <a:gd name="connsiteY8" fmla="*/ 1159679 h 1687384"/>
                <a:gd name="connsiteX9" fmla="*/ 118594 w 827773"/>
                <a:gd name="connsiteY9" fmla="*/ 1218578 h 1687384"/>
                <a:gd name="connsiteX10" fmla="*/ 118594 w 827773"/>
                <a:gd name="connsiteY10" fmla="*/ 1377766 h 1687384"/>
                <a:gd name="connsiteX11" fmla="*/ 429010 w 827773"/>
                <a:gd name="connsiteY11" fmla="*/ 1669078 h 1687384"/>
                <a:gd name="connsiteX12" fmla="*/ 720322 w 827773"/>
                <a:gd name="connsiteY12" fmla="*/ 1377766 h 1687384"/>
                <a:gd name="connsiteX13" fmla="*/ 720322 w 827773"/>
                <a:gd name="connsiteY13" fmla="*/ 78798 h 1687384"/>
                <a:gd name="connsiteX14" fmla="*/ 819018 w 827773"/>
                <a:gd name="connsiteY14" fmla="*/ 78798 h 1687384"/>
                <a:gd name="connsiteX15" fmla="*/ 819018 w 827773"/>
                <a:gd name="connsiteY15" fmla="*/ 19898 h 168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7773" h="1687384">
                  <a:moveTo>
                    <a:pt x="820610" y="19898"/>
                  </a:moveTo>
                  <a:lnTo>
                    <a:pt x="19898" y="19898"/>
                  </a:lnTo>
                  <a:lnTo>
                    <a:pt x="19898" y="78798"/>
                  </a:lnTo>
                  <a:lnTo>
                    <a:pt x="118594" y="78798"/>
                  </a:lnTo>
                  <a:lnTo>
                    <a:pt x="118594" y="389213"/>
                  </a:lnTo>
                  <a:lnTo>
                    <a:pt x="118594" y="448112"/>
                  </a:lnTo>
                  <a:lnTo>
                    <a:pt x="118594" y="774446"/>
                  </a:lnTo>
                  <a:lnTo>
                    <a:pt x="118594" y="833345"/>
                  </a:lnTo>
                  <a:lnTo>
                    <a:pt x="118594" y="1159679"/>
                  </a:lnTo>
                  <a:lnTo>
                    <a:pt x="118594" y="1218578"/>
                  </a:lnTo>
                  <a:lnTo>
                    <a:pt x="118594" y="1377766"/>
                  </a:lnTo>
                  <a:cubicBezTo>
                    <a:pt x="123370" y="1544912"/>
                    <a:pt x="263455" y="1675446"/>
                    <a:pt x="429010" y="1669078"/>
                  </a:cubicBezTo>
                  <a:cubicBezTo>
                    <a:pt x="588197" y="1664303"/>
                    <a:pt x="715546" y="1536953"/>
                    <a:pt x="720322" y="1377766"/>
                  </a:cubicBezTo>
                  <a:lnTo>
                    <a:pt x="720322" y="78798"/>
                  </a:lnTo>
                  <a:lnTo>
                    <a:pt x="819018" y="78798"/>
                  </a:lnTo>
                  <a:lnTo>
                    <a:pt x="819018" y="19898"/>
                  </a:lnTo>
                  <a:close/>
                </a:path>
              </a:pathLst>
            </a:custGeom>
            <a:solidFill>
              <a:srgbClr val="EAE4DC"/>
            </a:solidFill>
            <a:ln w="1587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833233CD-08BD-4C4B-9E60-4299B193563E}"/>
                </a:ext>
              </a:extLst>
            </p:cNvPr>
            <p:cNvSpPr/>
            <p:nvPr/>
          </p:nvSpPr>
          <p:spPr>
            <a:xfrm>
              <a:off x="3793173" y="2693437"/>
              <a:ext cx="79594" cy="79594"/>
            </a:xfrm>
            <a:custGeom>
              <a:avLst/>
              <a:gdLst>
                <a:gd name="connsiteX0" fmla="*/ 35021 w 79593"/>
                <a:gd name="connsiteY0" fmla="*/ 47756 h 79593"/>
                <a:gd name="connsiteX1" fmla="*/ 22286 w 79593"/>
                <a:gd name="connsiteY1" fmla="*/ 60491 h 79593"/>
                <a:gd name="connsiteX2" fmla="*/ 22286 w 79593"/>
                <a:gd name="connsiteY2" fmla="*/ 73226 h 79593"/>
                <a:gd name="connsiteX3" fmla="*/ 35021 w 79593"/>
                <a:gd name="connsiteY3" fmla="*/ 73226 h 79593"/>
                <a:gd name="connsiteX4" fmla="*/ 47756 w 79593"/>
                <a:gd name="connsiteY4" fmla="*/ 60491 h 79593"/>
                <a:gd name="connsiteX5" fmla="*/ 60491 w 79593"/>
                <a:gd name="connsiteY5" fmla="*/ 73226 h 79593"/>
                <a:gd name="connsiteX6" fmla="*/ 73226 w 79593"/>
                <a:gd name="connsiteY6" fmla="*/ 73226 h 79593"/>
                <a:gd name="connsiteX7" fmla="*/ 73226 w 79593"/>
                <a:gd name="connsiteY7" fmla="*/ 60491 h 79593"/>
                <a:gd name="connsiteX8" fmla="*/ 60491 w 79593"/>
                <a:gd name="connsiteY8" fmla="*/ 47756 h 79593"/>
                <a:gd name="connsiteX9" fmla="*/ 73226 w 79593"/>
                <a:gd name="connsiteY9" fmla="*/ 35021 h 79593"/>
                <a:gd name="connsiteX10" fmla="*/ 73226 w 79593"/>
                <a:gd name="connsiteY10" fmla="*/ 22286 h 79593"/>
                <a:gd name="connsiteX11" fmla="*/ 60491 w 79593"/>
                <a:gd name="connsiteY11" fmla="*/ 22286 h 79593"/>
                <a:gd name="connsiteX12" fmla="*/ 47756 w 79593"/>
                <a:gd name="connsiteY12" fmla="*/ 35021 h 79593"/>
                <a:gd name="connsiteX13" fmla="*/ 35021 w 79593"/>
                <a:gd name="connsiteY13" fmla="*/ 22286 h 79593"/>
                <a:gd name="connsiteX14" fmla="*/ 22286 w 79593"/>
                <a:gd name="connsiteY14" fmla="*/ 22286 h 79593"/>
                <a:gd name="connsiteX15" fmla="*/ 22286 w 79593"/>
                <a:gd name="connsiteY15" fmla="*/ 35021 h 79593"/>
                <a:gd name="connsiteX16" fmla="*/ 35021 w 79593"/>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35021" y="47756"/>
                  </a:moveTo>
                  <a:lnTo>
                    <a:pt x="22286" y="60491"/>
                  </a:lnTo>
                  <a:cubicBezTo>
                    <a:pt x="19102" y="63675"/>
                    <a:pt x="19102" y="70042"/>
                    <a:pt x="22286" y="73226"/>
                  </a:cubicBezTo>
                  <a:cubicBezTo>
                    <a:pt x="25470" y="76410"/>
                    <a:pt x="31837" y="76410"/>
                    <a:pt x="35021" y="73226"/>
                  </a:cubicBezTo>
                  <a:lnTo>
                    <a:pt x="47756" y="60491"/>
                  </a:lnTo>
                  <a:lnTo>
                    <a:pt x="60491" y="73226"/>
                  </a:lnTo>
                  <a:cubicBezTo>
                    <a:pt x="63675" y="76410"/>
                    <a:pt x="70042" y="76410"/>
                    <a:pt x="73226" y="73226"/>
                  </a:cubicBezTo>
                  <a:cubicBezTo>
                    <a:pt x="76410" y="70042"/>
                    <a:pt x="76410" y="63675"/>
                    <a:pt x="73226"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5021" y="47756"/>
                  </a:lnTo>
                  <a:close/>
                </a:path>
              </a:pathLst>
            </a:custGeom>
            <a:solidFill>
              <a:schemeClr val="accent1"/>
            </a:solidFill>
            <a:ln w="1587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70090D8F-382E-4E61-9F9C-C3D80AE765F2}"/>
                </a:ext>
              </a:extLst>
            </p:cNvPr>
            <p:cNvSpPr/>
            <p:nvPr/>
          </p:nvSpPr>
          <p:spPr>
            <a:xfrm>
              <a:off x="3583842" y="3213183"/>
              <a:ext cx="461643" cy="923286"/>
            </a:xfrm>
            <a:custGeom>
              <a:avLst/>
              <a:gdLst>
                <a:gd name="connsiteX0" fmla="*/ 449704 w 461642"/>
                <a:gd name="connsiteY0" fmla="*/ 19898 h 923285"/>
                <a:gd name="connsiteX1" fmla="*/ 19898 w 461642"/>
                <a:gd name="connsiteY1" fmla="*/ 19898 h 923285"/>
                <a:gd name="connsiteX2" fmla="*/ 19898 w 461642"/>
                <a:gd name="connsiteY2" fmla="*/ 51736 h 923285"/>
                <a:gd name="connsiteX3" fmla="*/ 72430 w 461642"/>
                <a:gd name="connsiteY3" fmla="*/ 51736 h 923285"/>
                <a:gd name="connsiteX4" fmla="*/ 72430 w 461642"/>
                <a:gd name="connsiteY4" fmla="*/ 218882 h 923285"/>
                <a:gd name="connsiteX5" fmla="*/ 190229 w 461642"/>
                <a:gd name="connsiteY5" fmla="*/ 218882 h 923285"/>
                <a:gd name="connsiteX6" fmla="*/ 190229 w 461642"/>
                <a:gd name="connsiteY6" fmla="*/ 250720 h 923285"/>
                <a:gd name="connsiteX7" fmla="*/ 72430 w 461642"/>
                <a:gd name="connsiteY7" fmla="*/ 250720 h 923285"/>
                <a:gd name="connsiteX8" fmla="*/ 72430 w 461642"/>
                <a:gd name="connsiteY8" fmla="*/ 425826 h 923285"/>
                <a:gd name="connsiteX9" fmla="*/ 190229 w 461642"/>
                <a:gd name="connsiteY9" fmla="*/ 425826 h 923285"/>
                <a:gd name="connsiteX10" fmla="*/ 190229 w 461642"/>
                <a:gd name="connsiteY10" fmla="*/ 457663 h 923285"/>
                <a:gd name="connsiteX11" fmla="*/ 72430 w 461642"/>
                <a:gd name="connsiteY11" fmla="*/ 457663 h 923285"/>
                <a:gd name="connsiteX12" fmla="*/ 72430 w 461642"/>
                <a:gd name="connsiteY12" fmla="*/ 632769 h 923285"/>
                <a:gd name="connsiteX13" fmla="*/ 190229 w 461642"/>
                <a:gd name="connsiteY13" fmla="*/ 632769 h 923285"/>
                <a:gd name="connsiteX14" fmla="*/ 190229 w 461642"/>
                <a:gd name="connsiteY14" fmla="*/ 664607 h 923285"/>
                <a:gd name="connsiteX15" fmla="*/ 72430 w 461642"/>
                <a:gd name="connsiteY15" fmla="*/ 664607 h 923285"/>
                <a:gd name="connsiteX16" fmla="*/ 72430 w 461642"/>
                <a:gd name="connsiteY16" fmla="*/ 750568 h 923285"/>
                <a:gd name="connsiteX17" fmla="*/ 239577 w 461642"/>
                <a:gd name="connsiteY17" fmla="*/ 906571 h 923285"/>
                <a:gd name="connsiteX18" fmla="*/ 395580 w 461642"/>
                <a:gd name="connsiteY18" fmla="*/ 750568 h 923285"/>
                <a:gd name="connsiteX19" fmla="*/ 395580 w 461642"/>
                <a:gd name="connsiteY19" fmla="*/ 51736 h 923285"/>
                <a:gd name="connsiteX20" fmla="*/ 448112 w 461642"/>
                <a:gd name="connsiteY20" fmla="*/ 51736 h 923285"/>
                <a:gd name="connsiteX21" fmla="*/ 448112 w 461642"/>
                <a:gd name="connsiteY21" fmla="*/ 19898 h 9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1642" h="923285">
                  <a:moveTo>
                    <a:pt x="449704" y="19898"/>
                  </a:moveTo>
                  <a:lnTo>
                    <a:pt x="19898" y="19898"/>
                  </a:lnTo>
                  <a:lnTo>
                    <a:pt x="19898" y="51736"/>
                  </a:lnTo>
                  <a:lnTo>
                    <a:pt x="72430" y="51736"/>
                  </a:lnTo>
                  <a:lnTo>
                    <a:pt x="72430" y="218882"/>
                  </a:lnTo>
                  <a:lnTo>
                    <a:pt x="190229" y="218882"/>
                  </a:lnTo>
                  <a:lnTo>
                    <a:pt x="190229" y="250720"/>
                  </a:lnTo>
                  <a:lnTo>
                    <a:pt x="72430" y="250720"/>
                  </a:lnTo>
                  <a:lnTo>
                    <a:pt x="72430" y="425826"/>
                  </a:lnTo>
                  <a:lnTo>
                    <a:pt x="190229" y="425826"/>
                  </a:lnTo>
                  <a:lnTo>
                    <a:pt x="190229" y="457663"/>
                  </a:lnTo>
                  <a:lnTo>
                    <a:pt x="72430" y="457663"/>
                  </a:lnTo>
                  <a:lnTo>
                    <a:pt x="72430" y="632769"/>
                  </a:lnTo>
                  <a:lnTo>
                    <a:pt x="190229" y="632769"/>
                  </a:lnTo>
                  <a:lnTo>
                    <a:pt x="190229" y="664607"/>
                  </a:lnTo>
                  <a:lnTo>
                    <a:pt x="72430" y="664607"/>
                  </a:lnTo>
                  <a:lnTo>
                    <a:pt x="72430" y="750568"/>
                  </a:lnTo>
                  <a:cubicBezTo>
                    <a:pt x="75614" y="839713"/>
                    <a:pt x="150432" y="909755"/>
                    <a:pt x="239577" y="906571"/>
                  </a:cubicBezTo>
                  <a:cubicBezTo>
                    <a:pt x="325538" y="903388"/>
                    <a:pt x="393988" y="834937"/>
                    <a:pt x="395580" y="750568"/>
                  </a:cubicBezTo>
                  <a:lnTo>
                    <a:pt x="395580" y="51736"/>
                  </a:lnTo>
                  <a:lnTo>
                    <a:pt x="448112" y="51736"/>
                  </a:lnTo>
                  <a:lnTo>
                    <a:pt x="448112" y="19898"/>
                  </a:lnTo>
                  <a:close/>
                </a:path>
              </a:pathLst>
            </a:custGeom>
            <a:solidFill>
              <a:schemeClr val="accent3"/>
            </a:solidFill>
            <a:ln w="1587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A75B0CD0-B06F-47AC-B94A-E99CDA848FCB}"/>
                </a:ext>
              </a:extLst>
            </p:cNvPr>
            <p:cNvSpPr/>
            <p:nvPr/>
          </p:nvSpPr>
          <p:spPr>
            <a:xfrm>
              <a:off x="3561556" y="2928238"/>
              <a:ext cx="270618" cy="270618"/>
            </a:xfrm>
            <a:custGeom>
              <a:avLst/>
              <a:gdLst>
                <a:gd name="connsiteX0" fmla="*/ 265047 w 270618"/>
                <a:gd name="connsiteY0" fmla="*/ 142473 h 270618"/>
                <a:gd name="connsiteX1" fmla="*/ 142473 w 270618"/>
                <a:gd name="connsiteY1" fmla="*/ 265047 h 270618"/>
                <a:gd name="connsiteX2" fmla="*/ 19898 w 270618"/>
                <a:gd name="connsiteY2" fmla="*/ 142473 h 270618"/>
                <a:gd name="connsiteX3" fmla="*/ 142473 w 270618"/>
                <a:gd name="connsiteY3" fmla="*/ 19898 h 270618"/>
                <a:gd name="connsiteX4" fmla="*/ 265047 w 270618"/>
                <a:gd name="connsiteY4" fmla="*/ 142473 h 27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18" h="270618">
                  <a:moveTo>
                    <a:pt x="265047" y="142473"/>
                  </a:moveTo>
                  <a:cubicBezTo>
                    <a:pt x="265047" y="210168"/>
                    <a:pt x="210168" y="265047"/>
                    <a:pt x="142473" y="265047"/>
                  </a:cubicBezTo>
                  <a:cubicBezTo>
                    <a:pt x="74777" y="265047"/>
                    <a:pt x="19898" y="210168"/>
                    <a:pt x="19898" y="142473"/>
                  </a:cubicBezTo>
                  <a:cubicBezTo>
                    <a:pt x="19898" y="74777"/>
                    <a:pt x="74777" y="19898"/>
                    <a:pt x="142473" y="19898"/>
                  </a:cubicBezTo>
                  <a:cubicBezTo>
                    <a:pt x="210168" y="19898"/>
                    <a:pt x="265047" y="74777"/>
                    <a:pt x="265047" y="142473"/>
                  </a:cubicBezTo>
                  <a:close/>
                </a:path>
              </a:pathLst>
            </a:custGeom>
            <a:solidFill>
              <a:schemeClr val="accent5"/>
            </a:solidFill>
            <a:ln w="1587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B19E82CA-A3A1-49A9-B6CD-F0D02E0EE23B}"/>
                </a:ext>
              </a:extLst>
            </p:cNvPr>
            <p:cNvSpPr/>
            <p:nvPr/>
          </p:nvSpPr>
          <p:spPr>
            <a:xfrm>
              <a:off x="3846501" y="2885258"/>
              <a:ext cx="254700" cy="254700"/>
            </a:xfrm>
            <a:custGeom>
              <a:avLst/>
              <a:gdLst>
                <a:gd name="connsiteX0" fmla="*/ 239577 w 254699"/>
                <a:gd name="connsiteY0" fmla="*/ 129738 h 254699"/>
                <a:gd name="connsiteX1" fmla="*/ 129738 w 254699"/>
                <a:gd name="connsiteY1" fmla="*/ 239577 h 254699"/>
                <a:gd name="connsiteX2" fmla="*/ 19898 w 254699"/>
                <a:gd name="connsiteY2" fmla="*/ 129738 h 254699"/>
                <a:gd name="connsiteX3" fmla="*/ 129738 w 254699"/>
                <a:gd name="connsiteY3" fmla="*/ 19898 h 254699"/>
                <a:gd name="connsiteX4" fmla="*/ 239577 w 254699"/>
                <a:gd name="connsiteY4" fmla="*/ 129738 h 25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99" h="254699">
                  <a:moveTo>
                    <a:pt x="239577" y="129738"/>
                  </a:moveTo>
                  <a:cubicBezTo>
                    <a:pt x="239577" y="190400"/>
                    <a:pt x="190400" y="239577"/>
                    <a:pt x="129738" y="239577"/>
                  </a:cubicBezTo>
                  <a:cubicBezTo>
                    <a:pt x="69075" y="239577"/>
                    <a:pt x="19898" y="190400"/>
                    <a:pt x="19898" y="129738"/>
                  </a:cubicBezTo>
                  <a:cubicBezTo>
                    <a:pt x="19898" y="69075"/>
                    <a:pt x="69075" y="19898"/>
                    <a:pt x="129738" y="19898"/>
                  </a:cubicBezTo>
                  <a:cubicBezTo>
                    <a:pt x="190400" y="19898"/>
                    <a:pt x="239577" y="69075"/>
                    <a:pt x="239577" y="129738"/>
                  </a:cubicBezTo>
                  <a:close/>
                </a:path>
              </a:pathLst>
            </a:custGeom>
            <a:solidFill>
              <a:schemeClr val="accent5"/>
            </a:solidFill>
            <a:ln w="1587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2120B5B2-40A5-4A44-B0B2-57900E382C59}"/>
                </a:ext>
              </a:extLst>
            </p:cNvPr>
            <p:cNvSpPr/>
            <p:nvPr/>
          </p:nvSpPr>
          <p:spPr>
            <a:xfrm>
              <a:off x="3607720" y="2692641"/>
              <a:ext cx="143268" cy="143269"/>
            </a:xfrm>
            <a:custGeom>
              <a:avLst/>
              <a:gdLst>
                <a:gd name="connsiteX0" fmla="*/ 131329 w 143268"/>
                <a:gd name="connsiteY0" fmla="*/ 75614 h 143268"/>
                <a:gd name="connsiteX1" fmla="*/ 75614 w 143268"/>
                <a:gd name="connsiteY1" fmla="*/ 131329 h 143268"/>
                <a:gd name="connsiteX2" fmla="*/ 19898 w 143268"/>
                <a:gd name="connsiteY2" fmla="*/ 75614 h 143268"/>
                <a:gd name="connsiteX3" fmla="*/ 75614 w 143268"/>
                <a:gd name="connsiteY3" fmla="*/ 19898 h 143268"/>
                <a:gd name="connsiteX4" fmla="*/ 131329 w 143268"/>
                <a:gd name="connsiteY4" fmla="*/ 75614 h 14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268" h="143268">
                  <a:moveTo>
                    <a:pt x="131329" y="75614"/>
                  </a:moveTo>
                  <a:cubicBezTo>
                    <a:pt x="131329" y="106385"/>
                    <a:pt x="106385" y="131329"/>
                    <a:pt x="75614" y="131329"/>
                  </a:cubicBezTo>
                  <a:cubicBezTo>
                    <a:pt x="44843" y="131329"/>
                    <a:pt x="19898" y="106385"/>
                    <a:pt x="19898" y="75614"/>
                  </a:cubicBezTo>
                  <a:cubicBezTo>
                    <a:pt x="19898" y="44843"/>
                    <a:pt x="44843" y="19898"/>
                    <a:pt x="75614" y="19898"/>
                  </a:cubicBezTo>
                  <a:cubicBezTo>
                    <a:pt x="106385" y="19898"/>
                    <a:pt x="131329" y="44843"/>
                    <a:pt x="131329" y="75614"/>
                  </a:cubicBezTo>
                  <a:close/>
                </a:path>
              </a:pathLst>
            </a:custGeom>
            <a:solidFill>
              <a:schemeClr val="accent1"/>
            </a:solidFill>
            <a:ln w="1587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C7EC29BA-6FAD-4A61-BAD9-141F30CCEF6E}"/>
                </a:ext>
              </a:extLst>
            </p:cNvPr>
            <p:cNvSpPr/>
            <p:nvPr/>
          </p:nvSpPr>
          <p:spPr>
            <a:xfrm>
              <a:off x="3926095" y="2714927"/>
              <a:ext cx="159187" cy="159187"/>
            </a:xfrm>
            <a:custGeom>
              <a:avLst/>
              <a:gdLst>
                <a:gd name="connsiteX0" fmla="*/ 147248 w 159187"/>
                <a:gd name="connsiteY0" fmla="*/ 83573 h 159187"/>
                <a:gd name="connsiteX1" fmla="*/ 83573 w 159187"/>
                <a:gd name="connsiteY1" fmla="*/ 147248 h 159187"/>
                <a:gd name="connsiteX2" fmla="*/ 19898 w 159187"/>
                <a:gd name="connsiteY2" fmla="*/ 83573 h 159187"/>
                <a:gd name="connsiteX3" fmla="*/ 83573 w 159187"/>
                <a:gd name="connsiteY3" fmla="*/ 19898 h 159187"/>
                <a:gd name="connsiteX4" fmla="*/ 147248 w 159187"/>
                <a:gd name="connsiteY4" fmla="*/ 83573 h 15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87" h="159187">
                  <a:moveTo>
                    <a:pt x="147248" y="83573"/>
                  </a:moveTo>
                  <a:cubicBezTo>
                    <a:pt x="147248" y="118740"/>
                    <a:pt x="118740" y="147248"/>
                    <a:pt x="83573" y="147248"/>
                  </a:cubicBezTo>
                  <a:cubicBezTo>
                    <a:pt x="48407" y="147248"/>
                    <a:pt x="19898" y="118740"/>
                    <a:pt x="19898" y="83573"/>
                  </a:cubicBezTo>
                  <a:cubicBezTo>
                    <a:pt x="19898" y="48407"/>
                    <a:pt x="48407" y="19898"/>
                    <a:pt x="83573" y="19898"/>
                  </a:cubicBezTo>
                  <a:cubicBezTo>
                    <a:pt x="118740" y="19898"/>
                    <a:pt x="147248" y="48407"/>
                    <a:pt x="147248" y="83573"/>
                  </a:cubicBezTo>
                  <a:close/>
                </a:path>
              </a:pathLst>
            </a:custGeom>
            <a:solidFill>
              <a:schemeClr val="accent1"/>
            </a:solidFill>
            <a:ln w="1587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78C22F0D-72B8-4B94-AC84-A66867AD12B1}"/>
                </a:ext>
              </a:extLst>
            </p:cNvPr>
            <p:cNvSpPr/>
            <p:nvPr/>
          </p:nvSpPr>
          <p:spPr>
            <a:xfrm>
              <a:off x="3758948" y="2819991"/>
              <a:ext cx="127350" cy="127350"/>
            </a:xfrm>
            <a:custGeom>
              <a:avLst/>
              <a:gdLst>
                <a:gd name="connsiteX0" fmla="*/ 118594 w 127349"/>
                <a:gd name="connsiteY0" fmla="*/ 69246 h 127349"/>
                <a:gd name="connsiteX1" fmla="*/ 69246 w 127349"/>
                <a:gd name="connsiteY1" fmla="*/ 118594 h 127349"/>
                <a:gd name="connsiteX2" fmla="*/ 19898 w 127349"/>
                <a:gd name="connsiteY2" fmla="*/ 69246 h 127349"/>
                <a:gd name="connsiteX3" fmla="*/ 69246 w 127349"/>
                <a:gd name="connsiteY3" fmla="*/ 19898 h 127349"/>
                <a:gd name="connsiteX4" fmla="*/ 118594 w 127349"/>
                <a:gd name="connsiteY4" fmla="*/ 69246 h 12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49" h="127349">
                  <a:moveTo>
                    <a:pt x="118594" y="69246"/>
                  </a:moveTo>
                  <a:cubicBezTo>
                    <a:pt x="118594" y="96501"/>
                    <a:pt x="96501" y="118594"/>
                    <a:pt x="69246" y="118594"/>
                  </a:cubicBezTo>
                  <a:cubicBezTo>
                    <a:pt x="41992" y="118594"/>
                    <a:pt x="19898" y="96501"/>
                    <a:pt x="19898" y="69246"/>
                  </a:cubicBezTo>
                  <a:cubicBezTo>
                    <a:pt x="19898" y="41992"/>
                    <a:pt x="41992" y="19898"/>
                    <a:pt x="69246" y="19898"/>
                  </a:cubicBezTo>
                  <a:cubicBezTo>
                    <a:pt x="96501" y="19898"/>
                    <a:pt x="118594" y="41992"/>
                    <a:pt x="118594" y="69246"/>
                  </a:cubicBezTo>
                  <a:close/>
                </a:path>
              </a:pathLst>
            </a:custGeom>
            <a:solidFill>
              <a:schemeClr val="accent5"/>
            </a:solidFill>
            <a:ln w="15875"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7F98EB3F-2BB4-4C6A-8CBA-6FB19A314A7B}"/>
                </a:ext>
              </a:extLst>
            </p:cNvPr>
            <p:cNvSpPr/>
            <p:nvPr/>
          </p:nvSpPr>
          <p:spPr>
            <a:xfrm>
              <a:off x="3534494" y="2831134"/>
              <a:ext cx="111431" cy="111431"/>
            </a:xfrm>
            <a:custGeom>
              <a:avLst/>
              <a:gdLst>
                <a:gd name="connsiteX0" fmla="*/ 105859 w 111431"/>
                <a:gd name="connsiteY0" fmla="*/ 62879 h 111431"/>
                <a:gd name="connsiteX1" fmla="*/ 62879 w 111431"/>
                <a:gd name="connsiteY1" fmla="*/ 105860 h 111431"/>
                <a:gd name="connsiteX2" fmla="*/ 19898 w 111431"/>
                <a:gd name="connsiteY2" fmla="*/ 62879 h 111431"/>
                <a:gd name="connsiteX3" fmla="*/ 62879 w 111431"/>
                <a:gd name="connsiteY3" fmla="*/ 19898 h 111431"/>
                <a:gd name="connsiteX4" fmla="*/ 105859 w 111431"/>
                <a:gd name="connsiteY4" fmla="*/ 62879 h 11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31" h="111431">
                  <a:moveTo>
                    <a:pt x="105859" y="62879"/>
                  </a:moveTo>
                  <a:cubicBezTo>
                    <a:pt x="105859" y="86616"/>
                    <a:pt x="86616" y="105860"/>
                    <a:pt x="62879" y="105860"/>
                  </a:cubicBezTo>
                  <a:cubicBezTo>
                    <a:pt x="39141" y="105860"/>
                    <a:pt x="19898" y="86616"/>
                    <a:pt x="19898" y="62879"/>
                  </a:cubicBezTo>
                  <a:cubicBezTo>
                    <a:pt x="19898" y="39141"/>
                    <a:pt x="39141" y="19898"/>
                    <a:pt x="62879" y="19898"/>
                  </a:cubicBezTo>
                  <a:cubicBezTo>
                    <a:pt x="86616" y="19898"/>
                    <a:pt x="105859" y="39141"/>
                    <a:pt x="105859" y="62879"/>
                  </a:cubicBezTo>
                  <a:close/>
                </a:path>
              </a:pathLst>
            </a:custGeom>
            <a:solidFill>
              <a:schemeClr val="accent1"/>
            </a:solidFill>
            <a:ln w="15875" cap="flat">
              <a:noFill/>
              <a:prstDash val="solid"/>
              <a:miter/>
            </a:ln>
          </p:spPr>
          <p:txBody>
            <a:bodyPr rtlCol="0" anchor="ctr"/>
            <a:lstStyle/>
            <a:p>
              <a:endParaRPr lang="en-US" dirty="0"/>
            </a:p>
          </p:txBody>
        </p:sp>
        <p:grpSp>
          <p:nvGrpSpPr>
            <p:cNvPr id="59" name="Group 58">
              <a:extLst>
                <a:ext uri="{FF2B5EF4-FFF2-40B4-BE49-F238E27FC236}">
                  <a16:creationId xmlns:a16="http://schemas.microsoft.com/office/drawing/2014/main" id="{937A6820-2D1C-4A38-8290-7361298C7B06}"/>
                </a:ext>
              </a:extLst>
            </p:cNvPr>
            <p:cNvGrpSpPr/>
            <p:nvPr/>
          </p:nvGrpSpPr>
          <p:grpSpPr>
            <a:xfrm>
              <a:off x="3817847" y="3307104"/>
              <a:ext cx="119391" cy="667051"/>
              <a:chOff x="3817847" y="3307104"/>
              <a:chExt cx="119391" cy="667051"/>
            </a:xfrm>
          </p:grpSpPr>
          <p:sp>
            <p:nvSpPr>
              <p:cNvPr id="64" name="Freeform: Shape 63">
                <a:extLst>
                  <a:ext uri="{FF2B5EF4-FFF2-40B4-BE49-F238E27FC236}">
                    <a16:creationId xmlns:a16="http://schemas.microsoft.com/office/drawing/2014/main" id="{901CC265-0A71-46D0-8AD3-CCE5A4B26AB1}"/>
                  </a:ext>
                </a:extLst>
              </p:cNvPr>
              <p:cNvSpPr/>
              <p:nvPr/>
            </p:nvSpPr>
            <p:spPr>
              <a:xfrm>
                <a:off x="3817847" y="3757603"/>
                <a:ext cx="111431" cy="95512"/>
              </a:xfrm>
              <a:custGeom>
                <a:avLst/>
                <a:gdLst>
                  <a:gd name="connsiteX0" fmla="*/ 74022 w 111431"/>
                  <a:gd name="connsiteY0" fmla="*/ 88349 h 95512"/>
                  <a:gd name="connsiteX1" fmla="*/ 72430 w 111431"/>
                  <a:gd name="connsiteY1" fmla="*/ 62879 h 95512"/>
                  <a:gd name="connsiteX2" fmla="*/ 81981 w 111431"/>
                  <a:gd name="connsiteY2" fmla="*/ 59695 h 95512"/>
                  <a:gd name="connsiteX3" fmla="*/ 86757 w 111431"/>
                  <a:gd name="connsiteY3" fmla="*/ 48552 h 95512"/>
                  <a:gd name="connsiteX4" fmla="*/ 83573 w 111431"/>
                  <a:gd name="connsiteY4" fmla="*/ 39001 h 95512"/>
                  <a:gd name="connsiteX5" fmla="*/ 77206 w 111431"/>
                  <a:gd name="connsiteY5" fmla="*/ 35817 h 95512"/>
                  <a:gd name="connsiteX6" fmla="*/ 70838 w 111431"/>
                  <a:gd name="connsiteY6" fmla="*/ 39001 h 95512"/>
                  <a:gd name="connsiteX7" fmla="*/ 66063 w 111431"/>
                  <a:gd name="connsiteY7" fmla="*/ 53328 h 95512"/>
                  <a:gd name="connsiteX8" fmla="*/ 54920 w 111431"/>
                  <a:gd name="connsiteY8" fmla="*/ 78798 h 95512"/>
                  <a:gd name="connsiteX9" fmla="*/ 37409 w 111431"/>
                  <a:gd name="connsiteY9" fmla="*/ 86757 h 95512"/>
                  <a:gd name="connsiteX10" fmla="*/ 24674 w 111431"/>
                  <a:gd name="connsiteY10" fmla="*/ 83573 h 95512"/>
                  <a:gd name="connsiteX11" fmla="*/ 15123 w 111431"/>
                  <a:gd name="connsiteY11" fmla="*/ 72430 h 95512"/>
                  <a:gd name="connsiteX12" fmla="*/ 11939 w 111431"/>
                  <a:gd name="connsiteY12" fmla="*/ 51736 h 95512"/>
                  <a:gd name="connsiteX13" fmla="*/ 18307 w 111431"/>
                  <a:gd name="connsiteY13" fmla="*/ 26266 h 95512"/>
                  <a:gd name="connsiteX14" fmla="*/ 37409 w 111431"/>
                  <a:gd name="connsiteY14" fmla="*/ 15123 h 95512"/>
                  <a:gd name="connsiteX15" fmla="*/ 39001 w 111431"/>
                  <a:gd name="connsiteY15" fmla="*/ 40593 h 95512"/>
                  <a:gd name="connsiteX16" fmla="*/ 31042 w 111431"/>
                  <a:gd name="connsiteY16" fmla="*/ 45368 h 95512"/>
                  <a:gd name="connsiteX17" fmla="*/ 27858 w 111431"/>
                  <a:gd name="connsiteY17" fmla="*/ 54920 h 95512"/>
                  <a:gd name="connsiteX18" fmla="*/ 29450 w 111431"/>
                  <a:gd name="connsiteY18" fmla="*/ 61287 h 95512"/>
                  <a:gd name="connsiteX19" fmla="*/ 34225 w 111431"/>
                  <a:gd name="connsiteY19" fmla="*/ 62879 h 95512"/>
                  <a:gd name="connsiteX20" fmla="*/ 37409 w 111431"/>
                  <a:gd name="connsiteY20" fmla="*/ 61287 h 95512"/>
                  <a:gd name="connsiteX21" fmla="*/ 40593 w 111431"/>
                  <a:gd name="connsiteY21" fmla="*/ 51736 h 95512"/>
                  <a:gd name="connsiteX22" fmla="*/ 48552 w 111431"/>
                  <a:gd name="connsiteY22" fmla="*/ 26266 h 95512"/>
                  <a:gd name="connsiteX23" fmla="*/ 58103 w 111431"/>
                  <a:gd name="connsiteY23" fmla="*/ 15123 h 95512"/>
                  <a:gd name="connsiteX24" fmla="*/ 70838 w 111431"/>
                  <a:gd name="connsiteY24" fmla="*/ 11939 h 95512"/>
                  <a:gd name="connsiteX25" fmla="*/ 86757 w 111431"/>
                  <a:gd name="connsiteY25" fmla="*/ 16715 h 95512"/>
                  <a:gd name="connsiteX26" fmla="*/ 97900 w 111431"/>
                  <a:gd name="connsiteY26" fmla="*/ 29450 h 95512"/>
                  <a:gd name="connsiteX27" fmla="*/ 101084 w 111431"/>
                  <a:gd name="connsiteY27" fmla="*/ 50144 h 95512"/>
                  <a:gd name="connsiteX28" fmla="*/ 93125 w 111431"/>
                  <a:gd name="connsiteY28" fmla="*/ 80390 h 95512"/>
                  <a:gd name="connsiteX29" fmla="*/ 74022 w 111431"/>
                  <a:gd name="connsiteY29" fmla="*/ 8834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1431" h="95512">
                    <a:moveTo>
                      <a:pt x="74022" y="88349"/>
                    </a:moveTo>
                    <a:lnTo>
                      <a:pt x="72430" y="62879"/>
                    </a:lnTo>
                    <a:cubicBezTo>
                      <a:pt x="77206" y="62879"/>
                      <a:pt x="80390" y="61287"/>
                      <a:pt x="81981" y="59695"/>
                    </a:cubicBezTo>
                    <a:cubicBezTo>
                      <a:pt x="85165" y="56512"/>
                      <a:pt x="86757" y="53328"/>
                      <a:pt x="86757" y="48552"/>
                    </a:cubicBezTo>
                    <a:cubicBezTo>
                      <a:pt x="86757" y="45368"/>
                      <a:pt x="85165" y="42185"/>
                      <a:pt x="83573" y="39001"/>
                    </a:cubicBezTo>
                    <a:cubicBezTo>
                      <a:pt x="81981" y="37409"/>
                      <a:pt x="80390" y="35817"/>
                      <a:pt x="77206" y="35817"/>
                    </a:cubicBezTo>
                    <a:cubicBezTo>
                      <a:pt x="75614" y="35817"/>
                      <a:pt x="72430" y="37409"/>
                      <a:pt x="70838" y="39001"/>
                    </a:cubicBezTo>
                    <a:cubicBezTo>
                      <a:pt x="69246" y="40593"/>
                      <a:pt x="67655" y="45368"/>
                      <a:pt x="66063" y="53328"/>
                    </a:cubicBezTo>
                    <a:cubicBezTo>
                      <a:pt x="62879" y="64471"/>
                      <a:pt x="59695" y="74022"/>
                      <a:pt x="54920" y="78798"/>
                    </a:cubicBezTo>
                    <a:cubicBezTo>
                      <a:pt x="50144" y="83573"/>
                      <a:pt x="45368" y="86757"/>
                      <a:pt x="37409" y="86757"/>
                    </a:cubicBezTo>
                    <a:cubicBezTo>
                      <a:pt x="32633" y="86757"/>
                      <a:pt x="29450" y="85165"/>
                      <a:pt x="24674" y="83573"/>
                    </a:cubicBezTo>
                    <a:cubicBezTo>
                      <a:pt x="19898" y="80390"/>
                      <a:pt x="18307" y="77206"/>
                      <a:pt x="15123" y="72430"/>
                    </a:cubicBezTo>
                    <a:cubicBezTo>
                      <a:pt x="13531" y="67655"/>
                      <a:pt x="11939" y="59695"/>
                      <a:pt x="11939" y="51736"/>
                    </a:cubicBezTo>
                    <a:cubicBezTo>
                      <a:pt x="11939" y="40593"/>
                      <a:pt x="13531" y="32633"/>
                      <a:pt x="18307" y="26266"/>
                    </a:cubicBezTo>
                    <a:cubicBezTo>
                      <a:pt x="23082" y="19898"/>
                      <a:pt x="29450" y="16715"/>
                      <a:pt x="37409" y="15123"/>
                    </a:cubicBezTo>
                    <a:lnTo>
                      <a:pt x="39001" y="40593"/>
                    </a:lnTo>
                    <a:cubicBezTo>
                      <a:pt x="35817" y="40593"/>
                      <a:pt x="32633" y="42185"/>
                      <a:pt x="31042" y="45368"/>
                    </a:cubicBezTo>
                    <a:cubicBezTo>
                      <a:pt x="29450" y="46960"/>
                      <a:pt x="27858" y="50144"/>
                      <a:pt x="27858" y="54920"/>
                    </a:cubicBezTo>
                    <a:cubicBezTo>
                      <a:pt x="27858" y="58103"/>
                      <a:pt x="27858" y="59695"/>
                      <a:pt x="29450" y="61287"/>
                    </a:cubicBezTo>
                    <a:cubicBezTo>
                      <a:pt x="31042" y="62879"/>
                      <a:pt x="32633" y="62879"/>
                      <a:pt x="34225" y="62879"/>
                    </a:cubicBezTo>
                    <a:cubicBezTo>
                      <a:pt x="35817" y="62879"/>
                      <a:pt x="37409" y="62879"/>
                      <a:pt x="37409" y="61287"/>
                    </a:cubicBezTo>
                    <a:cubicBezTo>
                      <a:pt x="39001" y="59695"/>
                      <a:pt x="39001" y="56512"/>
                      <a:pt x="40593" y="51736"/>
                    </a:cubicBezTo>
                    <a:cubicBezTo>
                      <a:pt x="43776" y="40593"/>
                      <a:pt x="45368" y="31042"/>
                      <a:pt x="48552" y="26266"/>
                    </a:cubicBezTo>
                    <a:cubicBezTo>
                      <a:pt x="51736" y="21490"/>
                      <a:pt x="54920" y="16715"/>
                      <a:pt x="58103" y="15123"/>
                    </a:cubicBezTo>
                    <a:cubicBezTo>
                      <a:pt x="61287" y="13531"/>
                      <a:pt x="66063" y="11939"/>
                      <a:pt x="70838" y="11939"/>
                    </a:cubicBezTo>
                    <a:cubicBezTo>
                      <a:pt x="77206" y="11939"/>
                      <a:pt x="81981" y="13531"/>
                      <a:pt x="86757" y="16715"/>
                    </a:cubicBezTo>
                    <a:cubicBezTo>
                      <a:pt x="91533" y="19898"/>
                      <a:pt x="94716" y="24674"/>
                      <a:pt x="97900" y="29450"/>
                    </a:cubicBezTo>
                    <a:cubicBezTo>
                      <a:pt x="101084" y="34225"/>
                      <a:pt x="101084" y="42185"/>
                      <a:pt x="101084" y="50144"/>
                    </a:cubicBezTo>
                    <a:cubicBezTo>
                      <a:pt x="101084" y="64471"/>
                      <a:pt x="97900" y="75614"/>
                      <a:pt x="93125" y="80390"/>
                    </a:cubicBezTo>
                    <a:cubicBezTo>
                      <a:pt x="89941" y="83573"/>
                      <a:pt x="81981" y="86757"/>
                      <a:pt x="74022" y="88349"/>
                    </a:cubicBezTo>
                    <a:close/>
                  </a:path>
                </a:pathLst>
              </a:custGeom>
              <a:solidFill>
                <a:schemeClr val="accent5"/>
              </a:solid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70F89925-D246-410A-B202-A364778BDDFE}"/>
                  </a:ext>
                </a:extLst>
              </p:cNvPr>
              <p:cNvSpPr/>
              <p:nvPr/>
            </p:nvSpPr>
            <p:spPr>
              <a:xfrm>
                <a:off x="3843317" y="3673234"/>
                <a:ext cx="79594" cy="95512"/>
              </a:xfrm>
              <a:custGeom>
                <a:avLst/>
                <a:gdLst>
                  <a:gd name="connsiteX0" fmla="*/ 51736 w 79593"/>
                  <a:gd name="connsiteY0" fmla="*/ 34225 h 95512"/>
                  <a:gd name="connsiteX1" fmla="*/ 54920 w 79593"/>
                  <a:gd name="connsiteY1" fmla="*/ 11939 h 95512"/>
                  <a:gd name="connsiteX2" fmla="*/ 67655 w 79593"/>
                  <a:gd name="connsiteY2" fmla="*/ 18307 h 95512"/>
                  <a:gd name="connsiteX3" fmla="*/ 75614 w 79593"/>
                  <a:gd name="connsiteY3" fmla="*/ 29450 h 95512"/>
                  <a:gd name="connsiteX4" fmla="*/ 78798 w 79593"/>
                  <a:gd name="connsiteY4" fmla="*/ 46960 h 95512"/>
                  <a:gd name="connsiteX5" fmla="*/ 77206 w 79593"/>
                  <a:gd name="connsiteY5" fmla="*/ 62879 h 95512"/>
                  <a:gd name="connsiteX6" fmla="*/ 70838 w 79593"/>
                  <a:gd name="connsiteY6" fmla="*/ 74022 h 95512"/>
                  <a:gd name="connsiteX7" fmla="*/ 61287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9450 w 79593"/>
                  <a:gd name="connsiteY17" fmla="*/ 46960 h 95512"/>
                  <a:gd name="connsiteX18" fmla="*/ 34225 w 79593"/>
                  <a:gd name="connsiteY18" fmla="*/ 56511 h 95512"/>
                  <a:gd name="connsiteX19" fmla="*/ 46960 w 79593"/>
                  <a:gd name="connsiteY19" fmla="*/ 59695 h 95512"/>
                  <a:gd name="connsiteX20" fmla="*/ 58103 w 79593"/>
                  <a:gd name="connsiteY20" fmla="*/ 56511 h 95512"/>
                  <a:gd name="connsiteX21" fmla="*/ 62879 w 79593"/>
                  <a:gd name="connsiteY21" fmla="*/ 46960 h 95512"/>
                  <a:gd name="connsiteX22" fmla="*/ 59695 w 79593"/>
                  <a:gd name="connsiteY22" fmla="*/ 39001 h 95512"/>
                  <a:gd name="connsiteX23" fmla="*/ 51736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1736" y="34225"/>
                    </a:moveTo>
                    <a:lnTo>
                      <a:pt x="54920" y="11939"/>
                    </a:lnTo>
                    <a:cubicBezTo>
                      <a:pt x="59695" y="13531"/>
                      <a:pt x="64471" y="15123"/>
                      <a:pt x="67655" y="18307"/>
                    </a:cubicBezTo>
                    <a:cubicBezTo>
                      <a:pt x="70838" y="21490"/>
                      <a:pt x="74022" y="24674"/>
                      <a:pt x="75614" y="29450"/>
                    </a:cubicBezTo>
                    <a:cubicBezTo>
                      <a:pt x="77206" y="34225"/>
                      <a:pt x="78798" y="39001"/>
                      <a:pt x="78798" y="46960"/>
                    </a:cubicBezTo>
                    <a:cubicBezTo>
                      <a:pt x="78798" y="53328"/>
                      <a:pt x="78798" y="59695"/>
                      <a:pt x="77206" y="62879"/>
                    </a:cubicBezTo>
                    <a:cubicBezTo>
                      <a:pt x="75614" y="67655"/>
                      <a:pt x="74022" y="70838"/>
                      <a:pt x="70838" y="74022"/>
                    </a:cubicBezTo>
                    <a:cubicBezTo>
                      <a:pt x="67655" y="77206"/>
                      <a:pt x="64471" y="80389"/>
                      <a:pt x="61287" y="81981"/>
                    </a:cubicBezTo>
                    <a:cubicBezTo>
                      <a:pt x="56511" y="83573"/>
                      <a:pt x="51736" y="85165"/>
                      <a:pt x="45368" y="85165"/>
                    </a:cubicBezTo>
                    <a:cubicBezTo>
                      <a:pt x="39001" y="85165"/>
                      <a:pt x="34225" y="83573"/>
                      <a:pt x="29450" y="81981"/>
                    </a:cubicBezTo>
                    <a:cubicBezTo>
                      <a:pt x="26266" y="80389"/>
                      <a:pt x="23082" y="78798"/>
                      <a:pt x="21490" y="75614"/>
                    </a:cubicBezTo>
                    <a:cubicBezTo>
                      <a:pt x="18307" y="72430"/>
                      <a:pt x="16715" y="69246"/>
                      <a:pt x="15123" y="67655"/>
                    </a:cubicBezTo>
                    <a:cubicBezTo>
                      <a:pt x="13531" y="62879"/>
                      <a:pt x="11939" y="56511"/>
                      <a:pt x="11939" y="50144"/>
                    </a:cubicBezTo>
                    <a:cubicBezTo>
                      <a:pt x="11939" y="40593"/>
                      <a:pt x="13531" y="32633"/>
                      <a:pt x="16715" y="26266"/>
                    </a:cubicBezTo>
                    <a:cubicBezTo>
                      <a:pt x="19898" y="21490"/>
                      <a:pt x="26266" y="16715"/>
                      <a:pt x="32633" y="15123"/>
                    </a:cubicBezTo>
                    <a:lnTo>
                      <a:pt x="35817" y="37409"/>
                    </a:lnTo>
                    <a:cubicBezTo>
                      <a:pt x="32633" y="37409"/>
                      <a:pt x="31041" y="39001"/>
                      <a:pt x="29450" y="40593"/>
                    </a:cubicBezTo>
                    <a:cubicBezTo>
                      <a:pt x="29450" y="42185"/>
                      <a:pt x="29450" y="43776"/>
                      <a:pt x="29450" y="46960"/>
                    </a:cubicBezTo>
                    <a:cubicBezTo>
                      <a:pt x="29450" y="51736"/>
                      <a:pt x="31041" y="54920"/>
                      <a:pt x="34225" y="56511"/>
                    </a:cubicBezTo>
                    <a:cubicBezTo>
                      <a:pt x="37409" y="59695"/>
                      <a:pt x="42185" y="59695"/>
                      <a:pt x="46960" y="59695"/>
                    </a:cubicBezTo>
                    <a:cubicBezTo>
                      <a:pt x="51736" y="59695"/>
                      <a:pt x="56511" y="58103"/>
                      <a:pt x="58103" y="56511"/>
                    </a:cubicBezTo>
                    <a:cubicBezTo>
                      <a:pt x="61287" y="53328"/>
                      <a:pt x="62879" y="50144"/>
                      <a:pt x="62879" y="46960"/>
                    </a:cubicBezTo>
                    <a:cubicBezTo>
                      <a:pt x="62879" y="43776"/>
                      <a:pt x="61287" y="40593"/>
                      <a:pt x="59695" y="39001"/>
                    </a:cubicBezTo>
                    <a:cubicBezTo>
                      <a:pt x="58103" y="37409"/>
                      <a:pt x="56511" y="35817"/>
                      <a:pt x="51736" y="34225"/>
                    </a:cubicBezTo>
                    <a:close/>
                  </a:path>
                </a:pathLst>
              </a:custGeom>
              <a:solidFill>
                <a:schemeClr val="accent5"/>
              </a:solidFill>
              <a:ln w="9525"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DEFE42AE-65A3-4729-8FB9-808C5AC03F82}"/>
                  </a:ext>
                </a:extLst>
              </p:cNvPr>
              <p:cNvSpPr/>
              <p:nvPr/>
            </p:nvSpPr>
            <p:spPr>
              <a:xfrm>
                <a:off x="3821031" y="3636621"/>
                <a:ext cx="111431" cy="47756"/>
              </a:xfrm>
              <a:custGeom>
                <a:avLst/>
                <a:gdLst>
                  <a:gd name="connsiteX0" fmla="*/ 11939 w 111431"/>
                  <a:gd name="connsiteY0" fmla="*/ 35817 h 47756"/>
                  <a:gd name="connsiteX1" fmla="*/ 11939 w 111431"/>
                  <a:gd name="connsiteY1" fmla="*/ 11939 h 47756"/>
                  <a:gd name="connsiteX2" fmla="*/ 27858 w 111431"/>
                  <a:gd name="connsiteY2" fmla="*/ 11939 h 47756"/>
                  <a:gd name="connsiteX3" fmla="*/ 27858 w 111431"/>
                  <a:gd name="connsiteY3" fmla="*/ 35817 h 47756"/>
                  <a:gd name="connsiteX4" fmla="*/ 11939 w 111431"/>
                  <a:gd name="connsiteY4" fmla="*/ 35817 h 47756"/>
                  <a:gd name="connsiteX5" fmla="*/ 35817 w 111431"/>
                  <a:gd name="connsiteY5" fmla="*/ 35817 h 47756"/>
                  <a:gd name="connsiteX6" fmla="*/ 35817 w 111431"/>
                  <a:gd name="connsiteY6" fmla="*/ 11939 h 47756"/>
                  <a:gd name="connsiteX7" fmla="*/ 99492 w 111431"/>
                  <a:gd name="connsiteY7" fmla="*/ 11939 h 47756"/>
                  <a:gd name="connsiteX8" fmla="*/ 99492 w 111431"/>
                  <a:gd name="connsiteY8" fmla="*/ 35817 h 47756"/>
                  <a:gd name="connsiteX9" fmla="*/ 35817 w 111431"/>
                  <a:gd name="connsiteY9" fmla="*/ 35817 h 4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31" h="47756">
                    <a:moveTo>
                      <a:pt x="11939" y="35817"/>
                    </a:moveTo>
                    <a:lnTo>
                      <a:pt x="11939" y="11939"/>
                    </a:lnTo>
                    <a:lnTo>
                      <a:pt x="27858" y="11939"/>
                    </a:lnTo>
                    <a:lnTo>
                      <a:pt x="27858" y="35817"/>
                    </a:lnTo>
                    <a:lnTo>
                      <a:pt x="11939" y="35817"/>
                    </a:lnTo>
                    <a:close/>
                    <a:moveTo>
                      <a:pt x="35817" y="35817"/>
                    </a:moveTo>
                    <a:lnTo>
                      <a:pt x="35817" y="11939"/>
                    </a:lnTo>
                    <a:lnTo>
                      <a:pt x="99492" y="11939"/>
                    </a:lnTo>
                    <a:lnTo>
                      <a:pt x="99492" y="35817"/>
                    </a:lnTo>
                    <a:lnTo>
                      <a:pt x="35817" y="35817"/>
                    </a:lnTo>
                    <a:close/>
                  </a:path>
                </a:pathLst>
              </a:custGeom>
              <a:solidFill>
                <a:schemeClr val="accent5"/>
              </a:solid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EA19C87F-7E34-45A1-A8FC-03C4972180D5}"/>
                  </a:ext>
                </a:extLst>
              </p:cNvPr>
              <p:cNvSpPr/>
              <p:nvPr/>
            </p:nvSpPr>
            <p:spPr>
              <a:xfrm>
                <a:off x="3844909" y="3550660"/>
                <a:ext cx="79594" cy="79594"/>
              </a:xfrm>
              <a:custGeom>
                <a:avLst/>
                <a:gdLst>
                  <a:gd name="connsiteX0" fmla="*/ 50144 w 79593"/>
                  <a:gd name="connsiteY0" fmla="*/ 13531 h 79593"/>
                  <a:gd name="connsiteX1" fmla="*/ 50144 w 79593"/>
                  <a:gd name="connsiteY1" fmla="*/ 61287 h 79593"/>
                  <a:gd name="connsiteX2" fmla="*/ 58103 w 79593"/>
                  <a:gd name="connsiteY2" fmla="*/ 58103 h 79593"/>
                  <a:gd name="connsiteX3" fmla="*/ 62879 w 79593"/>
                  <a:gd name="connsiteY3" fmla="*/ 48552 h 79593"/>
                  <a:gd name="connsiteX4" fmla="*/ 61287 w 79593"/>
                  <a:gd name="connsiteY4" fmla="*/ 42185 h 79593"/>
                  <a:gd name="connsiteX5" fmla="*/ 56511 w 79593"/>
                  <a:gd name="connsiteY5" fmla="*/ 37409 h 79593"/>
                  <a:gd name="connsiteX6" fmla="*/ 58103 w 79593"/>
                  <a:gd name="connsiteY6" fmla="*/ 13531 h 79593"/>
                  <a:gd name="connsiteX7" fmla="*/ 72430 w 79593"/>
                  <a:gd name="connsiteY7" fmla="*/ 26266 h 79593"/>
                  <a:gd name="connsiteX8" fmla="*/ 77206 w 79593"/>
                  <a:gd name="connsiteY8" fmla="*/ 48552 h 79593"/>
                  <a:gd name="connsiteX9" fmla="*/ 74022 w 79593"/>
                  <a:gd name="connsiteY9" fmla="*/ 67655 h 79593"/>
                  <a:gd name="connsiteX10" fmla="*/ 62879 w 79593"/>
                  <a:gd name="connsiteY10" fmla="*/ 78798 h 79593"/>
                  <a:gd name="connsiteX11" fmla="*/ 45368 w 79593"/>
                  <a:gd name="connsiteY11" fmla="*/ 83573 h 79593"/>
                  <a:gd name="connsiteX12" fmla="*/ 21490 w 79593"/>
                  <a:gd name="connsiteY12" fmla="*/ 74022 h 79593"/>
                  <a:gd name="connsiteX13" fmla="*/ 11939 w 79593"/>
                  <a:gd name="connsiteY13" fmla="*/ 48552 h 79593"/>
                  <a:gd name="connsiteX14" fmla="*/ 16715 w 79593"/>
                  <a:gd name="connsiteY14" fmla="*/ 27858 h 79593"/>
                  <a:gd name="connsiteX15" fmla="*/ 27858 w 79593"/>
                  <a:gd name="connsiteY15" fmla="*/ 16715 h 79593"/>
                  <a:gd name="connsiteX16" fmla="*/ 48552 w 79593"/>
                  <a:gd name="connsiteY16" fmla="*/ 11939 h 79593"/>
                  <a:gd name="connsiteX17" fmla="*/ 50144 w 79593"/>
                  <a:gd name="connsiteY17" fmla="*/ 11939 h 79593"/>
                  <a:gd name="connsiteX18" fmla="*/ 39001 w 79593"/>
                  <a:gd name="connsiteY18" fmla="*/ 37409 h 79593"/>
                  <a:gd name="connsiteX19" fmla="*/ 29450 w 79593"/>
                  <a:gd name="connsiteY19" fmla="*/ 40593 h 79593"/>
                  <a:gd name="connsiteX20" fmla="*/ 26266 w 79593"/>
                  <a:gd name="connsiteY20" fmla="*/ 48552 h 79593"/>
                  <a:gd name="connsiteX21" fmla="*/ 31042 w 79593"/>
                  <a:gd name="connsiteY21" fmla="*/ 58103 h 79593"/>
                  <a:gd name="connsiteX22" fmla="*/ 39001 w 79593"/>
                  <a:gd name="connsiteY22" fmla="*/ 61287 h 79593"/>
                  <a:gd name="connsiteX23" fmla="*/ 39001 w 79593"/>
                  <a:gd name="connsiteY23" fmla="*/ 37409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79593">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2"/>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97B6225E-7C9D-416D-831F-2454577CEE75}"/>
                  </a:ext>
                </a:extLst>
              </p:cNvPr>
              <p:cNvSpPr/>
              <p:nvPr/>
            </p:nvSpPr>
            <p:spPr>
              <a:xfrm>
                <a:off x="3841726" y="3474250"/>
                <a:ext cx="79594" cy="79594"/>
              </a:xfrm>
              <a:custGeom>
                <a:avLst/>
                <a:gdLst>
                  <a:gd name="connsiteX0" fmla="*/ 15123 w 79593"/>
                  <a:gd name="connsiteY0" fmla="*/ 78798 h 79593"/>
                  <a:gd name="connsiteX1" fmla="*/ 15123 w 79593"/>
                  <a:gd name="connsiteY1" fmla="*/ 56511 h 79593"/>
                  <a:gd name="connsiteX2" fmla="*/ 24674 w 79593"/>
                  <a:gd name="connsiteY2" fmla="*/ 56511 h 79593"/>
                  <a:gd name="connsiteX3" fmla="*/ 15123 w 79593"/>
                  <a:gd name="connsiteY3" fmla="*/ 46960 h 79593"/>
                  <a:gd name="connsiteX4" fmla="*/ 11939 w 79593"/>
                  <a:gd name="connsiteY4" fmla="*/ 34225 h 79593"/>
                  <a:gd name="connsiteX5" fmla="*/ 18307 w 79593"/>
                  <a:gd name="connsiteY5" fmla="*/ 18306 h 79593"/>
                  <a:gd name="connsiteX6" fmla="*/ 37409 w 79593"/>
                  <a:gd name="connsiteY6" fmla="*/ 11939 h 79593"/>
                  <a:gd name="connsiteX7" fmla="*/ 78798 w 79593"/>
                  <a:gd name="connsiteY7" fmla="*/ 11939 h 79593"/>
                  <a:gd name="connsiteX8" fmla="*/ 78798 w 79593"/>
                  <a:gd name="connsiteY8" fmla="*/ 35817 h 79593"/>
                  <a:gd name="connsiteX9" fmla="*/ 43776 w 79593"/>
                  <a:gd name="connsiteY9" fmla="*/ 35817 h 79593"/>
                  <a:gd name="connsiteX10" fmla="*/ 35817 w 79593"/>
                  <a:gd name="connsiteY10" fmla="*/ 37409 h 79593"/>
                  <a:gd name="connsiteX11" fmla="*/ 32633 w 79593"/>
                  <a:gd name="connsiteY11" fmla="*/ 43776 h 79593"/>
                  <a:gd name="connsiteX12" fmla="*/ 35817 w 79593"/>
                  <a:gd name="connsiteY12" fmla="*/ 50144 h 79593"/>
                  <a:gd name="connsiteX13" fmla="*/ 46960 w 79593"/>
                  <a:gd name="connsiteY13" fmla="*/ 53328 h 79593"/>
                  <a:gd name="connsiteX14" fmla="*/ 78798 w 79593"/>
                  <a:gd name="connsiteY14" fmla="*/ 53328 h 79593"/>
                  <a:gd name="connsiteX15" fmla="*/ 78798 w 79593"/>
                  <a:gd name="connsiteY15" fmla="*/ 77206 h 79593"/>
                  <a:gd name="connsiteX16" fmla="*/ 15123 w 79593"/>
                  <a:gd name="connsiteY16" fmla="*/ 7720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15123" y="78798"/>
                    </a:moveTo>
                    <a:lnTo>
                      <a:pt x="15123" y="56511"/>
                    </a:lnTo>
                    <a:lnTo>
                      <a:pt x="24674" y="56511"/>
                    </a:lnTo>
                    <a:cubicBezTo>
                      <a:pt x="19898" y="53328"/>
                      <a:pt x="16715" y="50144"/>
                      <a:pt x="15123" y="46960"/>
                    </a:cubicBezTo>
                    <a:cubicBezTo>
                      <a:pt x="13531" y="43776"/>
                      <a:pt x="11939" y="39001"/>
                      <a:pt x="11939" y="34225"/>
                    </a:cubicBezTo>
                    <a:cubicBezTo>
                      <a:pt x="11939" y="27858"/>
                      <a:pt x="13531" y="23082"/>
                      <a:pt x="18307" y="18306"/>
                    </a:cubicBezTo>
                    <a:cubicBezTo>
                      <a:pt x="23082" y="13531"/>
                      <a:pt x="27858" y="11939"/>
                      <a:pt x="37409" y="11939"/>
                    </a:cubicBezTo>
                    <a:lnTo>
                      <a:pt x="78798" y="11939"/>
                    </a:lnTo>
                    <a:lnTo>
                      <a:pt x="78798" y="35817"/>
                    </a:lnTo>
                    <a:lnTo>
                      <a:pt x="43776" y="35817"/>
                    </a:lnTo>
                    <a:cubicBezTo>
                      <a:pt x="40593" y="35817"/>
                      <a:pt x="37409" y="35817"/>
                      <a:pt x="35817" y="37409"/>
                    </a:cubicBezTo>
                    <a:cubicBezTo>
                      <a:pt x="34225" y="39001"/>
                      <a:pt x="32633" y="40593"/>
                      <a:pt x="32633" y="43776"/>
                    </a:cubicBezTo>
                    <a:cubicBezTo>
                      <a:pt x="32633" y="46960"/>
                      <a:pt x="34225" y="48552"/>
                      <a:pt x="35817" y="50144"/>
                    </a:cubicBezTo>
                    <a:cubicBezTo>
                      <a:pt x="37409" y="51736"/>
                      <a:pt x="42185" y="53328"/>
                      <a:pt x="46960" y="53328"/>
                    </a:cubicBezTo>
                    <a:lnTo>
                      <a:pt x="78798" y="53328"/>
                    </a:lnTo>
                    <a:lnTo>
                      <a:pt x="78798" y="77206"/>
                    </a:lnTo>
                    <a:lnTo>
                      <a:pt x="15123" y="77206"/>
                    </a:lnTo>
                    <a:close/>
                  </a:path>
                </a:pathLst>
              </a:custGeom>
              <a:solidFill>
                <a:schemeClr val="accent5"/>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9DC7FB40-E238-4237-8E2B-CD81C43A8727}"/>
                  </a:ext>
                </a:extLst>
              </p:cNvPr>
              <p:cNvSpPr/>
              <p:nvPr/>
            </p:nvSpPr>
            <p:spPr>
              <a:xfrm>
                <a:off x="3844909" y="3389881"/>
                <a:ext cx="79594" cy="95512"/>
              </a:xfrm>
              <a:custGeom>
                <a:avLst/>
                <a:gdLst>
                  <a:gd name="connsiteX0" fmla="*/ 50144 w 79593"/>
                  <a:gd name="connsiteY0" fmla="*/ 34225 h 95512"/>
                  <a:gd name="connsiteX1" fmla="*/ 53328 w 79593"/>
                  <a:gd name="connsiteY1" fmla="*/ 11939 h 95512"/>
                  <a:gd name="connsiteX2" fmla="*/ 66063 w 79593"/>
                  <a:gd name="connsiteY2" fmla="*/ 18307 h 95512"/>
                  <a:gd name="connsiteX3" fmla="*/ 74022 w 79593"/>
                  <a:gd name="connsiteY3" fmla="*/ 29450 h 95512"/>
                  <a:gd name="connsiteX4" fmla="*/ 77206 w 79593"/>
                  <a:gd name="connsiteY4" fmla="*/ 46960 h 95512"/>
                  <a:gd name="connsiteX5" fmla="*/ 75614 w 79593"/>
                  <a:gd name="connsiteY5" fmla="*/ 62879 h 95512"/>
                  <a:gd name="connsiteX6" fmla="*/ 69246 w 79593"/>
                  <a:gd name="connsiteY6" fmla="*/ 74022 h 95512"/>
                  <a:gd name="connsiteX7" fmla="*/ 59695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7858 w 79593"/>
                  <a:gd name="connsiteY17" fmla="*/ 46960 h 95512"/>
                  <a:gd name="connsiteX18" fmla="*/ 32633 w 79593"/>
                  <a:gd name="connsiteY18" fmla="*/ 56512 h 95512"/>
                  <a:gd name="connsiteX19" fmla="*/ 45368 w 79593"/>
                  <a:gd name="connsiteY19" fmla="*/ 59695 h 95512"/>
                  <a:gd name="connsiteX20" fmla="*/ 56511 w 79593"/>
                  <a:gd name="connsiteY20" fmla="*/ 56512 h 95512"/>
                  <a:gd name="connsiteX21" fmla="*/ 61287 w 79593"/>
                  <a:gd name="connsiteY21" fmla="*/ 46960 h 95512"/>
                  <a:gd name="connsiteX22" fmla="*/ 58103 w 79593"/>
                  <a:gd name="connsiteY22" fmla="*/ 39001 h 95512"/>
                  <a:gd name="connsiteX23" fmla="*/ 50144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34225"/>
                    </a:moveTo>
                    <a:lnTo>
                      <a:pt x="53328" y="11939"/>
                    </a:lnTo>
                    <a:cubicBezTo>
                      <a:pt x="58103" y="13531"/>
                      <a:pt x="62879" y="15123"/>
                      <a:pt x="66063" y="18307"/>
                    </a:cubicBezTo>
                    <a:cubicBezTo>
                      <a:pt x="69246" y="21490"/>
                      <a:pt x="72430" y="24674"/>
                      <a:pt x="74022" y="29450"/>
                    </a:cubicBezTo>
                    <a:cubicBezTo>
                      <a:pt x="75614" y="34225"/>
                      <a:pt x="77206" y="39001"/>
                      <a:pt x="77206" y="46960"/>
                    </a:cubicBezTo>
                    <a:cubicBezTo>
                      <a:pt x="77206" y="53328"/>
                      <a:pt x="77206" y="59695"/>
                      <a:pt x="75614" y="62879"/>
                    </a:cubicBezTo>
                    <a:cubicBezTo>
                      <a:pt x="74022" y="67655"/>
                      <a:pt x="72430" y="70838"/>
                      <a:pt x="69246" y="74022"/>
                    </a:cubicBezTo>
                    <a:cubicBezTo>
                      <a:pt x="66063" y="77206"/>
                      <a:pt x="62879" y="80390"/>
                      <a:pt x="59695" y="81981"/>
                    </a:cubicBezTo>
                    <a:cubicBezTo>
                      <a:pt x="56511" y="83573"/>
                      <a:pt x="51736" y="85165"/>
                      <a:pt x="45368" y="85165"/>
                    </a:cubicBezTo>
                    <a:cubicBezTo>
                      <a:pt x="39001" y="85165"/>
                      <a:pt x="34225" y="83573"/>
                      <a:pt x="29450" y="81981"/>
                    </a:cubicBezTo>
                    <a:cubicBezTo>
                      <a:pt x="26266" y="80390"/>
                      <a:pt x="23082" y="78798"/>
                      <a:pt x="21490" y="75614"/>
                    </a:cubicBezTo>
                    <a:cubicBezTo>
                      <a:pt x="18307" y="72430"/>
                      <a:pt x="16715" y="69246"/>
                      <a:pt x="15123" y="67655"/>
                    </a:cubicBezTo>
                    <a:cubicBezTo>
                      <a:pt x="13531" y="62879"/>
                      <a:pt x="11939" y="56512"/>
                      <a:pt x="11939" y="50144"/>
                    </a:cubicBezTo>
                    <a:cubicBezTo>
                      <a:pt x="11939" y="40593"/>
                      <a:pt x="13531" y="32633"/>
                      <a:pt x="16715" y="26266"/>
                    </a:cubicBezTo>
                    <a:cubicBezTo>
                      <a:pt x="19898" y="21490"/>
                      <a:pt x="26266" y="16715"/>
                      <a:pt x="32633" y="15123"/>
                    </a:cubicBezTo>
                    <a:lnTo>
                      <a:pt x="35817" y="37409"/>
                    </a:lnTo>
                    <a:cubicBezTo>
                      <a:pt x="32633" y="37409"/>
                      <a:pt x="31042" y="39001"/>
                      <a:pt x="29450" y="40593"/>
                    </a:cubicBezTo>
                    <a:cubicBezTo>
                      <a:pt x="27858" y="40593"/>
                      <a:pt x="27858" y="43776"/>
                      <a:pt x="27858" y="46960"/>
                    </a:cubicBezTo>
                    <a:cubicBezTo>
                      <a:pt x="27858" y="51736"/>
                      <a:pt x="29450" y="54920"/>
                      <a:pt x="32633" y="56512"/>
                    </a:cubicBezTo>
                    <a:cubicBezTo>
                      <a:pt x="35817" y="59695"/>
                      <a:pt x="40593" y="59695"/>
                      <a:pt x="45368" y="59695"/>
                    </a:cubicBezTo>
                    <a:cubicBezTo>
                      <a:pt x="50144" y="59695"/>
                      <a:pt x="54920" y="58103"/>
                      <a:pt x="56511" y="56512"/>
                    </a:cubicBezTo>
                    <a:cubicBezTo>
                      <a:pt x="59695" y="53328"/>
                      <a:pt x="61287" y="50144"/>
                      <a:pt x="61287" y="46960"/>
                    </a:cubicBezTo>
                    <a:cubicBezTo>
                      <a:pt x="61287" y="43776"/>
                      <a:pt x="59695" y="40593"/>
                      <a:pt x="58103" y="39001"/>
                    </a:cubicBezTo>
                    <a:cubicBezTo>
                      <a:pt x="56511" y="37409"/>
                      <a:pt x="54920" y="35817"/>
                      <a:pt x="50144" y="34225"/>
                    </a:cubicBezTo>
                    <a:close/>
                  </a:path>
                </a:pathLst>
              </a:custGeom>
              <a:solidFill>
                <a:schemeClr val="accent5"/>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5C9867A9-3526-4BEE-9B8F-F65CA604AB9B}"/>
                  </a:ext>
                </a:extLst>
              </p:cNvPr>
              <p:cNvSpPr/>
              <p:nvPr/>
            </p:nvSpPr>
            <p:spPr>
              <a:xfrm>
                <a:off x="3844909" y="3307104"/>
                <a:ext cx="79594" cy="95512"/>
              </a:xfrm>
              <a:custGeom>
                <a:avLst/>
                <a:gdLst>
                  <a:gd name="connsiteX0" fmla="*/ 50144 w 79593"/>
                  <a:gd name="connsiteY0" fmla="*/ 13531 h 95512"/>
                  <a:gd name="connsiteX1" fmla="*/ 50144 w 79593"/>
                  <a:gd name="connsiteY1" fmla="*/ 61287 h 95512"/>
                  <a:gd name="connsiteX2" fmla="*/ 58103 w 79593"/>
                  <a:gd name="connsiteY2" fmla="*/ 58103 h 95512"/>
                  <a:gd name="connsiteX3" fmla="*/ 62879 w 79593"/>
                  <a:gd name="connsiteY3" fmla="*/ 48552 h 95512"/>
                  <a:gd name="connsiteX4" fmla="*/ 61287 w 79593"/>
                  <a:gd name="connsiteY4" fmla="*/ 42185 h 95512"/>
                  <a:gd name="connsiteX5" fmla="*/ 56511 w 79593"/>
                  <a:gd name="connsiteY5" fmla="*/ 37409 h 95512"/>
                  <a:gd name="connsiteX6" fmla="*/ 58103 w 79593"/>
                  <a:gd name="connsiteY6" fmla="*/ 13531 h 95512"/>
                  <a:gd name="connsiteX7" fmla="*/ 72430 w 79593"/>
                  <a:gd name="connsiteY7" fmla="*/ 26266 h 95512"/>
                  <a:gd name="connsiteX8" fmla="*/ 77206 w 79593"/>
                  <a:gd name="connsiteY8" fmla="*/ 48552 h 95512"/>
                  <a:gd name="connsiteX9" fmla="*/ 74022 w 79593"/>
                  <a:gd name="connsiteY9" fmla="*/ 67655 h 95512"/>
                  <a:gd name="connsiteX10" fmla="*/ 62879 w 79593"/>
                  <a:gd name="connsiteY10" fmla="*/ 78798 h 95512"/>
                  <a:gd name="connsiteX11" fmla="*/ 45368 w 79593"/>
                  <a:gd name="connsiteY11" fmla="*/ 83573 h 95512"/>
                  <a:gd name="connsiteX12" fmla="*/ 21490 w 79593"/>
                  <a:gd name="connsiteY12" fmla="*/ 74022 h 95512"/>
                  <a:gd name="connsiteX13" fmla="*/ 11939 w 79593"/>
                  <a:gd name="connsiteY13" fmla="*/ 48552 h 95512"/>
                  <a:gd name="connsiteX14" fmla="*/ 16715 w 79593"/>
                  <a:gd name="connsiteY14" fmla="*/ 27858 h 95512"/>
                  <a:gd name="connsiteX15" fmla="*/ 27858 w 79593"/>
                  <a:gd name="connsiteY15" fmla="*/ 16715 h 95512"/>
                  <a:gd name="connsiteX16" fmla="*/ 48552 w 79593"/>
                  <a:gd name="connsiteY16" fmla="*/ 11939 h 95512"/>
                  <a:gd name="connsiteX17" fmla="*/ 50144 w 79593"/>
                  <a:gd name="connsiteY17" fmla="*/ 11939 h 95512"/>
                  <a:gd name="connsiteX18" fmla="*/ 39001 w 79593"/>
                  <a:gd name="connsiteY18" fmla="*/ 37409 h 95512"/>
                  <a:gd name="connsiteX19" fmla="*/ 29450 w 79593"/>
                  <a:gd name="connsiteY19" fmla="*/ 40593 h 95512"/>
                  <a:gd name="connsiteX20" fmla="*/ 26266 w 79593"/>
                  <a:gd name="connsiteY20" fmla="*/ 48552 h 95512"/>
                  <a:gd name="connsiteX21" fmla="*/ 31042 w 79593"/>
                  <a:gd name="connsiteY21" fmla="*/ 58103 h 95512"/>
                  <a:gd name="connsiteX22" fmla="*/ 39001 w 79593"/>
                  <a:gd name="connsiteY22" fmla="*/ 61287 h 95512"/>
                  <a:gd name="connsiteX23" fmla="*/ 39001 w 79593"/>
                  <a:gd name="connsiteY23" fmla="*/ 3740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1"/>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9EAD6424-AB4A-4C73-B8BF-456D7AA9B0B2}"/>
                  </a:ext>
                </a:extLst>
              </p:cNvPr>
              <p:cNvSpPr/>
              <p:nvPr/>
            </p:nvSpPr>
            <p:spPr>
              <a:xfrm>
                <a:off x="3825807" y="3862724"/>
                <a:ext cx="111431" cy="111431"/>
              </a:xfrm>
              <a:custGeom>
                <a:avLst/>
                <a:gdLst>
                  <a:gd name="connsiteX0" fmla="*/ 97900 w 111431"/>
                  <a:gd name="connsiteY0" fmla="*/ 61230 h 111431"/>
                  <a:gd name="connsiteX1" fmla="*/ 99492 w 111431"/>
                  <a:gd name="connsiteY1" fmla="*/ 64414 h 111431"/>
                  <a:gd name="connsiteX2" fmla="*/ 97900 w 111431"/>
                  <a:gd name="connsiteY2" fmla="*/ 67598 h 111431"/>
                  <a:gd name="connsiteX3" fmla="*/ 58103 w 111431"/>
                  <a:gd name="connsiteY3" fmla="*/ 110578 h 111431"/>
                  <a:gd name="connsiteX4" fmla="*/ 16715 w 111431"/>
                  <a:gd name="connsiteY4" fmla="*/ 99435 h 111431"/>
                  <a:gd name="connsiteX5" fmla="*/ 11939 w 111431"/>
                  <a:gd name="connsiteY5" fmla="*/ 85109 h 111431"/>
                  <a:gd name="connsiteX6" fmla="*/ 23082 w 111431"/>
                  <a:gd name="connsiteY6" fmla="*/ 62822 h 111431"/>
                  <a:gd name="connsiteX7" fmla="*/ 11939 w 111431"/>
                  <a:gd name="connsiteY7" fmla="*/ 40536 h 111431"/>
                  <a:gd name="connsiteX8" fmla="*/ 16715 w 111431"/>
                  <a:gd name="connsiteY8" fmla="*/ 26209 h 111431"/>
                  <a:gd name="connsiteX9" fmla="*/ 58103 w 111431"/>
                  <a:gd name="connsiteY9" fmla="*/ 15066 h 111431"/>
                  <a:gd name="connsiteX10" fmla="*/ 97900 w 111431"/>
                  <a:gd name="connsiteY10" fmla="*/ 61230 h 11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431" h="111431">
                    <a:moveTo>
                      <a:pt x="97900" y="61230"/>
                    </a:moveTo>
                    <a:cubicBezTo>
                      <a:pt x="97900" y="62822"/>
                      <a:pt x="99492" y="62822"/>
                      <a:pt x="99492" y="64414"/>
                    </a:cubicBezTo>
                    <a:cubicBezTo>
                      <a:pt x="99492" y="66006"/>
                      <a:pt x="99492" y="67598"/>
                      <a:pt x="97900" y="67598"/>
                    </a:cubicBezTo>
                    <a:cubicBezTo>
                      <a:pt x="89941" y="77149"/>
                      <a:pt x="69246" y="104211"/>
                      <a:pt x="58103" y="110578"/>
                    </a:cubicBezTo>
                    <a:cubicBezTo>
                      <a:pt x="43776" y="118538"/>
                      <a:pt x="24674" y="113762"/>
                      <a:pt x="16715" y="99435"/>
                    </a:cubicBezTo>
                    <a:cubicBezTo>
                      <a:pt x="13531" y="94660"/>
                      <a:pt x="11939" y="89884"/>
                      <a:pt x="11939" y="85109"/>
                    </a:cubicBezTo>
                    <a:cubicBezTo>
                      <a:pt x="11939" y="77149"/>
                      <a:pt x="16715" y="69190"/>
                      <a:pt x="23082" y="62822"/>
                    </a:cubicBezTo>
                    <a:cubicBezTo>
                      <a:pt x="15123" y="58047"/>
                      <a:pt x="11939" y="48495"/>
                      <a:pt x="11939" y="40536"/>
                    </a:cubicBezTo>
                    <a:cubicBezTo>
                      <a:pt x="11939" y="35761"/>
                      <a:pt x="13531" y="30985"/>
                      <a:pt x="16715" y="26209"/>
                    </a:cubicBezTo>
                    <a:cubicBezTo>
                      <a:pt x="24674" y="11882"/>
                      <a:pt x="43776" y="8699"/>
                      <a:pt x="58103" y="15066"/>
                    </a:cubicBezTo>
                    <a:cubicBezTo>
                      <a:pt x="69246" y="24617"/>
                      <a:pt x="89941" y="51679"/>
                      <a:pt x="97900" y="61230"/>
                    </a:cubicBezTo>
                    <a:close/>
                  </a:path>
                </a:pathLst>
              </a:custGeom>
              <a:solidFill>
                <a:schemeClr val="accent5"/>
              </a:solidFill>
              <a:ln w="9525" cap="flat">
                <a:noFill/>
                <a:prstDash val="solid"/>
                <a:miter/>
              </a:ln>
            </p:spPr>
            <p:txBody>
              <a:bodyPr rtlCol="0" anchor="ctr"/>
              <a:lstStyle/>
              <a:p>
                <a:endParaRPr lang="en-US" dirty="0"/>
              </a:p>
            </p:txBody>
          </p:sp>
        </p:grpSp>
        <p:sp>
          <p:nvSpPr>
            <p:cNvPr id="60" name="Freeform: Shape 59">
              <a:extLst>
                <a:ext uri="{FF2B5EF4-FFF2-40B4-BE49-F238E27FC236}">
                  <a16:creationId xmlns:a16="http://schemas.microsoft.com/office/drawing/2014/main" id="{5A840A32-9BA2-4BED-8815-55AB6E2139A0}"/>
                </a:ext>
              </a:extLst>
            </p:cNvPr>
            <p:cNvSpPr/>
            <p:nvPr/>
          </p:nvSpPr>
          <p:spPr>
            <a:xfrm>
              <a:off x="3973851" y="2622599"/>
              <a:ext cx="95512" cy="95512"/>
            </a:xfrm>
            <a:custGeom>
              <a:avLst/>
              <a:gdLst>
                <a:gd name="connsiteX0" fmla="*/ 45368 w 95512"/>
                <a:gd name="connsiteY0" fmla="*/ 46960 h 95512"/>
                <a:gd name="connsiteX1" fmla="*/ 27858 w 95512"/>
                <a:gd name="connsiteY1" fmla="*/ 46960 h 95512"/>
                <a:gd name="connsiteX2" fmla="*/ 19898 w 95512"/>
                <a:gd name="connsiteY2" fmla="*/ 56511 h 95512"/>
                <a:gd name="connsiteX3" fmla="*/ 29450 w 95512"/>
                <a:gd name="connsiteY3" fmla="*/ 64471 h 95512"/>
                <a:gd name="connsiteX4" fmla="*/ 46960 w 95512"/>
                <a:gd name="connsiteY4" fmla="*/ 64471 h 95512"/>
                <a:gd name="connsiteX5" fmla="*/ 46960 w 95512"/>
                <a:gd name="connsiteY5" fmla="*/ 81981 h 95512"/>
                <a:gd name="connsiteX6" fmla="*/ 56512 w 95512"/>
                <a:gd name="connsiteY6" fmla="*/ 89941 h 95512"/>
                <a:gd name="connsiteX7" fmla="*/ 64471 w 95512"/>
                <a:gd name="connsiteY7" fmla="*/ 80390 h 95512"/>
                <a:gd name="connsiteX8" fmla="*/ 64471 w 95512"/>
                <a:gd name="connsiteY8" fmla="*/ 62879 h 95512"/>
                <a:gd name="connsiteX9" fmla="*/ 81981 w 95512"/>
                <a:gd name="connsiteY9" fmla="*/ 62879 h 95512"/>
                <a:gd name="connsiteX10" fmla="*/ 89941 w 95512"/>
                <a:gd name="connsiteY10" fmla="*/ 53328 h 95512"/>
                <a:gd name="connsiteX11" fmla="*/ 80390 w 95512"/>
                <a:gd name="connsiteY11" fmla="*/ 45368 h 95512"/>
                <a:gd name="connsiteX12" fmla="*/ 62879 w 95512"/>
                <a:gd name="connsiteY12" fmla="*/ 45368 h 95512"/>
                <a:gd name="connsiteX13" fmla="*/ 62879 w 95512"/>
                <a:gd name="connsiteY13" fmla="*/ 27858 h 95512"/>
                <a:gd name="connsiteX14" fmla="*/ 53328 w 95512"/>
                <a:gd name="connsiteY14" fmla="*/ 19898 h 95512"/>
                <a:gd name="connsiteX15" fmla="*/ 45368 w 95512"/>
                <a:gd name="connsiteY15" fmla="*/ 29450 h 95512"/>
                <a:gd name="connsiteX16" fmla="*/ 45368 w 95512"/>
                <a:gd name="connsiteY16" fmla="*/ 46960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95512">
                  <a:moveTo>
                    <a:pt x="45368" y="46960"/>
                  </a:moveTo>
                  <a:lnTo>
                    <a:pt x="27858" y="46960"/>
                  </a:lnTo>
                  <a:cubicBezTo>
                    <a:pt x="23082" y="46960"/>
                    <a:pt x="19898" y="51736"/>
                    <a:pt x="19898" y="56511"/>
                  </a:cubicBezTo>
                  <a:cubicBezTo>
                    <a:pt x="19898" y="61287"/>
                    <a:pt x="24674" y="66063"/>
                    <a:pt x="29450" y="64471"/>
                  </a:cubicBezTo>
                  <a:lnTo>
                    <a:pt x="46960" y="64471"/>
                  </a:lnTo>
                  <a:lnTo>
                    <a:pt x="46960" y="81981"/>
                  </a:lnTo>
                  <a:cubicBezTo>
                    <a:pt x="46960" y="86757"/>
                    <a:pt x="51736" y="89941"/>
                    <a:pt x="56512" y="89941"/>
                  </a:cubicBezTo>
                  <a:cubicBezTo>
                    <a:pt x="61287" y="89941"/>
                    <a:pt x="66063" y="85165"/>
                    <a:pt x="64471" y="80390"/>
                  </a:cubicBezTo>
                  <a:lnTo>
                    <a:pt x="64471" y="62879"/>
                  </a:lnTo>
                  <a:lnTo>
                    <a:pt x="81981" y="62879"/>
                  </a:lnTo>
                  <a:cubicBezTo>
                    <a:pt x="86757" y="62879"/>
                    <a:pt x="89941" y="58103"/>
                    <a:pt x="89941" y="53328"/>
                  </a:cubicBezTo>
                  <a:cubicBezTo>
                    <a:pt x="89941" y="48552"/>
                    <a:pt x="85165" y="43776"/>
                    <a:pt x="80390" y="45368"/>
                  </a:cubicBezTo>
                  <a:lnTo>
                    <a:pt x="62879" y="45368"/>
                  </a:lnTo>
                  <a:lnTo>
                    <a:pt x="62879" y="27858"/>
                  </a:lnTo>
                  <a:cubicBezTo>
                    <a:pt x="62879" y="23082"/>
                    <a:pt x="58103" y="19898"/>
                    <a:pt x="53328" y="19898"/>
                  </a:cubicBezTo>
                  <a:cubicBezTo>
                    <a:pt x="48552" y="19898"/>
                    <a:pt x="43776" y="24674"/>
                    <a:pt x="45368" y="29450"/>
                  </a:cubicBezTo>
                  <a:lnTo>
                    <a:pt x="45368" y="46960"/>
                  </a:lnTo>
                  <a:close/>
                </a:path>
              </a:pathLst>
            </a:custGeom>
            <a:solidFill>
              <a:schemeClr val="accent5"/>
            </a:solidFill>
            <a:ln w="1587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26634780-C234-481F-9D3E-47E569435E31}"/>
                </a:ext>
              </a:extLst>
            </p:cNvPr>
            <p:cNvSpPr/>
            <p:nvPr/>
          </p:nvSpPr>
          <p:spPr>
            <a:xfrm>
              <a:off x="3832970" y="3105732"/>
              <a:ext cx="95512" cy="79594"/>
            </a:xfrm>
            <a:custGeom>
              <a:avLst/>
              <a:gdLst>
                <a:gd name="connsiteX0" fmla="*/ 36613 w 95512"/>
                <a:gd name="connsiteY0" fmla="*/ 47756 h 79593"/>
                <a:gd name="connsiteX1" fmla="*/ 23878 w 95512"/>
                <a:gd name="connsiteY1" fmla="*/ 60491 h 79593"/>
                <a:gd name="connsiteX2" fmla="*/ 23878 w 95512"/>
                <a:gd name="connsiteY2" fmla="*/ 73226 h 79593"/>
                <a:gd name="connsiteX3" fmla="*/ 36613 w 95512"/>
                <a:gd name="connsiteY3" fmla="*/ 73226 h 79593"/>
                <a:gd name="connsiteX4" fmla="*/ 49348 w 95512"/>
                <a:gd name="connsiteY4" fmla="*/ 60491 h 79593"/>
                <a:gd name="connsiteX5" fmla="*/ 62083 w 95512"/>
                <a:gd name="connsiteY5" fmla="*/ 73226 h 79593"/>
                <a:gd name="connsiteX6" fmla="*/ 74818 w 95512"/>
                <a:gd name="connsiteY6" fmla="*/ 73226 h 79593"/>
                <a:gd name="connsiteX7" fmla="*/ 74818 w 95512"/>
                <a:gd name="connsiteY7" fmla="*/ 60491 h 79593"/>
                <a:gd name="connsiteX8" fmla="*/ 60491 w 95512"/>
                <a:gd name="connsiteY8" fmla="*/ 47756 h 79593"/>
                <a:gd name="connsiteX9" fmla="*/ 73226 w 95512"/>
                <a:gd name="connsiteY9" fmla="*/ 35021 h 79593"/>
                <a:gd name="connsiteX10" fmla="*/ 73226 w 95512"/>
                <a:gd name="connsiteY10" fmla="*/ 22286 h 79593"/>
                <a:gd name="connsiteX11" fmla="*/ 60491 w 95512"/>
                <a:gd name="connsiteY11" fmla="*/ 22286 h 79593"/>
                <a:gd name="connsiteX12" fmla="*/ 47756 w 95512"/>
                <a:gd name="connsiteY12" fmla="*/ 35021 h 79593"/>
                <a:gd name="connsiteX13" fmla="*/ 35021 w 95512"/>
                <a:gd name="connsiteY13" fmla="*/ 22286 h 79593"/>
                <a:gd name="connsiteX14" fmla="*/ 22286 w 95512"/>
                <a:gd name="connsiteY14" fmla="*/ 22286 h 79593"/>
                <a:gd name="connsiteX15" fmla="*/ 22286 w 95512"/>
                <a:gd name="connsiteY15" fmla="*/ 35021 h 79593"/>
                <a:gd name="connsiteX16" fmla="*/ 36613 w 95512"/>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79593">
                  <a:moveTo>
                    <a:pt x="36613" y="47756"/>
                  </a:moveTo>
                  <a:lnTo>
                    <a:pt x="23878" y="60491"/>
                  </a:lnTo>
                  <a:cubicBezTo>
                    <a:pt x="20694" y="63675"/>
                    <a:pt x="20694" y="70042"/>
                    <a:pt x="23878" y="73226"/>
                  </a:cubicBezTo>
                  <a:cubicBezTo>
                    <a:pt x="27062" y="76410"/>
                    <a:pt x="33429" y="76410"/>
                    <a:pt x="36613" y="73226"/>
                  </a:cubicBezTo>
                  <a:lnTo>
                    <a:pt x="49348" y="60491"/>
                  </a:lnTo>
                  <a:lnTo>
                    <a:pt x="62083" y="73226"/>
                  </a:lnTo>
                  <a:cubicBezTo>
                    <a:pt x="65267" y="76410"/>
                    <a:pt x="71634" y="76410"/>
                    <a:pt x="74818" y="73226"/>
                  </a:cubicBezTo>
                  <a:cubicBezTo>
                    <a:pt x="78002" y="70042"/>
                    <a:pt x="78002" y="63675"/>
                    <a:pt x="74818"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6613" y="47756"/>
                  </a:lnTo>
                  <a:close/>
                </a:path>
              </a:pathLst>
            </a:custGeom>
            <a:solidFill>
              <a:srgbClr val="5AB4E5"/>
            </a:solidFill>
            <a:ln w="15875"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9C62F10E-9867-454D-AEA7-6006226B49BD}"/>
                </a:ext>
              </a:extLst>
            </p:cNvPr>
            <p:cNvSpPr/>
            <p:nvPr/>
          </p:nvSpPr>
          <p:spPr>
            <a:xfrm>
              <a:off x="3682538" y="2975994"/>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F50805FF-A71C-431E-A46B-8DC8DC080511}"/>
                </a:ext>
              </a:extLst>
            </p:cNvPr>
            <p:cNvSpPr/>
            <p:nvPr/>
          </p:nvSpPr>
          <p:spPr>
            <a:xfrm>
              <a:off x="3539270" y="2619415"/>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grpSp>
      <p:grpSp>
        <p:nvGrpSpPr>
          <p:cNvPr id="78" name="Group 77">
            <a:extLst>
              <a:ext uri="{FF2B5EF4-FFF2-40B4-BE49-F238E27FC236}">
                <a16:creationId xmlns:a16="http://schemas.microsoft.com/office/drawing/2014/main" id="{97DB54E0-67C1-48AA-962C-C9570CF076BE}"/>
              </a:ext>
              <a:ext uri="{C183D7F6-B498-43B3-948B-1728B52AA6E4}">
                <adec:decorative xmlns:adec="http://schemas.microsoft.com/office/drawing/2017/decorative" val="1"/>
              </a:ext>
            </a:extLst>
          </p:cNvPr>
          <p:cNvGrpSpPr/>
          <p:nvPr/>
        </p:nvGrpSpPr>
        <p:grpSpPr>
          <a:xfrm rot="10800000">
            <a:off x="4184811" y="6259567"/>
            <a:ext cx="1721437" cy="598432"/>
            <a:chOff x="8728670" y="6273383"/>
            <a:chExt cx="1239937" cy="431046"/>
          </a:xfrm>
        </p:grpSpPr>
        <p:sp>
          <p:nvSpPr>
            <p:cNvPr id="79" name="Freeform: Shape 78">
              <a:extLst>
                <a:ext uri="{FF2B5EF4-FFF2-40B4-BE49-F238E27FC236}">
                  <a16:creationId xmlns:a16="http://schemas.microsoft.com/office/drawing/2014/main" id="{E322AA18-B85A-4A4F-9D40-AE8E1E3CA9E6}"/>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3A24D6FB-FFC2-48F0-AAD2-0A740A74E845}"/>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D184F639-B328-43FE-96A2-FD05AC3785DB}"/>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7" name="Freeform: Shape 96">
            <a:extLst>
              <a:ext uri="{FF2B5EF4-FFF2-40B4-BE49-F238E27FC236}">
                <a16:creationId xmlns:a16="http://schemas.microsoft.com/office/drawing/2014/main" id="{2D6BFB37-1A25-451E-AF96-E1702E296F86}"/>
              </a:ext>
              <a:ext uri="{C183D7F6-B498-43B3-948B-1728B52AA6E4}">
                <adec:decorative xmlns:adec="http://schemas.microsoft.com/office/drawing/2017/decorative" val="1"/>
              </a:ext>
            </a:extLst>
          </p:cNvPr>
          <p:cNvSpPr/>
          <p:nvPr/>
        </p:nvSpPr>
        <p:spPr>
          <a:xfrm rot="10800000" flipH="1">
            <a:off x="2620124" y="6137627"/>
            <a:ext cx="3906498" cy="720372"/>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4" name="Group 173">
            <a:extLst>
              <a:ext uri="{FF2B5EF4-FFF2-40B4-BE49-F238E27FC236}">
                <a16:creationId xmlns:a16="http://schemas.microsoft.com/office/drawing/2014/main" id="{E6AC9028-2FB5-4F8B-982D-28553FCC52B1}"/>
              </a:ext>
              <a:ext uri="{C183D7F6-B498-43B3-948B-1728B52AA6E4}">
                <adec:decorative xmlns:adec="http://schemas.microsoft.com/office/drawing/2017/decorative" val="1"/>
              </a:ext>
            </a:extLst>
          </p:cNvPr>
          <p:cNvGrpSpPr>
            <a:grpSpLocks noChangeAspect="1"/>
          </p:cNvGrpSpPr>
          <p:nvPr/>
        </p:nvGrpSpPr>
        <p:grpSpPr>
          <a:xfrm>
            <a:off x="3442307" y="265193"/>
            <a:ext cx="2165100" cy="1775382"/>
            <a:chOff x="5439830" y="681154"/>
            <a:chExt cx="1789339" cy="1467258"/>
          </a:xfrm>
        </p:grpSpPr>
        <p:sp>
          <p:nvSpPr>
            <p:cNvPr id="175" name="Freeform: Shape 174">
              <a:extLst>
                <a:ext uri="{FF2B5EF4-FFF2-40B4-BE49-F238E27FC236}">
                  <a16:creationId xmlns:a16="http://schemas.microsoft.com/office/drawing/2014/main" id="{A379338F-500B-44DF-B20C-0353354BA4FB}"/>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sz="2400" dirty="0"/>
            </a:p>
          </p:txBody>
        </p:sp>
        <p:sp>
          <p:nvSpPr>
            <p:cNvPr id="176" name="Freeform: Shape 175">
              <a:extLst>
                <a:ext uri="{FF2B5EF4-FFF2-40B4-BE49-F238E27FC236}">
                  <a16:creationId xmlns:a16="http://schemas.microsoft.com/office/drawing/2014/main" id="{8ADC292B-F6BE-4257-8041-8F20E1CB7A2F}"/>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sz="2400" dirty="0"/>
            </a:p>
          </p:txBody>
        </p:sp>
        <p:sp>
          <p:nvSpPr>
            <p:cNvPr id="177" name="Freeform: Shape 176">
              <a:extLst>
                <a:ext uri="{FF2B5EF4-FFF2-40B4-BE49-F238E27FC236}">
                  <a16:creationId xmlns:a16="http://schemas.microsoft.com/office/drawing/2014/main" id="{1F84935B-975A-4528-9120-90C484C631B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sz="2400" dirty="0"/>
            </a:p>
          </p:txBody>
        </p:sp>
        <p:sp>
          <p:nvSpPr>
            <p:cNvPr id="178" name="Freeform: Shape 177">
              <a:extLst>
                <a:ext uri="{FF2B5EF4-FFF2-40B4-BE49-F238E27FC236}">
                  <a16:creationId xmlns:a16="http://schemas.microsoft.com/office/drawing/2014/main" id="{A978067F-D179-4497-A0A7-A24A3CC89396}"/>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sz="2400" dirty="0"/>
            </a:p>
          </p:txBody>
        </p:sp>
        <p:sp>
          <p:nvSpPr>
            <p:cNvPr id="179" name="Freeform: Shape 178">
              <a:extLst>
                <a:ext uri="{FF2B5EF4-FFF2-40B4-BE49-F238E27FC236}">
                  <a16:creationId xmlns:a16="http://schemas.microsoft.com/office/drawing/2014/main" id="{48C37DCB-CE19-4D36-8079-75A0FAA7406B}"/>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sz="2400" dirty="0"/>
            </a:p>
          </p:txBody>
        </p:sp>
        <p:sp>
          <p:nvSpPr>
            <p:cNvPr id="180" name="Freeform: Shape 179">
              <a:extLst>
                <a:ext uri="{FF2B5EF4-FFF2-40B4-BE49-F238E27FC236}">
                  <a16:creationId xmlns:a16="http://schemas.microsoft.com/office/drawing/2014/main" id="{04A77322-4443-450C-B58A-EF2B78B70ADE}"/>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sz="2400" dirty="0"/>
            </a:p>
          </p:txBody>
        </p:sp>
        <p:sp>
          <p:nvSpPr>
            <p:cNvPr id="181" name="Freeform: Shape 180">
              <a:extLst>
                <a:ext uri="{FF2B5EF4-FFF2-40B4-BE49-F238E27FC236}">
                  <a16:creationId xmlns:a16="http://schemas.microsoft.com/office/drawing/2014/main" id="{54F94EDE-DFA5-4EC1-9D39-05C24424FA4C}"/>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sz="2400" dirty="0"/>
            </a:p>
          </p:txBody>
        </p:sp>
        <p:sp>
          <p:nvSpPr>
            <p:cNvPr id="182" name="Freeform: Shape 181">
              <a:extLst>
                <a:ext uri="{FF2B5EF4-FFF2-40B4-BE49-F238E27FC236}">
                  <a16:creationId xmlns:a16="http://schemas.microsoft.com/office/drawing/2014/main" id="{1F574056-5088-47C6-889A-67E7CBCF75B4}"/>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sz="2400" dirty="0"/>
            </a:p>
          </p:txBody>
        </p:sp>
        <p:sp>
          <p:nvSpPr>
            <p:cNvPr id="183" name="Freeform: Shape 182">
              <a:extLst>
                <a:ext uri="{FF2B5EF4-FFF2-40B4-BE49-F238E27FC236}">
                  <a16:creationId xmlns:a16="http://schemas.microsoft.com/office/drawing/2014/main" id="{5A862294-6263-434D-B130-99614C0CD959}"/>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sz="2400" dirty="0"/>
            </a:p>
          </p:txBody>
        </p:sp>
        <p:sp>
          <p:nvSpPr>
            <p:cNvPr id="184" name="Freeform: Shape 183">
              <a:extLst>
                <a:ext uri="{FF2B5EF4-FFF2-40B4-BE49-F238E27FC236}">
                  <a16:creationId xmlns:a16="http://schemas.microsoft.com/office/drawing/2014/main" id="{1C04ACC3-D26D-4A03-9158-48F9FC052304}"/>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sz="2400" dirty="0"/>
            </a:p>
          </p:txBody>
        </p:sp>
        <p:sp>
          <p:nvSpPr>
            <p:cNvPr id="185" name="Freeform: Shape 184">
              <a:extLst>
                <a:ext uri="{FF2B5EF4-FFF2-40B4-BE49-F238E27FC236}">
                  <a16:creationId xmlns:a16="http://schemas.microsoft.com/office/drawing/2014/main" id="{B6A0619F-3BA2-4F87-8003-5D8FCA3AE3F1}"/>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6" name="Freeform: Shape 185">
              <a:extLst>
                <a:ext uri="{FF2B5EF4-FFF2-40B4-BE49-F238E27FC236}">
                  <a16:creationId xmlns:a16="http://schemas.microsoft.com/office/drawing/2014/main" id="{B10FE0B3-CC2F-4263-BF19-D57CF254E54B}"/>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7" name="Freeform: Shape 186">
              <a:extLst>
                <a:ext uri="{FF2B5EF4-FFF2-40B4-BE49-F238E27FC236}">
                  <a16:creationId xmlns:a16="http://schemas.microsoft.com/office/drawing/2014/main" id="{AA2D9678-2490-4A37-AFDF-8360AFBE679A}"/>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sz="2400" dirty="0"/>
            </a:p>
          </p:txBody>
        </p:sp>
        <p:sp>
          <p:nvSpPr>
            <p:cNvPr id="188" name="Freeform: Shape 187">
              <a:extLst>
                <a:ext uri="{FF2B5EF4-FFF2-40B4-BE49-F238E27FC236}">
                  <a16:creationId xmlns:a16="http://schemas.microsoft.com/office/drawing/2014/main" id="{55ABC1BB-25D0-4306-8D87-0469A63CF0BF}"/>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sz="2400" dirty="0"/>
            </a:p>
          </p:txBody>
        </p:sp>
        <p:sp>
          <p:nvSpPr>
            <p:cNvPr id="189" name="Freeform: Shape 188">
              <a:extLst>
                <a:ext uri="{FF2B5EF4-FFF2-40B4-BE49-F238E27FC236}">
                  <a16:creationId xmlns:a16="http://schemas.microsoft.com/office/drawing/2014/main" id="{1879A89A-F494-4475-AC0E-6A4AFDF13002}"/>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sz="2400" dirty="0"/>
            </a:p>
          </p:txBody>
        </p:sp>
        <p:sp>
          <p:nvSpPr>
            <p:cNvPr id="190" name="Freeform: Shape 189">
              <a:extLst>
                <a:ext uri="{FF2B5EF4-FFF2-40B4-BE49-F238E27FC236}">
                  <a16:creationId xmlns:a16="http://schemas.microsoft.com/office/drawing/2014/main" id="{BB1BDDED-5B2F-4FE0-9B3F-1C1EE8F5F969}"/>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sz="2400" dirty="0"/>
            </a:p>
          </p:txBody>
        </p:sp>
        <p:grpSp>
          <p:nvGrpSpPr>
            <p:cNvPr id="191" name="Group 190">
              <a:extLst>
                <a:ext uri="{FF2B5EF4-FFF2-40B4-BE49-F238E27FC236}">
                  <a16:creationId xmlns:a16="http://schemas.microsoft.com/office/drawing/2014/main" id="{A06DC284-D574-4B58-97C1-4EAB238D2897}"/>
                </a:ext>
              </a:extLst>
            </p:cNvPr>
            <p:cNvGrpSpPr/>
            <p:nvPr/>
          </p:nvGrpSpPr>
          <p:grpSpPr>
            <a:xfrm>
              <a:off x="5640835" y="1300386"/>
              <a:ext cx="1392651" cy="432677"/>
              <a:chOff x="5688118" y="650074"/>
              <a:chExt cx="1392651" cy="432677"/>
            </a:xfrm>
          </p:grpSpPr>
          <p:sp>
            <p:nvSpPr>
              <p:cNvPr id="192" name="TextBox 191">
                <a:extLst>
                  <a:ext uri="{FF2B5EF4-FFF2-40B4-BE49-F238E27FC236}">
                    <a16:creationId xmlns:a16="http://schemas.microsoft.com/office/drawing/2014/main" id="{38B66773-1E70-4159-8710-7FC0A6CDB07B}"/>
                  </a:ext>
                </a:extLst>
              </p:cNvPr>
              <p:cNvSpPr txBox="1"/>
              <p:nvPr/>
            </p:nvSpPr>
            <p:spPr>
              <a:xfrm>
                <a:off x="5688496" y="650338"/>
                <a:ext cx="1392273" cy="432413"/>
              </a:xfrm>
              <a:prstGeom prst="rect">
                <a:avLst/>
              </a:prstGeom>
              <a:noFill/>
            </p:spPr>
            <p:txBody>
              <a:bodyPr wrap="square" rtlCol="0">
                <a:spAutoFit/>
              </a:bodyPr>
              <a:lstStyle/>
              <a:p>
                <a:pPr algn="ctr"/>
                <a:r>
                  <a:rPr lang="en-US" sz="2800" b="1">
                    <a:ln w="28575">
                      <a:solidFill>
                        <a:schemeClr val="bg1"/>
                      </a:solidFill>
                    </a:ln>
                    <a:solidFill>
                      <a:schemeClr val="bg1"/>
                    </a:solidFill>
                    <a:latin typeface="+mj-lt"/>
                  </a:rPr>
                  <a:t>Launch</a:t>
                </a:r>
                <a:endParaRPr lang="en-US" sz="2800" b="1" dirty="0">
                  <a:ln w="28575">
                    <a:solidFill>
                      <a:schemeClr val="bg1"/>
                    </a:solidFill>
                  </a:ln>
                  <a:solidFill>
                    <a:schemeClr val="bg1"/>
                  </a:solidFill>
                  <a:latin typeface="+mj-lt"/>
                </a:endParaRPr>
              </a:p>
            </p:txBody>
          </p:sp>
          <p:sp>
            <p:nvSpPr>
              <p:cNvPr id="193" name="TextBox 192">
                <a:extLst>
                  <a:ext uri="{FF2B5EF4-FFF2-40B4-BE49-F238E27FC236}">
                    <a16:creationId xmlns:a16="http://schemas.microsoft.com/office/drawing/2014/main" id="{5210FCC1-A696-41FE-B439-DA046C521321}"/>
                  </a:ext>
                </a:extLst>
              </p:cNvPr>
              <p:cNvSpPr txBox="1"/>
              <p:nvPr/>
            </p:nvSpPr>
            <p:spPr>
              <a:xfrm>
                <a:off x="5688118" y="650074"/>
                <a:ext cx="1392273" cy="432413"/>
              </a:xfrm>
              <a:prstGeom prst="rect">
                <a:avLst/>
              </a:prstGeom>
              <a:noFill/>
            </p:spPr>
            <p:txBody>
              <a:bodyPr wrap="square" rtlCol="0">
                <a:spAutoFit/>
              </a:bodyPr>
              <a:lstStyle/>
              <a:p>
                <a:pPr algn="ctr"/>
                <a:r>
                  <a:rPr lang="en-US" sz="2800" b="1" dirty="0">
                    <a:solidFill>
                      <a:schemeClr val="accent5"/>
                    </a:solidFill>
                    <a:latin typeface="+mj-lt"/>
                  </a:rPr>
                  <a:t>Launch</a:t>
                </a:r>
              </a:p>
            </p:txBody>
          </p:sp>
        </p:grpSp>
      </p:grpSp>
      <p:sp>
        <p:nvSpPr>
          <p:cNvPr id="86" name="Text Placeholder 2">
            <a:extLst>
              <a:ext uri="{FF2B5EF4-FFF2-40B4-BE49-F238E27FC236}">
                <a16:creationId xmlns:a16="http://schemas.microsoft.com/office/drawing/2014/main" id="{019988FA-594F-4ABA-854D-D36EEC30C388}"/>
              </a:ext>
            </a:extLst>
          </p:cNvPr>
          <p:cNvSpPr txBox="1">
            <a:spLocks/>
          </p:cNvSpPr>
          <p:nvPr/>
        </p:nvSpPr>
        <p:spPr>
          <a:xfrm>
            <a:off x="5623376" y="358830"/>
            <a:ext cx="6302229" cy="360362"/>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err="1"/>
              <a:t>Wêreld</a:t>
            </a:r>
            <a:r>
              <a:rPr lang="en-US" sz="2400" b="1" dirty="0"/>
              <a:t> van </a:t>
            </a:r>
            <a:r>
              <a:rPr lang="en-US" sz="2400" b="1" dirty="0" err="1"/>
              <a:t>werk</a:t>
            </a:r>
            <a:r>
              <a:rPr lang="en-US" sz="2400" b="1" dirty="0"/>
              <a:t>: </a:t>
            </a:r>
            <a:r>
              <a:rPr lang="en-US" sz="2400" b="1" dirty="0" err="1"/>
              <a:t>Kwartaal</a:t>
            </a:r>
            <a:r>
              <a:rPr lang="en-US" sz="2400" b="1" dirty="0"/>
              <a:t> 2 Week 6 – 9 </a:t>
            </a:r>
          </a:p>
          <a:p>
            <a:pPr marL="0" indent="0">
              <a:buNone/>
            </a:pPr>
            <a:r>
              <a:rPr lang="en-US" sz="2400" b="1" dirty="0"/>
              <a:t>LES 1</a:t>
            </a:r>
            <a:endParaRPr lang="en-US" sz="2400" b="1" noProof="1"/>
          </a:p>
        </p:txBody>
      </p:sp>
      <p:grpSp>
        <p:nvGrpSpPr>
          <p:cNvPr id="87" name="Group 86">
            <a:extLst>
              <a:ext uri="{FF2B5EF4-FFF2-40B4-BE49-F238E27FC236}">
                <a16:creationId xmlns:a16="http://schemas.microsoft.com/office/drawing/2014/main" id="{C643CE30-F249-4C34-AEAF-43136DBC4245}"/>
              </a:ext>
              <a:ext uri="{C183D7F6-B498-43B3-948B-1728B52AA6E4}">
                <adec:decorative xmlns:adec="http://schemas.microsoft.com/office/drawing/2017/decorative" val="1"/>
              </a:ext>
            </a:extLst>
          </p:cNvPr>
          <p:cNvGrpSpPr>
            <a:grpSpLocks noChangeAspect="1"/>
          </p:cNvGrpSpPr>
          <p:nvPr/>
        </p:nvGrpSpPr>
        <p:grpSpPr>
          <a:xfrm rot="20954291">
            <a:off x="264580" y="240133"/>
            <a:ext cx="1424651" cy="1097682"/>
            <a:chOff x="967966" y="847100"/>
            <a:chExt cx="1424651" cy="1097682"/>
          </a:xfrm>
        </p:grpSpPr>
        <p:sp>
          <p:nvSpPr>
            <p:cNvPr id="88" name="Freeform: Shape 87">
              <a:extLst>
                <a:ext uri="{FF2B5EF4-FFF2-40B4-BE49-F238E27FC236}">
                  <a16:creationId xmlns:a16="http://schemas.microsoft.com/office/drawing/2014/main" id="{0525D90C-D828-423C-B4D0-EDC00481B607}"/>
                </a:ext>
              </a:extLst>
            </p:cNvPr>
            <p:cNvSpPr/>
            <p:nvPr/>
          </p:nvSpPr>
          <p:spPr>
            <a:xfrm>
              <a:off x="967966" y="847100"/>
              <a:ext cx="1424651" cy="1097682"/>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5"/>
            </a:solidFill>
            <a:ln w="25400" cap="flat">
              <a:solidFill>
                <a:schemeClr val="accent1"/>
              </a:solid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4CD3AAB9-DF66-4A2B-85A9-7639EA97E382}"/>
                </a:ext>
              </a:extLst>
            </p:cNvPr>
            <p:cNvSpPr/>
            <p:nvPr/>
          </p:nvSpPr>
          <p:spPr>
            <a:xfrm>
              <a:off x="1434668"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6487" y="437321"/>
                    <a:pt x="95171" y="418637"/>
                    <a:pt x="95171" y="394115"/>
                  </a:cubicBezTo>
                  <a:lnTo>
                    <a:pt x="95171" y="50797"/>
                  </a:lnTo>
                  <a:cubicBezTo>
                    <a:pt x="95171" y="27442"/>
                    <a:pt x="75320"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B91D48D7-CBE3-49BF-9422-2E7A08BEC56C}"/>
                </a:ext>
              </a:extLst>
            </p:cNvPr>
            <p:cNvSpPr/>
            <p:nvPr/>
          </p:nvSpPr>
          <p:spPr>
            <a:xfrm>
              <a:off x="1834037"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5320" y="437321"/>
                    <a:pt x="95171" y="418637"/>
                    <a:pt x="95171" y="394115"/>
                  </a:cubicBezTo>
                  <a:lnTo>
                    <a:pt x="95171" y="50797"/>
                  </a:lnTo>
                  <a:cubicBezTo>
                    <a:pt x="95171" y="27442"/>
                    <a:pt x="76487"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6680040C-7E8F-45F9-9470-D530AC19CA30}"/>
                </a:ext>
              </a:extLst>
            </p:cNvPr>
            <p:cNvSpPr/>
            <p:nvPr/>
          </p:nvSpPr>
          <p:spPr>
            <a:xfrm>
              <a:off x="1473203" y="1034710"/>
              <a:ext cx="408711" cy="81742"/>
            </a:xfrm>
            <a:custGeom>
              <a:avLst/>
              <a:gdLst>
                <a:gd name="connsiteX0" fmla="*/ 209611 w 408711"/>
                <a:gd name="connsiteY0" fmla="*/ 8758 h 81742"/>
                <a:gd name="connsiteX1" fmla="*/ 8758 w 408711"/>
                <a:gd name="connsiteY1" fmla="*/ 83494 h 81742"/>
                <a:gd name="connsiteX2" fmla="*/ 209611 w 408711"/>
                <a:gd name="connsiteY2" fmla="*/ 37952 h 81742"/>
                <a:gd name="connsiteX3" fmla="*/ 410463 w 408711"/>
                <a:gd name="connsiteY3" fmla="*/ 83494 h 81742"/>
                <a:gd name="connsiteX4" fmla="*/ 209611 w 408711"/>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11" h="81742">
                  <a:moveTo>
                    <a:pt x="209611" y="8758"/>
                  </a:moveTo>
                  <a:cubicBezTo>
                    <a:pt x="136043" y="8758"/>
                    <a:pt x="64810" y="35616"/>
                    <a:pt x="8758" y="83494"/>
                  </a:cubicBezTo>
                  <a:cubicBezTo>
                    <a:pt x="71816" y="54300"/>
                    <a:pt x="140714" y="39120"/>
                    <a:pt x="209611" y="37952"/>
                  </a:cubicBezTo>
                  <a:cubicBezTo>
                    <a:pt x="279675" y="39120"/>
                    <a:pt x="347405" y="54300"/>
                    <a:pt x="410463" y="83494"/>
                  </a:cubicBezTo>
                  <a:cubicBezTo>
                    <a:pt x="354411" y="35616"/>
                    <a:pt x="283179" y="8758"/>
                    <a:pt x="209611" y="8758"/>
                  </a:cubicBezTo>
                  <a:close/>
                </a:path>
              </a:pathLst>
            </a:custGeom>
            <a:solidFill>
              <a:schemeClr val="accent3"/>
            </a:solidFill>
            <a:ln w="9525" cap="flat">
              <a:noFill/>
              <a:prstDash val="solid"/>
              <a:miter/>
            </a:ln>
          </p:spPr>
          <p:txBody>
            <a:bodyPr rtlCol="0" anchor="ctr"/>
            <a:lstStyle/>
            <a:p>
              <a:endParaRPr lang="en-US" dirty="0"/>
            </a:p>
          </p:txBody>
        </p:sp>
        <p:grpSp>
          <p:nvGrpSpPr>
            <p:cNvPr id="92" name="Group 91">
              <a:extLst>
                <a:ext uri="{FF2B5EF4-FFF2-40B4-BE49-F238E27FC236}">
                  <a16:creationId xmlns:a16="http://schemas.microsoft.com/office/drawing/2014/main" id="{B1415EAF-6E0B-4328-8B4D-9A60D33AF2DB}"/>
                </a:ext>
              </a:extLst>
            </p:cNvPr>
            <p:cNvGrpSpPr/>
            <p:nvPr/>
          </p:nvGrpSpPr>
          <p:grpSpPr>
            <a:xfrm>
              <a:off x="1278190" y="977491"/>
              <a:ext cx="822094" cy="695977"/>
              <a:chOff x="1278190" y="977491"/>
              <a:chExt cx="822094" cy="695977"/>
            </a:xfrm>
          </p:grpSpPr>
          <p:sp>
            <p:nvSpPr>
              <p:cNvPr id="104" name="Freeform: Shape 103">
                <a:extLst>
                  <a:ext uri="{FF2B5EF4-FFF2-40B4-BE49-F238E27FC236}">
                    <a16:creationId xmlns:a16="http://schemas.microsoft.com/office/drawing/2014/main" id="{BBE05326-C809-477E-BA53-7437ECB9C159}"/>
                  </a:ext>
                </a:extLst>
              </p:cNvPr>
              <p:cNvSpPr/>
              <p:nvPr/>
            </p:nvSpPr>
            <p:spPr>
              <a:xfrm>
                <a:off x="2048903" y="1429409"/>
                <a:ext cx="35032" cy="81742"/>
              </a:xfrm>
              <a:custGeom>
                <a:avLst/>
                <a:gdLst>
                  <a:gd name="connsiteX0" fmla="*/ 8758 w 35032"/>
                  <a:gd name="connsiteY0" fmla="*/ 9926 h 81742"/>
                  <a:gd name="connsiteX1" fmla="*/ 8758 w 35032"/>
                  <a:gd name="connsiteY1" fmla="*/ 57803 h 81742"/>
                  <a:gd name="connsiteX2" fmla="*/ 36784 w 35032"/>
                  <a:gd name="connsiteY2" fmla="*/ 74152 h 81742"/>
                  <a:gd name="connsiteX3" fmla="*/ 36784 w 35032"/>
                  <a:gd name="connsiteY3" fmla="*/ 8758 h 81742"/>
                  <a:gd name="connsiteX4" fmla="*/ 8758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8758" y="9926"/>
                    </a:moveTo>
                    <a:lnTo>
                      <a:pt x="8758" y="57803"/>
                    </a:lnTo>
                    <a:cubicBezTo>
                      <a:pt x="19268" y="61307"/>
                      <a:pt x="28610" y="67145"/>
                      <a:pt x="36784" y="74152"/>
                    </a:cubicBezTo>
                    <a:lnTo>
                      <a:pt x="36784" y="8758"/>
                    </a:lnTo>
                    <a:lnTo>
                      <a:pt x="8758" y="8758"/>
                    </a:lnTo>
                    <a:close/>
                  </a:path>
                </a:pathLst>
              </a:custGeom>
              <a:solidFill>
                <a:schemeClr val="accent1"/>
              </a:solid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9AFD37CE-E0AF-4402-9197-53D352D009E3}"/>
                  </a:ext>
                </a:extLst>
              </p:cNvPr>
              <p:cNvSpPr/>
              <p:nvPr/>
            </p:nvSpPr>
            <p:spPr>
              <a:xfrm>
                <a:off x="1278190" y="1430577"/>
                <a:ext cx="35032" cy="81742"/>
              </a:xfrm>
              <a:custGeom>
                <a:avLst/>
                <a:gdLst>
                  <a:gd name="connsiteX0" fmla="*/ 36784 w 35032"/>
                  <a:gd name="connsiteY0" fmla="*/ 8758 h 81742"/>
                  <a:gd name="connsiteX1" fmla="*/ 8758 w 35032"/>
                  <a:gd name="connsiteY1" fmla="*/ 8758 h 81742"/>
                  <a:gd name="connsiteX2" fmla="*/ 8758 w 35032"/>
                  <a:gd name="connsiteY2" fmla="*/ 74152 h 81742"/>
                  <a:gd name="connsiteX3" fmla="*/ 36784 w 35032"/>
                  <a:gd name="connsiteY3" fmla="*/ 57803 h 81742"/>
                  <a:gd name="connsiteX4" fmla="*/ 36784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36784" y="8758"/>
                    </a:moveTo>
                    <a:lnTo>
                      <a:pt x="8758" y="8758"/>
                    </a:lnTo>
                    <a:lnTo>
                      <a:pt x="8758" y="74152"/>
                    </a:lnTo>
                    <a:cubicBezTo>
                      <a:pt x="16932" y="67145"/>
                      <a:pt x="26274" y="61307"/>
                      <a:pt x="36784" y="57803"/>
                    </a:cubicBezTo>
                    <a:lnTo>
                      <a:pt x="36784" y="8758"/>
                    </a:lnTo>
                    <a:close/>
                  </a:path>
                </a:pathLst>
              </a:custGeom>
              <a:solidFill>
                <a:schemeClr val="accent1"/>
              </a:solid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E23E2478-59C9-447C-9E7B-D1D72D99E12D}"/>
                  </a:ext>
                </a:extLst>
              </p:cNvPr>
              <p:cNvSpPr/>
              <p:nvPr/>
            </p:nvSpPr>
            <p:spPr>
              <a:xfrm>
                <a:off x="1282861" y="977491"/>
                <a:ext cx="817423" cy="443744"/>
              </a:xfrm>
              <a:custGeom>
                <a:avLst/>
                <a:gdLst>
                  <a:gd name="connsiteX0" fmla="*/ 408128 w 817422"/>
                  <a:gd name="connsiteY0" fmla="*/ 8758 h 443743"/>
                  <a:gd name="connsiteX1" fmla="*/ 8758 w 817422"/>
                  <a:gd name="connsiteY1" fmla="*/ 437321 h 443743"/>
                  <a:gd name="connsiteX2" fmla="*/ 44958 w 817422"/>
                  <a:gd name="connsiteY2" fmla="*/ 437321 h 443743"/>
                  <a:gd name="connsiteX3" fmla="*/ 126701 w 817422"/>
                  <a:gd name="connsiteY3" fmla="*/ 186256 h 443743"/>
                  <a:gd name="connsiteX4" fmla="*/ 127868 w 817422"/>
                  <a:gd name="connsiteY4" fmla="*/ 185088 h 443743"/>
                  <a:gd name="connsiteX5" fmla="*/ 409295 w 817422"/>
                  <a:gd name="connsiteY5" fmla="*/ 37952 h 443743"/>
                  <a:gd name="connsiteX6" fmla="*/ 691890 w 817422"/>
                  <a:gd name="connsiteY6" fmla="*/ 185088 h 443743"/>
                  <a:gd name="connsiteX7" fmla="*/ 691890 w 817422"/>
                  <a:gd name="connsiteY7" fmla="*/ 185088 h 443743"/>
                  <a:gd name="connsiteX8" fmla="*/ 773632 w 817422"/>
                  <a:gd name="connsiteY8" fmla="*/ 437321 h 443743"/>
                  <a:gd name="connsiteX9" fmla="*/ 809832 w 817422"/>
                  <a:gd name="connsiteY9" fmla="*/ 437321 h 443743"/>
                  <a:gd name="connsiteX10" fmla="*/ 408128 w 817422"/>
                  <a:gd name="connsiteY10"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422" h="443743">
                    <a:moveTo>
                      <a:pt x="408128" y="8758"/>
                    </a:moveTo>
                    <a:cubicBezTo>
                      <a:pt x="192094" y="8758"/>
                      <a:pt x="14597" y="200269"/>
                      <a:pt x="8758" y="437321"/>
                    </a:cubicBezTo>
                    <a:lnTo>
                      <a:pt x="44958" y="437321"/>
                    </a:lnTo>
                    <a:cubicBezTo>
                      <a:pt x="44958" y="347405"/>
                      <a:pt x="72984" y="258656"/>
                      <a:pt x="126701" y="186256"/>
                    </a:cubicBezTo>
                    <a:cubicBezTo>
                      <a:pt x="126701" y="186256"/>
                      <a:pt x="127868" y="185088"/>
                      <a:pt x="127868" y="185088"/>
                    </a:cubicBezTo>
                    <a:cubicBezTo>
                      <a:pt x="193262" y="94004"/>
                      <a:pt x="297192" y="39120"/>
                      <a:pt x="409295" y="37952"/>
                    </a:cubicBezTo>
                    <a:cubicBezTo>
                      <a:pt x="521399" y="39120"/>
                      <a:pt x="626496" y="94004"/>
                      <a:pt x="691890" y="185088"/>
                    </a:cubicBezTo>
                    <a:cubicBezTo>
                      <a:pt x="691890" y="185088"/>
                      <a:pt x="691890" y="185088"/>
                      <a:pt x="691890" y="185088"/>
                    </a:cubicBezTo>
                    <a:cubicBezTo>
                      <a:pt x="745606" y="258656"/>
                      <a:pt x="773632" y="346237"/>
                      <a:pt x="773632" y="437321"/>
                    </a:cubicBezTo>
                    <a:lnTo>
                      <a:pt x="809832" y="437321"/>
                    </a:lnTo>
                    <a:cubicBezTo>
                      <a:pt x="800490" y="196765"/>
                      <a:pt x="625328" y="8758"/>
                      <a:pt x="408128" y="8758"/>
                    </a:cubicBezTo>
                    <a:close/>
                  </a:path>
                </a:pathLst>
              </a:custGeom>
              <a:solidFill>
                <a:schemeClr val="accent1"/>
              </a:solid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F18A1E4D-360B-48CE-8DD9-C0B841AB4AEA}"/>
                  </a:ext>
                </a:extLst>
              </p:cNvPr>
              <p:cNvSpPr/>
              <p:nvPr/>
            </p:nvSpPr>
            <p:spPr>
              <a:xfrm>
                <a:off x="1335409" y="1358176"/>
                <a:ext cx="81742" cy="315292"/>
              </a:xfrm>
              <a:custGeom>
                <a:avLst/>
                <a:gdLst>
                  <a:gd name="connsiteX0" fmla="*/ 79991 w 81742"/>
                  <a:gd name="connsiteY0" fmla="*/ 317043 h 315291"/>
                  <a:gd name="connsiteX1" fmla="*/ 79991 w 81742"/>
                  <a:gd name="connsiteY1" fmla="*/ 8758 h 315291"/>
                  <a:gd name="connsiteX2" fmla="*/ 8758 w 81742"/>
                  <a:gd name="connsiteY2" fmla="*/ 162901 h 315291"/>
                  <a:gd name="connsiteX3" fmla="*/ 79991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79991" y="317043"/>
                    </a:moveTo>
                    <a:lnTo>
                      <a:pt x="79991" y="8758"/>
                    </a:lnTo>
                    <a:cubicBezTo>
                      <a:pt x="51965" y="36784"/>
                      <a:pt x="8758" y="91668"/>
                      <a:pt x="8758" y="162901"/>
                    </a:cubicBezTo>
                    <a:cubicBezTo>
                      <a:pt x="8758" y="232966"/>
                      <a:pt x="51965" y="289017"/>
                      <a:pt x="79991" y="317043"/>
                    </a:cubicBezTo>
                    <a:close/>
                  </a:path>
                </a:pathLst>
              </a:custGeom>
              <a:solidFill>
                <a:schemeClr val="accent1"/>
              </a:solid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5FBA457B-788C-4074-B5A5-14A1F27B0A86}"/>
                  </a:ext>
                </a:extLst>
              </p:cNvPr>
              <p:cNvSpPr/>
              <p:nvPr/>
            </p:nvSpPr>
            <p:spPr>
              <a:xfrm>
                <a:off x="1949644" y="1358176"/>
                <a:ext cx="81742" cy="315292"/>
              </a:xfrm>
              <a:custGeom>
                <a:avLst/>
                <a:gdLst>
                  <a:gd name="connsiteX0" fmla="*/ 8758 w 81742"/>
                  <a:gd name="connsiteY0" fmla="*/ 317043 h 315291"/>
                  <a:gd name="connsiteX1" fmla="*/ 79991 w 81742"/>
                  <a:gd name="connsiteY1" fmla="*/ 162901 h 315291"/>
                  <a:gd name="connsiteX2" fmla="*/ 8758 w 81742"/>
                  <a:gd name="connsiteY2" fmla="*/ 8758 h 315291"/>
                  <a:gd name="connsiteX3" fmla="*/ 8758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8758" y="317043"/>
                    </a:moveTo>
                    <a:cubicBezTo>
                      <a:pt x="36784" y="289017"/>
                      <a:pt x="79991" y="234133"/>
                      <a:pt x="79991" y="162901"/>
                    </a:cubicBezTo>
                    <a:cubicBezTo>
                      <a:pt x="79991" y="92836"/>
                      <a:pt x="36784" y="36784"/>
                      <a:pt x="8758" y="8758"/>
                    </a:cubicBezTo>
                    <a:lnTo>
                      <a:pt x="8758" y="317043"/>
                    </a:lnTo>
                    <a:close/>
                  </a:path>
                </a:pathLst>
              </a:custGeom>
              <a:solidFill>
                <a:schemeClr val="accent1"/>
              </a:solidFill>
              <a:ln w="9525" cap="flat">
                <a:noFill/>
                <a:prstDash val="solid"/>
                <a:miter/>
              </a:ln>
            </p:spPr>
            <p:txBody>
              <a:bodyPr rtlCol="0" anchor="ctr"/>
              <a:lstStyle/>
              <a:p>
                <a:endParaRPr lang="en-US" dirty="0"/>
              </a:p>
            </p:txBody>
          </p:sp>
        </p:grpSp>
        <p:sp>
          <p:nvSpPr>
            <p:cNvPr id="93" name="Freeform: Shape 92">
              <a:extLst>
                <a:ext uri="{FF2B5EF4-FFF2-40B4-BE49-F238E27FC236}">
                  <a16:creationId xmlns:a16="http://schemas.microsoft.com/office/drawing/2014/main" id="{CCDE10B5-3854-433B-8508-00FAF64ACAA4}"/>
                </a:ext>
              </a:extLst>
            </p:cNvPr>
            <p:cNvSpPr/>
            <p:nvPr/>
          </p:nvSpPr>
          <p:spPr>
            <a:xfrm>
              <a:off x="1305445" y="1460167"/>
              <a:ext cx="46710" cy="116775"/>
            </a:xfrm>
            <a:custGeom>
              <a:avLst/>
              <a:gdLst>
                <a:gd name="connsiteX0" fmla="*/ 10696 w 46709"/>
                <a:gd name="connsiteY0" fmla="*/ 64413 h 116774"/>
                <a:gd name="connsiteX1" fmla="*/ 46897 w 46709"/>
                <a:gd name="connsiteY1" fmla="*/ 116961 h 116774"/>
                <a:gd name="connsiteX2" fmla="*/ 46897 w 46709"/>
                <a:gd name="connsiteY2" fmla="*/ 10696 h 116774"/>
                <a:gd name="connsiteX3" fmla="*/ 10696 w 46709"/>
                <a:gd name="connsiteY3" fmla="*/ 64413 h 116774"/>
                <a:gd name="connsiteX4" fmla="*/ 10696 w 46709"/>
                <a:gd name="connsiteY4" fmla="*/ 64413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64413"/>
                  </a:moveTo>
                  <a:cubicBezTo>
                    <a:pt x="10696" y="87768"/>
                    <a:pt x="24709" y="108787"/>
                    <a:pt x="46897" y="116961"/>
                  </a:cubicBezTo>
                  <a:cubicBezTo>
                    <a:pt x="37555" y="81929"/>
                    <a:pt x="37555" y="45729"/>
                    <a:pt x="46897" y="10696"/>
                  </a:cubicBezTo>
                  <a:cubicBezTo>
                    <a:pt x="24709" y="20038"/>
                    <a:pt x="10696" y="41058"/>
                    <a:pt x="10696" y="64413"/>
                  </a:cubicBezTo>
                  <a:lnTo>
                    <a:pt x="10696" y="64413"/>
                  </a:lnTo>
                  <a:close/>
                </a:path>
              </a:pathLst>
            </a:custGeom>
            <a:solidFill>
              <a:schemeClr val="bg1"/>
            </a:solidFill>
            <a:ln w="11633"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D32DC59E-76DF-4170-8D59-DE0ACECAE0D5}"/>
                </a:ext>
              </a:extLst>
            </p:cNvPr>
            <p:cNvSpPr/>
            <p:nvPr/>
          </p:nvSpPr>
          <p:spPr>
            <a:xfrm>
              <a:off x="2010764" y="1460167"/>
              <a:ext cx="46710" cy="116775"/>
            </a:xfrm>
            <a:custGeom>
              <a:avLst/>
              <a:gdLst>
                <a:gd name="connsiteX0" fmla="*/ 10696 w 46709"/>
                <a:gd name="connsiteY0" fmla="*/ 10696 h 116774"/>
                <a:gd name="connsiteX1" fmla="*/ 10696 w 46709"/>
                <a:gd name="connsiteY1" fmla="*/ 116961 h 116774"/>
                <a:gd name="connsiteX2" fmla="*/ 46897 w 46709"/>
                <a:gd name="connsiteY2" fmla="*/ 64413 h 116774"/>
                <a:gd name="connsiteX3" fmla="*/ 10696 w 46709"/>
                <a:gd name="connsiteY3" fmla="*/ 10696 h 116774"/>
                <a:gd name="connsiteX4" fmla="*/ 10696 w 46709"/>
                <a:gd name="connsiteY4" fmla="*/ 10696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10696"/>
                  </a:moveTo>
                  <a:cubicBezTo>
                    <a:pt x="20038" y="45729"/>
                    <a:pt x="20038" y="81929"/>
                    <a:pt x="10696" y="116961"/>
                  </a:cubicBezTo>
                  <a:cubicBezTo>
                    <a:pt x="31716" y="108787"/>
                    <a:pt x="46897" y="87768"/>
                    <a:pt x="46897" y="64413"/>
                  </a:cubicBezTo>
                  <a:cubicBezTo>
                    <a:pt x="46897" y="41058"/>
                    <a:pt x="32883" y="20038"/>
                    <a:pt x="10696" y="10696"/>
                  </a:cubicBezTo>
                  <a:lnTo>
                    <a:pt x="10696" y="10696"/>
                  </a:lnTo>
                  <a:close/>
                </a:path>
              </a:pathLst>
            </a:custGeom>
            <a:solidFill>
              <a:schemeClr val="bg1"/>
            </a:solidFill>
            <a:ln w="11633"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41B937F1-90A7-4818-AE60-D2C252E0ADD5}"/>
                </a:ext>
              </a:extLst>
            </p:cNvPr>
            <p:cNvSpPr/>
            <p:nvPr/>
          </p:nvSpPr>
          <p:spPr>
            <a:xfrm>
              <a:off x="1463861" y="1676971"/>
              <a:ext cx="35032" cy="81742"/>
            </a:xfrm>
            <a:custGeom>
              <a:avLst/>
              <a:gdLst>
                <a:gd name="connsiteX0" fmla="*/ 36784 w 35032"/>
                <a:gd name="connsiteY0" fmla="*/ 65978 h 81742"/>
                <a:gd name="connsiteX1" fmla="*/ 22771 w 35032"/>
                <a:gd name="connsiteY1" fmla="*/ 79991 h 81742"/>
                <a:gd name="connsiteX2" fmla="*/ 8758 w 35032"/>
                <a:gd name="connsiteY2" fmla="*/ 65978 h 81742"/>
                <a:gd name="connsiteX3" fmla="*/ 8758 w 35032"/>
                <a:gd name="connsiteY3" fmla="*/ 22771 h 81742"/>
                <a:gd name="connsiteX4" fmla="*/ 22771 w 35032"/>
                <a:gd name="connsiteY4" fmla="*/ 8758 h 81742"/>
                <a:gd name="connsiteX5" fmla="*/ 36784 w 35032"/>
                <a:gd name="connsiteY5" fmla="*/ 22771 h 81742"/>
                <a:gd name="connsiteX6" fmla="*/ 36784 w 35032"/>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81742">
                  <a:moveTo>
                    <a:pt x="36784" y="65978"/>
                  </a:moveTo>
                  <a:cubicBezTo>
                    <a:pt x="36784" y="74152"/>
                    <a:pt x="30945" y="79991"/>
                    <a:pt x="22771" y="79991"/>
                  </a:cubicBezTo>
                  <a:cubicBezTo>
                    <a:pt x="14597"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4326137D-30C2-4FEB-9A26-88EB3092240F}"/>
                </a:ext>
              </a:extLst>
            </p:cNvPr>
            <p:cNvSpPr/>
            <p:nvPr/>
          </p:nvSpPr>
          <p:spPr>
            <a:xfrm>
              <a:off x="1463861" y="1376860"/>
              <a:ext cx="35032" cy="280259"/>
            </a:xfrm>
            <a:custGeom>
              <a:avLst/>
              <a:gdLst>
                <a:gd name="connsiteX0" fmla="*/ 36784 w 35032"/>
                <a:gd name="connsiteY0" fmla="*/ 265662 h 280259"/>
                <a:gd name="connsiteX1" fmla="*/ 22771 w 35032"/>
                <a:gd name="connsiteY1" fmla="*/ 279675 h 280259"/>
                <a:gd name="connsiteX2" fmla="*/ 8758 w 35032"/>
                <a:gd name="connsiteY2" fmla="*/ 265662 h 280259"/>
                <a:gd name="connsiteX3" fmla="*/ 8758 w 35032"/>
                <a:gd name="connsiteY3" fmla="*/ 22771 h 280259"/>
                <a:gd name="connsiteX4" fmla="*/ 22771 w 35032"/>
                <a:gd name="connsiteY4" fmla="*/ 8758 h 280259"/>
                <a:gd name="connsiteX5" fmla="*/ 36784 w 35032"/>
                <a:gd name="connsiteY5" fmla="*/ 22771 h 280259"/>
                <a:gd name="connsiteX6" fmla="*/ 36784 w 35032"/>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280259">
                  <a:moveTo>
                    <a:pt x="36784" y="265662"/>
                  </a:moveTo>
                  <a:cubicBezTo>
                    <a:pt x="36784" y="273837"/>
                    <a:pt x="30945" y="279675"/>
                    <a:pt x="22771" y="279675"/>
                  </a:cubicBezTo>
                  <a:cubicBezTo>
                    <a:pt x="14597"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3AE57EC9-8CDF-4813-98F9-E3979B49BE06}"/>
                </a:ext>
              </a:extLst>
            </p:cNvPr>
            <p:cNvSpPr/>
            <p:nvPr/>
          </p:nvSpPr>
          <p:spPr>
            <a:xfrm>
              <a:off x="1863231" y="1673468"/>
              <a:ext cx="46710" cy="81742"/>
            </a:xfrm>
            <a:custGeom>
              <a:avLst/>
              <a:gdLst>
                <a:gd name="connsiteX0" fmla="*/ 37952 w 46709"/>
                <a:gd name="connsiteY0" fmla="*/ 65978 h 81742"/>
                <a:gd name="connsiteX1" fmla="*/ 23939 w 46709"/>
                <a:gd name="connsiteY1" fmla="*/ 79991 h 81742"/>
                <a:gd name="connsiteX2" fmla="*/ 8758 w 46709"/>
                <a:gd name="connsiteY2" fmla="*/ 65978 h 81742"/>
                <a:gd name="connsiteX3" fmla="*/ 8758 w 46709"/>
                <a:gd name="connsiteY3" fmla="*/ 22771 h 81742"/>
                <a:gd name="connsiteX4" fmla="*/ 22771 w 46709"/>
                <a:gd name="connsiteY4" fmla="*/ 8758 h 81742"/>
                <a:gd name="connsiteX5" fmla="*/ 36784 w 46709"/>
                <a:gd name="connsiteY5" fmla="*/ 22771 h 81742"/>
                <a:gd name="connsiteX6" fmla="*/ 36784 w 46709"/>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81742">
                  <a:moveTo>
                    <a:pt x="37952" y="65978"/>
                  </a:moveTo>
                  <a:cubicBezTo>
                    <a:pt x="37952" y="74152"/>
                    <a:pt x="32113" y="79991"/>
                    <a:pt x="23939" y="79991"/>
                  </a:cubicBezTo>
                  <a:cubicBezTo>
                    <a:pt x="15765"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44B9B778-8307-49E5-93A2-4988C1FDE556}"/>
                </a:ext>
              </a:extLst>
            </p:cNvPr>
            <p:cNvSpPr/>
            <p:nvPr/>
          </p:nvSpPr>
          <p:spPr>
            <a:xfrm>
              <a:off x="1863231" y="1373357"/>
              <a:ext cx="46710" cy="280259"/>
            </a:xfrm>
            <a:custGeom>
              <a:avLst/>
              <a:gdLst>
                <a:gd name="connsiteX0" fmla="*/ 37952 w 46709"/>
                <a:gd name="connsiteY0" fmla="*/ 265662 h 280259"/>
                <a:gd name="connsiteX1" fmla="*/ 23939 w 46709"/>
                <a:gd name="connsiteY1" fmla="*/ 279675 h 280259"/>
                <a:gd name="connsiteX2" fmla="*/ 8758 w 46709"/>
                <a:gd name="connsiteY2" fmla="*/ 265662 h 280259"/>
                <a:gd name="connsiteX3" fmla="*/ 8758 w 46709"/>
                <a:gd name="connsiteY3" fmla="*/ 22771 h 280259"/>
                <a:gd name="connsiteX4" fmla="*/ 22771 w 46709"/>
                <a:gd name="connsiteY4" fmla="*/ 8758 h 280259"/>
                <a:gd name="connsiteX5" fmla="*/ 36784 w 46709"/>
                <a:gd name="connsiteY5" fmla="*/ 22771 h 280259"/>
                <a:gd name="connsiteX6" fmla="*/ 36784 w 46709"/>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280259">
                  <a:moveTo>
                    <a:pt x="37952" y="265662"/>
                  </a:moveTo>
                  <a:cubicBezTo>
                    <a:pt x="37952" y="273837"/>
                    <a:pt x="32113" y="279675"/>
                    <a:pt x="23939" y="279675"/>
                  </a:cubicBezTo>
                  <a:cubicBezTo>
                    <a:pt x="15765"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5C9917D3-F2A3-48B1-B42C-81BF6BD0BDC7}"/>
                </a:ext>
              </a:extLst>
            </p:cNvPr>
            <p:cNvSpPr/>
            <p:nvPr/>
          </p:nvSpPr>
          <p:spPr>
            <a:xfrm>
              <a:off x="1590878" y="1449415"/>
              <a:ext cx="186839" cy="291937"/>
            </a:xfrm>
            <a:custGeom>
              <a:avLst/>
              <a:gdLst>
                <a:gd name="connsiteX0" fmla="*/ 54568 w 186839"/>
                <a:gd name="connsiteY0" fmla="*/ 278353 h 291936"/>
                <a:gd name="connsiteX1" fmla="*/ 65077 w 186839"/>
                <a:gd name="connsiteY1" fmla="*/ 179094 h 291936"/>
                <a:gd name="connsiteX2" fmla="*/ 21871 w 186839"/>
                <a:gd name="connsiteY2" fmla="*/ 179094 h 291936"/>
                <a:gd name="connsiteX3" fmla="*/ 12529 w 186839"/>
                <a:gd name="connsiteY3" fmla="*/ 161578 h 291936"/>
                <a:gd name="connsiteX4" fmla="*/ 112955 w 186839"/>
                <a:gd name="connsiteY4" fmla="*/ 15610 h 291936"/>
                <a:gd name="connsiteX5" fmla="*/ 132807 w 186839"/>
                <a:gd name="connsiteY5" fmla="*/ 23784 h 291936"/>
                <a:gd name="connsiteX6" fmla="*/ 122297 w 186839"/>
                <a:gd name="connsiteY6" fmla="*/ 123043 h 291936"/>
                <a:gd name="connsiteX7" fmla="*/ 165504 w 186839"/>
                <a:gd name="connsiteY7" fmla="*/ 123043 h 291936"/>
                <a:gd name="connsiteX8" fmla="*/ 174846 w 186839"/>
                <a:gd name="connsiteY8" fmla="*/ 140559 h 291936"/>
                <a:gd name="connsiteX9" fmla="*/ 74419 w 186839"/>
                <a:gd name="connsiteY9" fmla="*/ 286527 h 291936"/>
                <a:gd name="connsiteX10" fmla="*/ 54568 w 186839"/>
                <a:gd name="connsiteY10" fmla="*/ 278353 h 29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839" h="291936">
                  <a:moveTo>
                    <a:pt x="54568" y="278353"/>
                  </a:moveTo>
                  <a:lnTo>
                    <a:pt x="65077" y="179094"/>
                  </a:lnTo>
                  <a:lnTo>
                    <a:pt x="21871" y="179094"/>
                  </a:lnTo>
                  <a:cubicBezTo>
                    <a:pt x="12529" y="179094"/>
                    <a:pt x="7858" y="168585"/>
                    <a:pt x="12529" y="161578"/>
                  </a:cubicBezTo>
                  <a:lnTo>
                    <a:pt x="112955" y="15610"/>
                  </a:lnTo>
                  <a:cubicBezTo>
                    <a:pt x="119962" y="6268"/>
                    <a:pt x="133975" y="10939"/>
                    <a:pt x="132807" y="23784"/>
                  </a:cubicBezTo>
                  <a:lnTo>
                    <a:pt x="122297" y="123043"/>
                  </a:lnTo>
                  <a:lnTo>
                    <a:pt x="165504" y="123043"/>
                  </a:lnTo>
                  <a:cubicBezTo>
                    <a:pt x="174846" y="123043"/>
                    <a:pt x="179517" y="133552"/>
                    <a:pt x="174846" y="140559"/>
                  </a:cubicBezTo>
                  <a:lnTo>
                    <a:pt x="74419" y="286527"/>
                  </a:lnTo>
                  <a:cubicBezTo>
                    <a:pt x="68581" y="295869"/>
                    <a:pt x="53400" y="290030"/>
                    <a:pt x="54568" y="278353"/>
                  </a:cubicBezTo>
                  <a:close/>
                </a:path>
              </a:pathLst>
            </a:custGeom>
            <a:solidFill>
              <a:schemeClr val="accent3"/>
            </a:solidFill>
            <a:ln w="11633" cap="flat">
              <a:solidFill>
                <a:schemeClr val="accent3"/>
              </a:solid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C28C977D-E4F1-45BD-BE3D-1EB4D8327169}"/>
                </a:ext>
              </a:extLst>
            </p:cNvPr>
            <p:cNvSpPr/>
            <p:nvPr/>
          </p:nvSpPr>
          <p:spPr>
            <a:xfrm>
              <a:off x="1131761" y="1256122"/>
              <a:ext cx="116775" cy="116775"/>
            </a:xfrm>
            <a:custGeom>
              <a:avLst/>
              <a:gdLst>
                <a:gd name="connsiteX0" fmla="*/ 37244 w 116774"/>
                <a:gd name="connsiteY0" fmla="*/ 62934 h 116774"/>
                <a:gd name="connsiteX1" fmla="*/ 40747 w 116774"/>
                <a:gd name="connsiteY1" fmla="*/ 72276 h 116774"/>
                <a:gd name="connsiteX2" fmla="*/ 37244 w 116774"/>
                <a:gd name="connsiteY2" fmla="*/ 107309 h 116774"/>
                <a:gd name="connsiteX3" fmla="*/ 40747 w 116774"/>
                <a:gd name="connsiteY3" fmla="*/ 108477 h 116774"/>
                <a:gd name="connsiteX4" fmla="*/ 62934 w 116774"/>
                <a:gd name="connsiteY4" fmla="*/ 81618 h 116774"/>
                <a:gd name="connsiteX5" fmla="*/ 72276 w 116774"/>
                <a:gd name="connsiteY5" fmla="*/ 78115 h 116774"/>
                <a:gd name="connsiteX6" fmla="*/ 107309 w 116774"/>
                <a:gd name="connsiteY6" fmla="*/ 81618 h 116774"/>
                <a:gd name="connsiteX7" fmla="*/ 108477 w 116774"/>
                <a:gd name="connsiteY7" fmla="*/ 78115 h 116774"/>
                <a:gd name="connsiteX8" fmla="*/ 81618 w 116774"/>
                <a:gd name="connsiteY8" fmla="*/ 55928 h 116774"/>
                <a:gd name="connsiteX9" fmla="*/ 78115 w 116774"/>
                <a:gd name="connsiteY9" fmla="*/ 46586 h 116774"/>
                <a:gd name="connsiteX10" fmla="*/ 81618 w 116774"/>
                <a:gd name="connsiteY10" fmla="*/ 11554 h 116774"/>
                <a:gd name="connsiteX11" fmla="*/ 78115 w 116774"/>
                <a:gd name="connsiteY11" fmla="*/ 10386 h 116774"/>
                <a:gd name="connsiteX12" fmla="*/ 55928 w 116774"/>
                <a:gd name="connsiteY12" fmla="*/ 37244 h 116774"/>
                <a:gd name="connsiteX13" fmla="*/ 46586 w 116774"/>
                <a:gd name="connsiteY13" fmla="*/ 40747 h 116774"/>
                <a:gd name="connsiteX14" fmla="*/ 11554 w 116774"/>
                <a:gd name="connsiteY14" fmla="*/ 37244 h 116774"/>
                <a:gd name="connsiteX15" fmla="*/ 10386 w 116774"/>
                <a:gd name="connsiteY15" fmla="*/ 40747 h 116774"/>
                <a:gd name="connsiteX16" fmla="*/ 37244 w 116774"/>
                <a:gd name="connsiteY16" fmla="*/ 62934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37244" y="62934"/>
                  </a:moveTo>
                  <a:cubicBezTo>
                    <a:pt x="39579" y="65270"/>
                    <a:pt x="41915" y="68773"/>
                    <a:pt x="40747" y="72276"/>
                  </a:cubicBezTo>
                  <a:lnTo>
                    <a:pt x="37244" y="107309"/>
                  </a:lnTo>
                  <a:cubicBezTo>
                    <a:pt x="37244" y="110812"/>
                    <a:pt x="38412" y="110812"/>
                    <a:pt x="40747" y="108477"/>
                  </a:cubicBezTo>
                  <a:lnTo>
                    <a:pt x="62934" y="81618"/>
                  </a:lnTo>
                  <a:cubicBezTo>
                    <a:pt x="65270" y="79283"/>
                    <a:pt x="68773" y="76947"/>
                    <a:pt x="72276" y="78115"/>
                  </a:cubicBezTo>
                  <a:lnTo>
                    <a:pt x="107309" y="81618"/>
                  </a:lnTo>
                  <a:cubicBezTo>
                    <a:pt x="110812" y="81618"/>
                    <a:pt x="110812" y="80451"/>
                    <a:pt x="108477" y="78115"/>
                  </a:cubicBezTo>
                  <a:lnTo>
                    <a:pt x="81618" y="55928"/>
                  </a:lnTo>
                  <a:cubicBezTo>
                    <a:pt x="79283" y="53592"/>
                    <a:pt x="76947" y="50089"/>
                    <a:pt x="78115" y="46586"/>
                  </a:cubicBezTo>
                  <a:lnTo>
                    <a:pt x="81618" y="11554"/>
                  </a:lnTo>
                  <a:cubicBezTo>
                    <a:pt x="81618" y="8050"/>
                    <a:pt x="80451" y="8050"/>
                    <a:pt x="78115" y="10386"/>
                  </a:cubicBezTo>
                  <a:lnTo>
                    <a:pt x="55928" y="37244"/>
                  </a:lnTo>
                  <a:cubicBezTo>
                    <a:pt x="53592" y="39579"/>
                    <a:pt x="50089" y="41915"/>
                    <a:pt x="46586" y="40747"/>
                  </a:cubicBezTo>
                  <a:lnTo>
                    <a:pt x="11554" y="37244"/>
                  </a:lnTo>
                  <a:cubicBezTo>
                    <a:pt x="8050" y="37244"/>
                    <a:pt x="8050" y="38412"/>
                    <a:pt x="10386" y="40747"/>
                  </a:cubicBezTo>
                  <a:lnTo>
                    <a:pt x="37244" y="62934"/>
                  </a:lnTo>
                  <a:close/>
                </a:path>
              </a:pathLst>
            </a:custGeom>
            <a:solidFill>
              <a:schemeClr val="accent3"/>
            </a:solid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D8C15131-978D-4E40-B2F8-8C38A88CDA05}"/>
                </a:ext>
              </a:extLst>
            </p:cNvPr>
            <p:cNvSpPr/>
            <p:nvPr/>
          </p:nvSpPr>
          <p:spPr>
            <a:xfrm>
              <a:off x="2081308" y="1178051"/>
              <a:ext cx="116775" cy="116775"/>
            </a:xfrm>
            <a:custGeom>
              <a:avLst/>
              <a:gdLst>
                <a:gd name="connsiteX0" fmla="*/ 41747 w 116774"/>
                <a:gd name="connsiteY0" fmla="*/ 70941 h 116774"/>
                <a:gd name="connsiteX1" fmla="*/ 47586 w 116774"/>
                <a:gd name="connsiteY1" fmla="*/ 79115 h 116774"/>
                <a:gd name="connsiteX2" fmla="*/ 52257 w 116774"/>
                <a:gd name="connsiteY2" fmla="*/ 114147 h 116774"/>
                <a:gd name="connsiteX3" fmla="*/ 55760 w 116774"/>
                <a:gd name="connsiteY3" fmla="*/ 114147 h 116774"/>
                <a:gd name="connsiteX4" fmla="*/ 70941 w 116774"/>
                <a:gd name="connsiteY4" fmla="*/ 82618 h 116774"/>
                <a:gd name="connsiteX5" fmla="*/ 79115 w 116774"/>
                <a:gd name="connsiteY5" fmla="*/ 76779 h 116774"/>
                <a:gd name="connsiteX6" fmla="*/ 114147 w 116774"/>
                <a:gd name="connsiteY6" fmla="*/ 72108 h 116774"/>
                <a:gd name="connsiteX7" fmla="*/ 114147 w 116774"/>
                <a:gd name="connsiteY7" fmla="*/ 68605 h 116774"/>
                <a:gd name="connsiteX8" fmla="*/ 82618 w 116774"/>
                <a:gd name="connsiteY8" fmla="*/ 54592 h 116774"/>
                <a:gd name="connsiteX9" fmla="*/ 76779 w 116774"/>
                <a:gd name="connsiteY9" fmla="*/ 46418 h 116774"/>
                <a:gd name="connsiteX10" fmla="*/ 72108 w 116774"/>
                <a:gd name="connsiteY10" fmla="*/ 11386 h 116774"/>
                <a:gd name="connsiteX11" fmla="*/ 68605 w 116774"/>
                <a:gd name="connsiteY11" fmla="*/ 11386 h 116774"/>
                <a:gd name="connsiteX12" fmla="*/ 54592 w 116774"/>
                <a:gd name="connsiteY12" fmla="*/ 42915 h 116774"/>
                <a:gd name="connsiteX13" fmla="*/ 46418 w 116774"/>
                <a:gd name="connsiteY13" fmla="*/ 48753 h 116774"/>
                <a:gd name="connsiteX14" fmla="*/ 11386 w 116774"/>
                <a:gd name="connsiteY14" fmla="*/ 53424 h 116774"/>
                <a:gd name="connsiteX15" fmla="*/ 11386 w 116774"/>
                <a:gd name="connsiteY15" fmla="*/ 56928 h 116774"/>
                <a:gd name="connsiteX16" fmla="*/ 41747 w 116774"/>
                <a:gd name="connsiteY16" fmla="*/ 70941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41747" y="70941"/>
                  </a:moveTo>
                  <a:cubicBezTo>
                    <a:pt x="45250" y="72108"/>
                    <a:pt x="47586" y="75612"/>
                    <a:pt x="47586" y="79115"/>
                  </a:cubicBezTo>
                  <a:lnTo>
                    <a:pt x="52257" y="114147"/>
                  </a:lnTo>
                  <a:cubicBezTo>
                    <a:pt x="52257" y="117650"/>
                    <a:pt x="54592" y="117650"/>
                    <a:pt x="55760" y="114147"/>
                  </a:cubicBezTo>
                  <a:lnTo>
                    <a:pt x="70941" y="82618"/>
                  </a:lnTo>
                  <a:cubicBezTo>
                    <a:pt x="72108" y="79115"/>
                    <a:pt x="75612" y="76779"/>
                    <a:pt x="79115" y="76779"/>
                  </a:cubicBezTo>
                  <a:lnTo>
                    <a:pt x="114147" y="72108"/>
                  </a:lnTo>
                  <a:cubicBezTo>
                    <a:pt x="117650" y="72108"/>
                    <a:pt x="117650" y="69773"/>
                    <a:pt x="114147" y="68605"/>
                  </a:cubicBezTo>
                  <a:lnTo>
                    <a:pt x="82618" y="54592"/>
                  </a:lnTo>
                  <a:cubicBezTo>
                    <a:pt x="79115" y="53424"/>
                    <a:pt x="76779" y="49921"/>
                    <a:pt x="76779" y="46418"/>
                  </a:cubicBezTo>
                  <a:lnTo>
                    <a:pt x="72108" y="11386"/>
                  </a:lnTo>
                  <a:cubicBezTo>
                    <a:pt x="72108" y="7882"/>
                    <a:pt x="69773" y="7882"/>
                    <a:pt x="68605" y="11386"/>
                  </a:cubicBezTo>
                  <a:lnTo>
                    <a:pt x="54592" y="42915"/>
                  </a:lnTo>
                  <a:cubicBezTo>
                    <a:pt x="53424" y="46418"/>
                    <a:pt x="49921" y="48753"/>
                    <a:pt x="46418" y="48753"/>
                  </a:cubicBezTo>
                  <a:lnTo>
                    <a:pt x="11386" y="53424"/>
                  </a:lnTo>
                  <a:cubicBezTo>
                    <a:pt x="7882" y="53424"/>
                    <a:pt x="7882" y="55760"/>
                    <a:pt x="11386" y="56928"/>
                  </a:cubicBezTo>
                  <a:lnTo>
                    <a:pt x="41747" y="70941"/>
                  </a:lnTo>
                  <a:close/>
                </a:path>
              </a:pathLst>
            </a:custGeom>
            <a:solidFill>
              <a:schemeClr val="accent3"/>
            </a:solid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097A65D0-9DD9-46B8-B4C3-3E5A45F4FD6C}"/>
                </a:ext>
              </a:extLst>
            </p:cNvPr>
            <p:cNvSpPr/>
            <p:nvPr/>
          </p:nvSpPr>
          <p:spPr>
            <a:xfrm>
              <a:off x="2050754" y="1694004"/>
              <a:ext cx="58387" cy="58387"/>
            </a:xfrm>
            <a:custGeom>
              <a:avLst/>
              <a:gdLst>
                <a:gd name="connsiteX0" fmla="*/ 23255 w 58387"/>
                <a:gd name="connsiteY0" fmla="*/ 36100 h 58387"/>
                <a:gd name="connsiteX1" fmla="*/ 25590 w 58387"/>
                <a:gd name="connsiteY1" fmla="*/ 40771 h 58387"/>
                <a:gd name="connsiteX2" fmla="*/ 23255 w 58387"/>
                <a:gd name="connsiteY2" fmla="*/ 58287 h 58387"/>
                <a:gd name="connsiteX3" fmla="*/ 24423 w 58387"/>
                <a:gd name="connsiteY3" fmla="*/ 59455 h 58387"/>
                <a:gd name="connsiteX4" fmla="*/ 36100 w 58387"/>
                <a:gd name="connsiteY4" fmla="*/ 45442 h 58387"/>
                <a:gd name="connsiteX5" fmla="*/ 40771 w 58387"/>
                <a:gd name="connsiteY5" fmla="*/ 43106 h 58387"/>
                <a:gd name="connsiteX6" fmla="*/ 58287 w 58387"/>
                <a:gd name="connsiteY6" fmla="*/ 45442 h 58387"/>
                <a:gd name="connsiteX7" fmla="*/ 59455 w 58387"/>
                <a:gd name="connsiteY7" fmla="*/ 44274 h 58387"/>
                <a:gd name="connsiteX8" fmla="*/ 45442 w 58387"/>
                <a:gd name="connsiteY8" fmla="*/ 32597 h 58387"/>
                <a:gd name="connsiteX9" fmla="*/ 43106 w 58387"/>
                <a:gd name="connsiteY9" fmla="*/ 27926 h 58387"/>
                <a:gd name="connsiteX10" fmla="*/ 45442 w 58387"/>
                <a:gd name="connsiteY10" fmla="*/ 10410 h 58387"/>
                <a:gd name="connsiteX11" fmla="*/ 44274 w 58387"/>
                <a:gd name="connsiteY11" fmla="*/ 9242 h 58387"/>
                <a:gd name="connsiteX12" fmla="*/ 32597 w 58387"/>
                <a:gd name="connsiteY12" fmla="*/ 23255 h 58387"/>
                <a:gd name="connsiteX13" fmla="*/ 27926 w 58387"/>
                <a:gd name="connsiteY13" fmla="*/ 25590 h 58387"/>
                <a:gd name="connsiteX14" fmla="*/ 10410 w 58387"/>
                <a:gd name="connsiteY14" fmla="*/ 23255 h 58387"/>
                <a:gd name="connsiteX15" fmla="*/ 9242 w 58387"/>
                <a:gd name="connsiteY15" fmla="*/ 24422 h 58387"/>
                <a:gd name="connsiteX16" fmla="*/ 23255 w 58387"/>
                <a:gd name="connsiteY16" fmla="*/ 36100 h 5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387" h="58387">
                  <a:moveTo>
                    <a:pt x="23255" y="36100"/>
                  </a:moveTo>
                  <a:cubicBezTo>
                    <a:pt x="24423" y="37268"/>
                    <a:pt x="25590" y="39603"/>
                    <a:pt x="25590" y="40771"/>
                  </a:cubicBezTo>
                  <a:lnTo>
                    <a:pt x="23255" y="58287"/>
                  </a:lnTo>
                  <a:cubicBezTo>
                    <a:pt x="23255" y="59455"/>
                    <a:pt x="23255" y="60623"/>
                    <a:pt x="24423" y="59455"/>
                  </a:cubicBezTo>
                  <a:lnTo>
                    <a:pt x="36100" y="45442"/>
                  </a:lnTo>
                  <a:cubicBezTo>
                    <a:pt x="37268" y="44274"/>
                    <a:pt x="39603" y="43106"/>
                    <a:pt x="40771" y="43106"/>
                  </a:cubicBezTo>
                  <a:lnTo>
                    <a:pt x="58287" y="45442"/>
                  </a:lnTo>
                  <a:cubicBezTo>
                    <a:pt x="59455" y="45442"/>
                    <a:pt x="60623" y="45442"/>
                    <a:pt x="59455" y="44274"/>
                  </a:cubicBezTo>
                  <a:lnTo>
                    <a:pt x="45442" y="32597"/>
                  </a:lnTo>
                  <a:cubicBezTo>
                    <a:pt x="44274" y="31429"/>
                    <a:pt x="43106" y="29093"/>
                    <a:pt x="43106" y="27926"/>
                  </a:cubicBezTo>
                  <a:lnTo>
                    <a:pt x="45442" y="10410"/>
                  </a:lnTo>
                  <a:cubicBezTo>
                    <a:pt x="45442" y="9242"/>
                    <a:pt x="45442" y="8074"/>
                    <a:pt x="44274" y="9242"/>
                  </a:cubicBezTo>
                  <a:lnTo>
                    <a:pt x="32597" y="23255"/>
                  </a:lnTo>
                  <a:cubicBezTo>
                    <a:pt x="31429" y="24422"/>
                    <a:pt x="29094" y="25590"/>
                    <a:pt x="27926" y="25590"/>
                  </a:cubicBezTo>
                  <a:lnTo>
                    <a:pt x="10410" y="23255"/>
                  </a:lnTo>
                  <a:cubicBezTo>
                    <a:pt x="9242" y="23255"/>
                    <a:pt x="8074" y="23255"/>
                    <a:pt x="9242" y="24422"/>
                  </a:cubicBezTo>
                  <a:lnTo>
                    <a:pt x="23255" y="36100"/>
                  </a:lnTo>
                  <a:close/>
                </a:path>
              </a:pathLst>
            </a:custGeom>
            <a:solidFill>
              <a:schemeClr val="accent3"/>
            </a:solidFill>
            <a:ln w="9525" cap="flat">
              <a:noFill/>
              <a:prstDash val="solid"/>
              <a:miter/>
            </a:ln>
          </p:spPr>
          <p:txBody>
            <a:bodyPr rtlCol="0" anchor="ctr"/>
            <a:lstStyle/>
            <a:p>
              <a:endParaRPr lang="en-US" dirty="0"/>
            </a:p>
          </p:txBody>
        </p:sp>
      </p:grpSp>
      <p:grpSp>
        <p:nvGrpSpPr>
          <p:cNvPr id="109" name="Group 108">
            <a:extLst>
              <a:ext uri="{FF2B5EF4-FFF2-40B4-BE49-F238E27FC236}">
                <a16:creationId xmlns:a16="http://schemas.microsoft.com/office/drawing/2014/main" id="{47597BB4-4D68-48B0-9D94-F4AF66E8A05A}"/>
              </a:ext>
              <a:ext uri="{C183D7F6-B498-43B3-948B-1728B52AA6E4}">
                <adec:decorative xmlns:adec="http://schemas.microsoft.com/office/drawing/2017/decorative" val="1"/>
              </a:ext>
            </a:extLst>
          </p:cNvPr>
          <p:cNvGrpSpPr>
            <a:grpSpLocks noChangeAspect="1"/>
          </p:cNvGrpSpPr>
          <p:nvPr/>
        </p:nvGrpSpPr>
        <p:grpSpPr>
          <a:xfrm rot="846514">
            <a:off x="5822496" y="3551185"/>
            <a:ext cx="1137481" cy="1090735"/>
            <a:chOff x="7976201" y="850024"/>
            <a:chExt cx="1137481" cy="1090735"/>
          </a:xfrm>
        </p:grpSpPr>
        <p:sp>
          <p:nvSpPr>
            <p:cNvPr id="110" name="Freeform: Shape 109">
              <a:extLst>
                <a:ext uri="{FF2B5EF4-FFF2-40B4-BE49-F238E27FC236}">
                  <a16:creationId xmlns:a16="http://schemas.microsoft.com/office/drawing/2014/main" id="{E4561D9C-BEED-4502-8842-601C08DDC7CD}"/>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2D6A05B1-7370-4D82-BD6D-959F3FD31729}"/>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75DD1CFA-F2CA-432B-A323-E081CCE740B4}"/>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C2581D74-BB31-4C1B-B540-9C931D8C95F5}"/>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26041982-5ADA-4D19-8620-50D5B8AEE6AD}"/>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FAC0640D-905B-4366-9EAA-34FF5E953422}"/>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DA8ADCF0-A5FA-4279-BBA8-D951B9B5C391}"/>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4A665F58-3053-4372-8A96-E91766BE64EE}"/>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A1796723-D8C5-42B4-806D-4645E59B2F2C}"/>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AA70AF28-3542-45A9-B470-770394E90B50}"/>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540B9666-41FF-4931-A863-90F1D5CD5187}"/>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CC345E67-F094-4B39-A80E-FEE35DAEA631}"/>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C778484D-2122-4D48-9B8F-056303969157}"/>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24" name="Group 123">
            <a:extLst>
              <a:ext uri="{FF2B5EF4-FFF2-40B4-BE49-F238E27FC236}">
                <a16:creationId xmlns:a16="http://schemas.microsoft.com/office/drawing/2014/main" id="{FF0F405B-AA2C-47ED-906A-92CA382E516D}"/>
              </a:ext>
              <a:ext uri="{C183D7F6-B498-43B3-948B-1728B52AA6E4}">
                <adec:decorative xmlns:adec="http://schemas.microsoft.com/office/drawing/2017/decorative" val="1"/>
              </a:ext>
            </a:extLst>
          </p:cNvPr>
          <p:cNvGrpSpPr>
            <a:grpSpLocks noChangeAspect="1"/>
          </p:cNvGrpSpPr>
          <p:nvPr/>
        </p:nvGrpSpPr>
        <p:grpSpPr>
          <a:xfrm>
            <a:off x="10618368" y="680172"/>
            <a:ext cx="1241519" cy="676112"/>
            <a:chOff x="69329" y="3410351"/>
            <a:chExt cx="1128654" cy="614647"/>
          </a:xfrm>
        </p:grpSpPr>
        <p:sp>
          <p:nvSpPr>
            <p:cNvPr id="125" name="Freeform: Shape 124">
              <a:extLst>
                <a:ext uri="{FF2B5EF4-FFF2-40B4-BE49-F238E27FC236}">
                  <a16:creationId xmlns:a16="http://schemas.microsoft.com/office/drawing/2014/main" id="{9379362E-6749-4E0C-98FE-65C8518D9669}"/>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7CE43105-0C64-456A-A19E-EF92C648217E}"/>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AC36699F-7373-4751-BD45-A872C61C862B}"/>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044BE846-FA59-4FDB-A587-6FAB7F0D1D86}"/>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129" name="Group 128">
            <a:extLst>
              <a:ext uri="{FF2B5EF4-FFF2-40B4-BE49-F238E27FC236}">
                <a16:creationId xmlns:a16="http://schemas.microsoft.com/office/drawing/2014/main" id="{4C8FC8A3-AC77-4377-B999-5EA9266777A5}"/>
              </a:ext>
              <a:ext uri="{C183D7F6-B498-43B3-948B-1728B52AA6E4}">
                <adec:decorative xmlns:adec="http://schemas.microsoft.com/office/drawing/2017/decorative" val="1"/>
              </a:ext>
            </a:extLst>
          </p:cNvPr>
          <p:cNvGrpSpPr/>
          <p:nvPr/>
        </p:nvGrpSpPr>
        <p:grpSpPr>
          <a:xfrm>
            <a:off x="10754561" y="4971886"/>
            <a:ext cx="1386076" cy="1386076"/>
            <a:chOff x="8928483" y="3214646"/>
            <a:chExt cx="1386076" cy="1386076"/>
          </a:xfrm>
        </p:grpSpPr>
        <p:grpSp>
          <p:nvGrpSpPr>
            <p:cNvPr id="130" name="Group 129" descr="High School Sticker Be Awesome" title="High School Sticker Be Awesome">
              <a:extLst>
                <a:ext uri="{FF2B5EF4-FFF2-40B4-BE49-F238E27FC236}">
                  <a16:creationId xmlns:a16="http://schemas.microsoft.com/office/drawing/2014/main" id="{908368E1-2947-47E7-B1EC-68993ED3ECED}"/>
                </a:ext>
              </a:extLst>
            </p:cNvPr>
            <p:cNvGrpSpPr>
              <a:grpSpLocks noChangeAspect="1"/>
            </p:cNvGrpSpPr>
            <p:nvPr/>
          </p:nvGrpSpPr>
          <p:grpSpPr>
            <a:xfrm rot="385758">
              <a:off x="8928483" y="3214646"/>
              <a:ext cx="1386076" cy="1386076"/>
              <a:chOff x="5625313" y="703911"/>
              <a:chExt cx="1386076" cy="1386076"/>
            </a:xfrm>
          </p:grpSpPr>
          <p:sp>
            <p:nvSpPr>
              <p:cNvPr id="134" name="Freeform: Shape 133">
                <a:extLst>
                  <a:ext uri="{FF2B5EF4-FFF2-40B4-BE49-F238E27FC236}">
                    <a16:creationId xmlns:a16="http://schemas.microsoft.com/office/drawing/2014/main" id="{D39FFE79-403C-4243-B6A0-4D0E5D13465E}"/>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75716E9-5539-43F5-AEAD-D34DC44DFC78}"/>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136" name="Group 135">
                <a:extLst>
                  <a:ext uri="{FF2B5EF4-FFF2-40B4-BE49-F238E27FC236}">
                    <a16:creationId xmlns:a16="http://schemas.microsoft.com/office/drawing/2014/main" id="{45E79189-46E1-4A0B-A143-ACF0D52ACA93}"/>
                  </a:ext>
                </a:extLst>
              </p:cNvPr>
              <p:cNvGrpSpPr/>
              <p:nvPr/>
            </p:nvGrpSpPr>
            <p:grpSpPr>
              <a:xfrm>
                <a:off x="6004174" y="799396"/>
                <a:ext cx="648932" cy="204832"/>
                <a:chOff x="6004174" y="799396"/>
                <a:chExt cx="648932" cy="204832"/>
              </a:xfrm>
              <a:solidFill>
                <a:schemeClr val="accent5"/>
              </a:solidFill>
            </p:grpSpPr>
            <p:sp>
              <p:nvSpPr>
                <p:cNvPr id="147" name="Freeform: Shape 146">
                  <a:extLst>
                    <a:ext uri="{FF2B5EF4-FFF2-40B4-BE49-F238E27FC236}">
                      <a16:creationId xmlns:a16="http://schemas.microsoft.com/office/drawing/2014/main" id="{2727FD12-2088-4BED-9984-A6DF2A7B21B7}"/>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A4F6A29B-BA72-4CDA-AA05-3949DF6707AF}"/>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02D384E2-7A07-4757-ADB4-FFB9109155DD}"/>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86BBD9FA-3FAC-4274-8BEC-06C61BF8E4BC}"/>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BB48B94E-2F3B-4CFB-9F95-3D15104D722A}"/>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33F82C03-ECF9-47B8-9E31-3738C38313F0}"/>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37" name="Group 136">
                <a:extLst>
                  <a:ext uri="{FF2B5EF4-FFF2-40B4-BE49-F238E27FC236}">
                    <a16:creationId xmlns:a16="http://schemas.microsoft.com/office/drawing/2014/main" id="{DD960CA5-144F-47CF-AECD-2D360EA38185}"/>
                  </a:ext>
                </a:extLst>
              </p:cNvPr>
              <p:cNvGrpSpPr/>
              <p:nvPr/>
            </p:nvGrpSpPr>
            <p:grpSpPr>
              <a:xfrm>
                <a:off x="5837844" y="1637202"/>
                <a:ext cx="994895" cy="363460"/>
                <a:chOff x="5837844" y="1637202"/>
                <a:chExt cx="994895" cy="363460"/>
              </a:xfrm>
              <a:solidFill>
                <a:schemeClr val="accent5"/>
              </a:solidFill>
            </p:grpSpPr>
            <p:sp>
              <p:nvSpPr>
                <p:cNvPr id="138" name="Freeform: Shape 137">
                  <a:extLst>
                    <a:ext uri="{FF2B5EF4-FFF2-40B4-BE49-F238E27FC236}">
                      <a16:creationId xmlns:a16="http://schemas.microsoft.com/office/drawing/2014/main" id="{2FA0D5B0-901D-44CB-9AE0-1F5922687D5E}"/>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D527F8F5-ED22-4048-9680-D48BC104AB94}"/>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CBA1BDD-F4CF-41F9-BEC9-12B15440C1FE}"/>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922A18B3-243A-4074-9303-B49207768863}"/>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2EF01F24-56A3-4256-85B2-BB1D9AF4BDE9}"/>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FCD914AF-4C08-46E5-B221-8C2B376FA4C4}"/>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465750A9-CA85-4885-AB91-C056F774769E}"/>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AAA2BF77-09E7-4169-9BB5-342FF7B732B1}"/>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503FCE8-BE42-4F44-B0FF-89CB674E04BB}"/>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131" name="Freeform: Shape 130">
              <a:extLst>
                <a:ext uri="{FF2B5EF4-FFF2-40B4-BE49-F238E27FC236}">
                  <a16:creationId xmlns:a16="http://schemas.microsoft.com/office/drawing/2014/main" id="{3D37EC8F-DA7F-418B-8AE2-DA946967E6B7}"/>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6ADFBBAD-EB2F-4D15-96E5-260293EBDB98}"/>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BBD8A7DA-E32D-4AC8-BDA2-99AA5F95B3D6}"/>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pic>
        <p:nvPicPr>
          <p:cNvPr id="153" name="Picture 2" descr="Umalusi gives its approval to 2020 National Senior Cert...">
            <a:extLst>
              <a:ext uri="{FF2B5EF4-FFF2-40B4-BE49-F238E27FC236}">
                <a16:creationId xmlns:a16="http://schemas.microsoft.com/office/drawing/2014/main" id="{E2453B7E-B954-47C3-AF44-611D612E5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3072" y="3972076"/>
            <a:ext cx="4066447" cy="2519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96EC83E-0171-30B8-8A69-C02AEFE3F2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51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Book edges and pages along a shelf" title="Book edges and pages along a shelf">
            <a:extLst>
              <a:ext uri="{FF2B5EF4-FFF2-40B4-BE49-F238E27FC236}">
                <a16:creationId xmlns:a16="http://schemas.microsoft.com/office/drawing/2014/main" id="{19B96C06-3130-4B0A-B70E-A333D8DFDF1F}"/>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5" name="Subtitle 4">
            <a:extLst>
              <a:ext uri="{FF2B5EF4-FFF2-40B4-BE49-F238E27FC236}">
                <a16:creationId xmlns:a16="http://schemas.microsoft.com/office/drawing/2014/main" id="{1FF39718-6251-4A5A-AAC7-767229317836}"/>
              </a:ext>
            </a:extLst>
          </p:cNvPr>
          <p:cNvSpPr>
            <a:spLocks noGrp="1"/>
          </p:cNvSpPr>
          <p:nvPr>
            <p:ph type="subTitle" idx="1"/>
          </p:nvPr>
        </p:nvSpPr>
        <p:spPr>
          <a:xfrm>
            <a:off x="1276427" y="1890015"/>
            <a:ext cx="5244981" cy="3731781"/>
          </a:xfrm>
        </p:spPr>
        <p:txBody>
          <a:bodyPr/>
          <a:lstStyle/>
          <a:p>
            <a:r>
              <a:rPr lang="en-US" noProof="1"/>
              <a:t>.</a:t>
            </a:r>
          </a:p>
        </p:txBody>
      </p:sp>
      <p:sp>
        <p:nvSpPr>
          <p:cNvPr id="4" name="Title 3">
            <a:extLst>
              <a:ext uri="{FF2B5EF4-FFF2-40B4-BE49-F238E27FC236}">
                <a16:creationId xmlns:a16="http://schemas.microsoft.com/office/drawing/2014/main" id="{D65A836F-346F-4099-BC7B-0D8F3B27F395}"/>
              </a:ext>
            </a:extLst>
          </p:cNvPr>
          <p:cNvSpPr>
            <a:spLocks noGrp="1"/>
          </p:cNvSpPr>
          <p:nvPr>
            <p:ph type="ctrTitle"/>
          </p:nvPr>
        </p:nvSpPr>
        <p:spPr>
          <a:xfrm>
            <a:off x="1177614" y="2455793"/>
            <a:ext cx="5198117" cy="1778085"/>
          </a:xfrm>
        </p:spPr>
        <p:txBody>
          <a:bodyPr/>
          <a:lstStyle/>
          <a:p>
            <a:pPr algn="ctr">
              <a:lnSpc>
                <a:spcPts val="5500"/>
              </a:lnSpc>
            </a:pPr>
            <a:r>
              <a:rPr lang="en-US" sz="8800" dirty="0" err="1">
                <a:latin typeface="Britannic Bold" panose="020B0903060703020204" pitchFamily="34" charset="0"/>
              </a:rPr>
              <a:t>Opsies</a:t>
            </a:r>
            <a:r>
              <a:rPr lang="en-US" sz="8800" dirty="0">
                <a:latin typeface="Britannic Bold" panose="020B0903060703020204" pitchFamily="34" charset="0"/>
              </a:rPr>
              <a:t> wat </a:t>
            </a:r>
            <a:r>
              <a:rPr lang="en-US" sz="8800" dirty="0" err="1">
                <a:latin typeface="Britannic Bold" panose="020B0903060703020204" pitchFamily="34" charset="0"/>
              </a:rPr>
              <a:t>beskikbaar</a:t>
            </a:r>
            <a:r>
              <a:rPr lang="en-US" sz="8800" dirty="0">
                <a:latin typeface="Britannic Bold" panose="020B0903060703020204" pitchFamily="34" charset="0"/>
              </a:rPr>
              <a:t> is </a:t>
            </a:r>
            <a:r>
              <a:rPr lang="en-US" sz="8800" dirty="0" err="1">
                <a:latin typeface="Britannic Bold" panose="020B0903060703020204" pitchFamily="34" charset="0"/>
              </a:rPr>
              <a:t>na</a:t>
            </a:r>
            <a:r>
              <a:rPr lang="en-US" sz="8800" dirty="0">
                <a:latin typeface="Britannic Bold" panose="020B0903060703020204" pitchFamily="34" charset="0"/>
              </a:rPr>
              <a:t> </a:t>
            </a:r>
            <a:br>
              <a:rPr lang="en-US" sz="8800" dirty="0">
                <a:latin typeface="Britannic Bold" panose="020B0903060703020204" pitchFamily="34" charset="0"/>
              </a:rPr>
            </a:br>
            <a:r>
              <a:rPr lang="en-US" sz="8800" dirty="0" err="1">
                <a:latin typeface="Britannic Bold" panose="020B0903060703020204" pitchFamily="34" charset="0"/>
              </a:rPr>
              <a:t>graad</a:t>
            </a:r>
            <a:r>
              <a:rPr lang="en-US" sz="8800" dirty="0">
                <a:latin typeface="Britannic Bold" panose="020B0903060703020204" pitchFamily="34" charset="0"/>
              </a:rPr>
              <a:t> 9</a:t>
            </a:r>
          </a:p>
        </p:txBody>
      </p:sp>
      <p:grpSp>
        <p:nvGrpSpPr>
          <p:cNvPr id="35" name="Group 34">
            <a:extLst>
              <a:ext uri="{FF2B5EF4-FFF2-40B4-BE49-F238E27FC236}">
                <a16:creationId xmlns:a16="http://schemas.microsoft.com/office/drawing/2014/main" id="{085EAAB4-E45B-472F-8D9A-D62A91B64E08}"/>
              </a:ext>
              <a:ext uri="{C183D7F6-B498-43B3-948B-1728B52AA6E4}">
                <adec:decorative xmlns:adec="http://schemas.microsoft.com/office/drawing/2017/decorative" val="1"/>
              </a:ext>
            </a:extLst>
          </p:cNvPr>
          <p:cNvGrpSpPr/>
          <p:nvPr/>
        </p:nvGrpSpPr>
        <p:grpSpPr>
          <a:xfrm rot="20760045">
            <a:off x="5339007" y="4602266"/>
            <a:ext cx="1513987" cy="1451769"/>
            <a:chOff x="7976201" y="850024"/>
            <a:chExt cx="1137481" cy="1090735"/>
          </a:xfrm>
        </p:grpSpPr>
        <p:sp>
          <p:nvSpPr>
            <p:cNvPr id="36" name="Freeform: Shape 35">
              <a:extLst>
                <a:ext uri="{FF2B5EF4-FFF2-40B4-BE49-F238E27FC236}">
                  <a16:creationId xmlns:a16="http://schemas.microsoft.com/office/drawing/2014/main" id="{FD8131A4-B1F1-4BF4-8FE3-4709CCF5B11C}"/>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11D7ACD4-FB7D-4BDD-AED9-852F1FE63E75}"/>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B655DA7F-24EC-4953-9BD3-EB2C031BEB5B}"/>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8E3D00F-3FBA-4DA8-9567-2BC6CDEE69BE}"/>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145749E8-9D88-451E-9CF2-922E76F2B2EB}"/>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1BD6E258-FEA0-409F-8F7D-F32297684C5F}"/>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C0293828-C9D3-46C7-930D-D35348DD4BFF}"/>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B839BC30-DC0D-4D20-A508-32A5D9D6F7D1}"/>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42385431-18F4-4426-8D23-AF54F967EACD}"/>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9B739CED-C802-4150-BE0A-D1AE1A289542}"/>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2DE60A20-536D-4030-8E9E-B48D65AF2473}"/>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FFCE18A1-8DDA-4D6B-BD6A-BE889EDCAEE8}"/>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57F9BD38-8EE5-4976-A3C1-32E52731ABDC}"/>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4" name="Group 13">
            <a:extLst>
              <a:ext uri="{FF2B5EF4-FFF2-40B4-BE49-F238E27FC236}">
                <a16:creationId xmlns:a16="http://schemas.microsoft.com/office/drawing/2014/main" id="{B230755A-E2AF-482A-972D-E19378500D37}"/>
              </a:ext>
              <a:ext uri="{C183D7F6-B498-43B3-948B-1728B52AA6E4}">
                <adec:decorative xmlns:adec="http://schemas.microsoft.com/office/drawing/2017/decorative" val="1"/>
              </a:ext>
            </a:extLst>
          </p:cNvPr>
          <p:cNvGrpSpPr/>
          <p:nvPr/>
        </p:nvGrpSpPr>
        <p:grpSpPr>
          <a:xfrm rot="696572">
            <a:off x="10118576" y="1468337"/>
            <a:ext cx="1424651" cy="1097682"/>
            <a:chOff x="967966" y="847100"/>
            <a:chExt cx="1424651" cy="1097682"/>
          </a:xfrm>
        </p:grpSpPr>
        <p:sp>
          <p:nvSpPr>
            <p:cNvPr id="15" name="Freeform: Shape 14">
              <a:extLst>
                <a:ext uri="{FF2B5EF4-FFF2-40B4-BE49-F238E27FC236}">
                  <a16:creationId xmlns:a16="http://schemas.microsoft.com/office/drawing/2014/main" id="{2012EE9F-6DF3-4EA4-858C-885E1C7C7B3E}"/>
                </a:ext>
              </a:extLst>
            </p:cNvPr>
            <p:cNvSpPr/>
            <p:nvPr/>
          </p:nvSpPr>
          <p:spPr>
            <a:xfrm>
              <a:off x="967966" y="847100"/>
              <a:ext cx="1424651" cy="1097682"/>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5"/>
            </a:solidFill>
            <a:ln w="28575" cap="flat">
              <a:solidFill>
                <a:schemeClr val="accent1"/>
              </a:solid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9C996CAC-044D-4578-9044-3660E3B83834}"/>
                </a:ext>
              </a:extLst>
            </p:cNvPr>
            <p:cNvSpPr/>
            <p:nvPr/>
          </p:nvSpPr>
          <p:spPr>
            <a:xfrm>
              <a:off x="1434668"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6487" y="437321"/>
                    <a:pt x="95171" y="418637"/>
                    <a:pt x="95171" y="394115"/>
                  </a:cubicBezTo>
                  <a:lnTo>
                    <a:pt x="95171" y="50797"/>
                  </a:lnTo>
                  <a:cubicBezTo>
                    <a:pt x="95171" y="27442"/>
                    <a:pt x="75320"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556922F9-F7BE-4FC3-92B9-C8415FAAE90D}"/>
                </a:ext>
              </a:extLst>
            </p:cNvPr>
            <p:cNvSpPr/>
            <p:nvPr/>
          </p:nvSpPr>
          <p:spPr>
            <a:xfrm>
              <a:off x="1834037"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5320" y="437321"/>
                    <a:pt x="95171" y="418637"/>
                    <a:pt x="95171" y="394115"/>
                  </a:cubicBezTo>
                  <a:lnTo>
                    <a:pt x="95171" y="50797"/>
                  </a:lnTo>
                  <a:cubicBezTo>
                    <a:pt x="95171" y="27442"/>
                    <a:pt x="76487"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F7AE0856-A80F-41AC-B3CC-92F90F2214CC}"/>
                </a:ext>
              </a:extLst>
            </p:cNvPr>
            <p:cNvSpPr/>
            <p:nvPr/>
          </p:nvSpPr>
          <p:spPr>
            <a:xfrm>
              <a:off x="1473203" y="1034710"/>
              <a:ext cx="408711" cy="81742"/>
            </a:xfrm>
            <a:custGeom>
              <a:avLst/>
              <a:gdLst>
                <a:gd name="connsiteX0" fmla="*/ 209611 w 408711"/>
                <a:gd name="connsiteY0" fmla="*/ 8758 h 81742"/>
                <a:gd name="connsiteX1" fmla="*/ 8758 w 408711"/>
                <a:gd name="connsiteY1" fmla="*/ 83494 h 81742"/>
                <a:gd name="connsiteX2" fmla="*/ 209611 w 408711"/>
                <a:gd name="connsiteY2" fmla="*/ 37952 h 81742"/>
                <a:gd name="connsiteX3" fmla="*/ 410463 w 408711"/>
                <a:gd name="connsiteY3" fmla="*/ 83494 h 81742"/>
                <a:gd name="connsiteX4" fmla="*/ 209611 w 408711"/>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11" h="81742">
                  <a:moveTo>
                    <a:pt x="209611" y="8758"/>
                  </a:moveTo>
                  <a:cubicBezTo>
                    <a:pt x="136043" y="8758"/>
                    <a:pt x="64810" y="35616"/>
                    <a:pt x="8758" y="83494"/>
                  </a:cubicBezTo>
                  <a:cubicBezTo>
                    <a:pt x="71816" y="54300"/>
                    <a:pt x="140714" y="39120"/>
                    <a:pt x="209611" y="37952"/>
                  </a:cubicBezTo>
                  <a:cubicBezTo>
                    <a:pt x="279675" y="39120"/>
                    <a:pt x="347405" y="54300"/>
                    <a:pt x="410463" y="83494"/>
                  </a:cubicBezTo>
                  <a:cubicBezTo>
                    <a:pt x="354411" y="35616"/>
                    <a:pt x="283179" y="8758"/>
                    <a:pt x="209611" y="8758"/>
                  </a:cubicBezTo>
                  <a:close/>
                </a:path>
              </a:pathLst>
            </a:custGeom>
            <a:solidFill>
              <a:schemeClr val="accent3"/>
            </a:solidFill>
            <a:ln w="9525" cap="flat">
              <a:noFill/>
              <a:prstDash val="solid"/>
              <a:miter/>
            </a:ln>
          </p:spPr>
          <p:txBody>
            <a:bodyPr rtlCol="0" anchor="ctr"/>
            <a:lstStyle/>
            <a:p>
              <a:endParaRPr lang="en-US" dirty="0"/>
            </a:p>
          </p:txBody>
        </p:sp>
        <p:grpSp>
          <p:nvGrpSpPr>
            <p:cNvPr id="19" name="Group 18">
              <a:extLst>
                <a:ext uri="{FF2B5EF4-FFF2-40B4-BE49-F238E27FC236}">
                  <a16:creationId xmlns:a16="http://schemas.microsoft.com/office/drawing/2014/main" id="{FCE80753-DB75-4D85-A8D6-4D03A3EE1FC1}"/>
                </a:ext>
              </a:extLst>
            </p:cNvPr>
            <p:cNvGrpSpPr/>
            <p:nvPr/>
          </p:nvGrpSpPr>
          <p:grpSpPr>
            <a:xfrm>
              <a:off x="1278190" y="977491"/>
              <a:ext cx="822094" cy="695977"/>
              <a:chOff x="1278190" y="977491"/>
              <a:chExt cx="822094" cy="695977"/>
            </a:xfrm>
          </p:grpSpPr>
          <p:sp>
            <p:nvSpPr>
              <p:cNvPr id="30" name="Freeform: Shape 29">
                <a:extLst>
                  <a:ext uri="{FF2B5EF4-FFF2-40B4-BE49-F238E27FC236}">
                    <a16:creationId xmlns:a16="http://schemas.microsoft.com/office/drawing/2014/main" id="{D448CEFB-08C1-4A62-B7D0-C40A91B86E02}"/>
                  </a:ext>
                </a:extLst>
              </p:cNvPr>
              <p:cNvSpPr/>
              <p:nvPr/>
            </p:nvSpPr>
            <p:spPr>
              <a:xfrm>
                <a:off x="2048903" y="1429409"/>
                <a:ext cx="35032" cy="81742"/>
              </a:xfrm>
              <a:custGeom>
                <a:avLst/>
                <a:gdLst>
                  <a:gd name="connsiteX0" fmla="*/ 8758 w 35032"/>
                  <a:gd name="connsiteY0" fmla="*/ 9926 h 81742"/>
                  <a:gd name="connsiteX1" fmla="*/ 8758 w 35032"/>
                  <a:gd name="connsiteY1" fmla="*/ 57803 h 81742"/>
                  <a:gd name="connsiteX2" fmla="*/ 36784 w 35032"/>
                  <a:gd name="connsiteY2" fmla="*/ 74152 h 81742"/>
                  <a:gd name="connsiteX3" fmla="*/ 36784 w 35032"/>
                  <a:gd name="connsiteY3" fmla="*/ 8758 h 81742"/>
                  <a:gd name="connsiteX4" fmla="*/ 8758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8758" y="9926"/>
                    </a:moveTo>
                    <a:lnTo>
                      <a:pt x="8758" y="57803"/>
                    </a:lnTo>
                    <a:cubicBezTo>
                      <a:pt x="19268" y="61307"/>
                      <a:pt x="28610" y="67145"/>
                      <a:pt x="36784" y="74152"/>
                    </a:cubicBezTo>
                    <a:lnTo>
                      <a:pt x="36784" y="8758"/>
                    </a:lnTo>
                    <a:lnTo>
                      <a:pt x="8758" y="8758"/>
                    </a:lnTo>
                    <a:close/>
                  </a:path>
                </a:pathLst>
              </a:custGeom>
              <a:solidFill>
                <a:schemeClr val="accent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12FAE3E9-0AAC-4D09-A9E5-6CB93538397E}"/>
                  </a:ext>
                </a:extLst>
              </p:cNvPr>
              <p:cNvSpPr/>
              <p:nvPr/>
            </p:nvSpPr>
            <p:spPr>
              <a:xfrm>
                <a:off x="1278190" y="1430577"/>
                <a:ext cx="35032" cy="81742"/>
              </a:xfrm>
              <a:custGeom>
                <a:avLst/>
                <a:gdLst>
                  <a:gd name="connsiteX0" fmla="*/ 36784 w 35032"/>
                  <a:gd name="connsiteY0" fmla="*/ 8758 h 81742"/>
                  <a:gd name="connsiteX1" fmla="*/ 8758 w 35032"/>
                  <a:gd name="connsiteY1" fmla="*/ 8758 h 81742"/>
                  <a:gd name="connsiteX2" fmla="*/ 8758 w 35032"/>
                  <a:gd name="connsiteY2" fmla="*/ 74152 h 81742"/>
                  <a:gd name="connsiteX3" fmla="*/ 36784 w 35032"/>
                  <a:gd name="connsiteY3" fmla="*/ 57803 h 81742"/>
                  <a:gd name="connsiteX4" fmla="*/ 36784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36784" y="8758"/>
                    </a:moveTo>
                    <a:lnTo>
                      <a:pt x="8758" y="8758"/>
                    </a:lnTo>
                    <a:lnTo>
                      <a:pt x="8758" y="74152"/>
                    </a:lnTo>
                    <a:cubicBezTo>
                      <a:pt x="16932" y="67145"/>
                      <a:pt x="26274" y="61307"/>
                      <a:pt x="36784" y="57803"/>
                    </a:cubicBezTo>
                    <a:lnTo>
                      <a:pt x="36784" y="8758"/>
                    </a:lnTo>
                    <a:close/>
                  </a:path>
                </a:pathLst>
              </a:custGeom>
              <a:solidFill>
                <a:schemeClr val="accent1"/>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C5EAA38F-9AA0-49E6-B03D-979615688B3D}"/>
                  </a:ext>
                </a:extLst>
              </p:cNvPr>
              <p:cNvSpPr/>
              <p:nvPr/>
            </p:nvSpPr>
            <p:spPr>
              <a:xfrm>
                <a:off x="1282861" y="977491"/>
                <a:ext cx="817423" cy="443744"/>
              </a:xfrm>
              <a:custGeom>
                <a:avLst/>
                <a:gdLst>
                  <a:gd name="connsiteX0" fmla="*/ 408128 w 817422"/>
                  <a:gd name="connsiteY0" fmla="*/ 8758 h 443743"/>
                  <a:gd name="connsiteX1" fmla="*/ 8758 w 817422"/>
                  <a:gd name="connsiteY1" fmla="*/ 437321 h 443743"/>
                  <a:gd name="connsiteX2" fmla="*/ 44958 w 817422"/>
                  <a:gd name="connsiteY2" fmla="*/ 437321 h 443743"/>
                  <a:gd name="connsiteX3" fmla="*/ 126701 w 817422"/>
                  <a:gd name="connsiteY3" fmla="*/ 186256 h 443743"/>
                  <a:gd name="connsiteX4" fmla="*/ 127868 w 817422"/>
                  <a:gd name="connsiteY4" fmla="*/ 185088 h 443743"/>
                  <a:gd name="connsiteX5" fmla="*/ 409295 w 817422"/>
                  <a:gd name="connsiteY5" fmla="*/ 37952 h 443743"/>
                  <a:gd name="connsiteX6" fmla="*/ 691890 w 817422"/>
                  <a:gd name="connsiteY6" fmla="*/ 185088 h 443743"/>
                  <a:gd name="connsiteX7" fmla="*/ 691890 w 817422"/>
                  <a:gd name="connsiteY7" fmla="*/ 185088 h 443743"/>
                  <a:gd name="connsiteX8" fmla="*/ 773632 w 817422"/>
                  <a:gd name="connsiteY8" fmla="*/ 437321 h 443743"/>
                  <a:gd name="connsiteX9" fmla="*/ 809832 w 817422"/>
                  <a:gd name="connsiteY9" fmla="*/ 437321 h 443743"/>
                  <a:gd name="connsiteX10" fmla="*/ 408128 w 817422"/>
                  <a:gd name="connsiteY10"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422" h="443743">
                    <a:moveTo>
                      <a:pt x="408128" y="8758"/>
                    </a:moveTo>
                    <a:cubicBezTo>
                      <a:pt x="192094" y="8758"/>
                      <a:pt x="14597" y="200269"/>
                      <a:pt x="8758" y="437321"/>
                    </a:cubicBezTo>
                    <a:lnTo>
                      <a:pt x="44958" y="437321"/>
                    </a:lnTo>
                    <a:cubicBezTo>
                      <a:pt x="44958" y="347405"/>
                      <a:pt x="72984" y="258656"/>
                      <a:pt x="126701" y="186256"/>
                    </a:cubicBezTo>
                    <a:cubicBezTo>
                      <a:pt x="126701" y="186256"/>
                      <a:pt x="127868" y="185088"/>
                      <a:pt x="127868" y="185088"/>
                    </a:cubicBezTo>
                    <a:cubicBezTo>
                      <a:pt x="193262" y="94004"/>
                      <a:pt x="297192" y="39120"/>
                      <a:pt x="409295" y="37952"/>
                    </a:cubicBezTo>
                    <a:cubicBezTo>
                      <a:pt x="521399" y="39120"/>
                      <a:pt x="626496" y="94004"/>
                      <a:pt x="691890" y="185088"/>
                    </a:cubicBezTo>
                    <a:cubicBezTo>
                      <a:pt x="691890" y="185088"/>
                      <a:pt x="691890" y="185088"/>
                      <a:pt x="691890" y="185088"/>
                    </a:cubicBezTo>
                    <a:cubicBezTo>
                      <a:pt x="745606" y="258656"/>
                      <a:pt x="773632" y="346237"/>
                      <a:pt x="773632" y="437321"/>
                    </a:cubicBezTo>
                    <a:lnTo>
                      <a:pt x="809832" y="437321"/>
                    </a:lnTo>
                    <a:cubicBezTo>
                      <a:pt x="800490" y="196765"/>
                      <a:pt x="625328" y="8758"/>
                      <a:pt x="408128" y="8758"/>
                    </a:cubicBezTo>
                    <a:close/>
                  </a:path>
                </a:pathLst>
              </a:custGeom>
              <a:solidFill>
                <a:schemeClr val="accent1"/>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69C67754-6253-41BD-A77B-7E4A373DBFFA}"/>
                  </a:ext>
                </a:extLst>
              </p:cNvPr>
              <p:cNvSpPr/>
              <p:nvPr/>
            </p:nvSpPr>
            <p:spPr>
              <a:xfrm>
                <a:off x="1335409" y="1358176"/>
                <a:ext cx="81742" cy="315292"/>
              </a:xfrm>
              <a:custGeom>
                <a:avLst/>
                <a:gdLst>
                  <a:gd name="connsiteX0" fmla="*/ 79991 w 81742"/>
                  <a:gd name="connsiteY0" fmla="*/ 317043 h 315291"/>
                  <a:gd name="connsiteX1" fmla="*/ 79991 w 81742"/>
                  <a:gd name="connsiteY1" fmla="*/ 8758 h 315291"/>
                  <a:gd name="connsiteX2" fmla="*/ 8758 w 81742"/>
                  <a:gd name="connsiteY2" fmla="*/ 162901 h 315291"/>
                  <a:gd name="connsiteX3" fmla="*/ 79991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79991" y="317043"/>
                    </a:moveTo>
                    <a:lnTo>
                      <a:pt x="79991" y="8758"/>
                    </a:lnTo>
                    <a:cubicBezTo>
                      <a:pt x="51965" y="36784"/>
                      <a:pt x="8758" y="91668"/>
                      <a:pt x="8758" y="162901"/>
                    </a:cubicBezTo>
                    <a:cubicBezTo>
                      <a:pt x="8758" y="232966"/>
                      <a:pt x="51965" y="289017"/>
                      <a:pt x="79991" y="317043"/>
                    </a:cubicBezTo>
                    <a:close/>
                  </a:path>
                </a:pathLst>
              </a:custGeom>
              <a:solidFill>
                <a:schemeClr val="accent1"/>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9E4F4342-C034-43E4-953B-0278BB8A8A0F}"/>
                  </a:ext>
                </a:extLst>
              </p:cNvPr>
              <p:cNvSpPr/>
              <p:nvPr/>
            </p:nvSpPr>
            <p:spPr>
              <a:xfrm>
                <a:off x="1949644" y="1358176"/>
                <a:ext cx="81742" cy="315292"/>
              </a:xfrm>
              <a:custGeom>
                <a:avLst/>
                <a:gdLst>
                  <a:gd name="connsiteX0" fmla="*/ 8758 w 81742"/>
                  <a:gd name="connsiteY0" fmla="*/ 317043 h 315291"/>
                  <a:gd name="connsiteX1" fmla="*/ 79991 w 81742"/>
                  <a:gd name="connsiteY1" fmla="*/ 162901 h 315291"/>
                  <a:gd name="connsiteX2" fmla="*/ 8758 w 81742"/>
                  <a:gd name="connsiteY2" fmla="*/ 8758 h 315291"/>
                  <a:gd name="connsiteX3" fmla="*/ 8758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8758" y="317043"/>
                    </a:moveTo>
                    <a:cubicBezTo>
                      <a:pt x="36784" y="289017"/>
                      <a:pt x="79991" y="234133"/>
                      <a:pt x="79991" y="162901"/>
                    </a:cubicBezTo>
                    <a:cubicBezTo>
                      <a:pt x="79991" y="92836"/>
                      <a:pt x="36784" y="36784"/>
                      <a:pt x="8758" y="8758"/>
                    </a:cubicBezTo>
                    <a:lnTo>
                      <a:pt x="8758" y="317043"/>
                    </a:lnTo>
                    <a:close/>
                  </a:path>
                </a:pathLst>
              </a:custGeom>
              <a:solidFill>
                <a:schemeClr val="accent1"/>
              </a:solidFill>
              <a:ln w="9525" cap="flat">
                <a:noFill/>
                <a:prstDash val="solid"/>
                <a:miter/>
              </a:ln>
            </p:spPr>
            <p:txBody>
              <a:bodyPr rtlCol="0" anchor="ctr"/>
              <a:lstStyle/>
              <a:p>
                <a:endParaRPr lang="en-US" dirty="0"/>
              </a:p>
            </p:txBody>
          </p:sp>
        </p:grpSp>
        <p:sp>
          <p:nvSpPr>
            <p:cNvPr id="20" name="Freeform: Shape 19">
              <a:extLst>
                <a:ext uri="{FF2B5EF4-FFF2-40B4-BE49-F238E27FC236}">
                  <a16:creationId xmlns:a16="http://schemas.microsoft.com/office/drawing/2014/main" id="{96A7CEEC-314D-4DA6-A5EF-E8ACE66276AC}"/>
                </a:ext>
              </a:extLst>
            </p:cNvPr>
            <p:cNvSpPr/>
            <p:nvPr/>
          </p:nvSpPr>
          <p:spPr>
            <a:xfrm>
              <a:off x="1305445" y="1460167"/>
              <a:ext cx="46710" cy="116775"/>
            </a:xfrm>
            <a:custGeom>
              <a:avLst/>
              <a:gdLst>
                <a:gd name="connsiteX0" fmla="*/ 10696 w 46709"/>
                <a:gd name="connsiteY0" fmla="*/ 64413 h 116774"/>
                <a:gd name="connsiteX1" fmla="*/ 46897 w 46709"/>
                <a:gd name="connsiteY1" fmla="*/ 116961 h 116774"/>
                <a:gd name="connsiteX2" fmla="*/ 46897 w 46709"/>
                <a:gd name="connsiteY2" fmla="*/ 10696 h 116774"/>
                <a:gd name="connsiteX3" fmla="*/ 10696 w 46709"/>
                <a:gd name="connsiteY3" fmla="*/ 64413 h 116774"/>
                <a:gd name="connsiteX4" fmla="*/ 10696 w 46709"/>
                <a:gd name="connsiteY4" fmla="*/ 64413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64413"/>
                  </a:moveTo>
                  <a:cubicBezTo>
                    <a:pt x="10696" y="87768"/>
                    <a:pt x="24709" y="108787"/>
                    <a:pt x="46897" y="116961"/>
                  </a:cubicBezTo>
                  <a:cubicBezTo>
                    <a:pt x="37555" y="81929"/>
                    <a:pt x="37555" y="45729"/>
                    <a:pt x="46897" y="10696"/>
                  </a:cubicBezTo>
                  <a:cubicBezTo>
                    <a:pt x="24709" y="20038"/>
                    <a:pt x="10696" y="41058"/>
                    <a:pt x="10696" y="64413"/>
                  </a:cubicBezTo>
                  <a:lnTo>
                    <a:pt x="10696" y="64413"/>
                  </a:lnTo>
                  <a:close/>
                </a:path>
              </a:pathLst>
            </a:custGeom>
            <a:solidFill>
              <a:schemeClr val="bg1"/>
            </a:solidFill>
            <a:ln w="11633"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0A5A1A5E-EF11-4445-9F78-DD96ADE80D9F}"/>
                </a:ext>
              </a:extLst>
            </p:cNvPr>
            <p:cNvSpPr/>
            <p:nvPr/>
          </p:nvSpPr>
          <p:spPr>
            <a:xfrm>
              <a:off x="2010764" y="1460167"/>
              <a:ext cx="46710" cy="116775"/>
            </a:xfrm>
            <a:custGeom>
              <a:avLst/>
              <a:gdLst>
                <a:gd name="connsiteX0" fmla="*/ 10696 w 46709"/>
                <a:gd name="connsiteY0" fmla="*/ 10696 h 116774"/>
                <a:gd name="connsiteX1" fmla="*/ 10696 w 46709"/>
                <a:gd name="connsiteY1" fmla="*/ 116961 h 116774"/>
                <a:gd name="connsiteX2" fmla="*/ 46897 w 46709"/>
                <a:gd name="connsiteY2" fmla="*/ 64413 h 116774"/>
                <a:gd name="connsiteX3" fmla="*/ 10696 w 46709"/>
                <a:gd name="connsiteY3" fmla="*/ 10696 h 116774"/>
                <a:gd name="connsiteX4" fmla="*/ 10696 w 46709"/>
                <a:gd name="connsiteY4" fmla="*/ 10696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10696"/>
                  </a:moveTo>
                  <a:cubicBezTo>
                    <a:pt x="20038" y="45729"/>
                    <a:pt x="20038" y="81929"/>
                    <a:pt x="10696" y="116961"/>
                  </a:cubicBezTo>
                  <a:cubicBezTo>
                    <a:pt x="31716" y="108787"/>
                    <a:pt x="46897" y="87768"/>
                    <a:pt x="46897" y="64413"/>
                  </a:cubicBezTo>
                  <a:cubicBezTo>
                    <a:pt x="46897" y="41058"/>
                    <a:pt x="32883" y="20038"/>
                    <a:pt x="10696" y="10696"/>
                  </a:cubicBezTo>
                  <a:lnTo>
                    <a:pt x="10696" y="10696"/>
                  </a:lnTo>
                  <a:close/>
                </a:path>
              </a:pathLst>
            </a:custGeom>
            <a:solidFill>
              <a:schemeClr val="bg1"/>
            </a:solidFill>
            <a:ln w="11633"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3FE1C95C-6392-4369-A4E4-BEA0A4ED63E1}"/>
                </a:ext>
              </a:extLst>
            </p:cNvPr>
            <p:cNvSpPr/>
            <p:nvPr/>
          </p:nvSpPr>
          <p:spPr>
            <a:xfrm>
              <a:off x="1463861" y="1676971"/>
              <a:ext cx="35032" cy="81742"/>
            </a:xfrm>
            <a:custGeom>
              <a:avLst/>
              <a:gdLst>
                <a:gd name="connsiteX0" fmla="*/ 36784 w 35032"/>
                <a:gd name="connsiteY0" fmla="*/ 65978 h 81742"/>
                <a:gd name="connsiteX1" fmla="*/ 22771 w 35032"/>
                <a:gd name="connsiteY1" fmla="*/ 79991 h 81742"/>
                <a:gd name="connsiteX2" fmla="*/ 8758 w 35032"/>
                <a:gd name="connsiteY2" fmla="*/ 65978 h 81742"/>
                <a:gd name="connsiteX3" fmla="*/ 8758 w 35032"/>
                <a:gd name="connsiteY3" fmla="*/ 22771 h 81742"/>
                <a:gd name="connsiteX4" fmla="*/ 22771 w 35032"/>
                <a:gd name="connsiteY4" fmla="*/ 8758 h 81742"/>
                <a:gd name="connsiteX5" fmla="*/ 36784 w 35032"/>
                <a:gd name="connsiteY5" fmla="*/ 22771 h 81742"/>
                <a:gd name="connsiteX6" fmla="*/ 36784 w 35032"/>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81742">
                  <a:moveTo>
                    <a:pt x="36784" y="65978"/>
                  </a:moveTo>
                  <a:cubicBezTo>
                    <a:pt x="36784" y="74152"/>
                    <a:pt x="30945" y="79991"/>
                    <a:pt x="22771" y="79991"/>
                  </a:cubicBezTo>
                  <a:cubicBezTo>
                    <a:pt x="14597"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39A317B2-CB79-409F-A477-2C06B96B5158}"/>
                </a:ext>
              </a:extLst>
            </p:cNvPr>
            <p:cNvSpPr/>
            <p:nvPr/>
          </p:nvSpPr>
          <p:spPr>
            <a:xfrm>
              <a:off x="1463861" y="1376860"/>
              <a:ext cx="35032" cy="280259"/>
            </a:xfrm>
            <a:custGeom>
              <a:avLst/>
              <a:gdLst>
                <a:gd name="connsiteX0" fmla="*/ 36784 w 35032"/>
                <a:gd name="connsiteY0" fmla="*/ 265662 h 280259"/>
                <a:gd name="connsiteX1" fmla="*/ 22771 w 35032"/>
                <a:gd name="connsiteY1" fmla="*/ 279675 h 280259"/>
                <a:gd name="connsiteX2" fmla="*/ 8758 w 35032"/>
                <a:gd name="connsiteY2" fmla="*/ 265662 h 280259"/>
                <a:gd name="connsiteX3" fmla="*/ 8758 w 35032"/>
                <a:gd name="connsiteY3" fmla="*/ 22771 h 280259"/>
                <a:gd name="connsiteX4" fmla="*/ 22771 w 35032"/>
                <a:gd name="connsiteY4" fmla="*/ 8758 h 280259"/>
                <a:gd name="connsiteX5" fmla="*/ 36784 w 35032"/>
                <a:gd name="connsiteY5" fmla="*/ 22771 h 280259"/>
                <a:gd name="connsiteX6" fmla="*/ 36784 w 35032"/>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280259">
                  <a:moveTo>
                    <a:pt x="36784" y="265662"/>
                  </a:moveTo>
                  <a:cubicBezTo>
                    <a:pt x="36784" y="273837"/>
                    <a:pt x="30945" y="279675"/>
                    <a:pt x="22771" y="279675"/>
                  </a:cubicBezTo>
                  <a:cubicBezTo>
                    <a:pt x="14597"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D122A6B4-3C64-4324-B6E9-E9CC02A671D3}"/>
                </a:ext>
              </a:extLst>
            </p:cNvPr>
            <p:cNvSpPr/>
            <p:nvPr/>
          </p:nvSpPr>
          <p:spPr>
            <a:xfrm>
              <a:off x="1863231" y="1673468"/>
              <a:ext cx="46710" cy="81742"/>
            </a:xfrm>
            <a:custGeom>
              <a:avLst/>
              <a:gdLst>
                <a:gd name="connsiteX0" fmla="*/ 37952 w 46709"/>
                <a:gd name="connsiteY0" fmla="*/ 65978 h 81742"/>
                <a:gd name="connsiteX1" fmla="*/ 23939 w 46709"/>
                <a:gd name="connsiteY1" fmla="*/ 79991 h 81742"/>
                <a:gd name="connsiteX2" fmla="*/ 8758 w 46709"/>
                <a:gd name="connsiteY2" fmla="*/ 65978 h 81742"/>
                <a:gd name="connsiteX3" fmla="*/ 8758 w 46709"/>
                <a:gd name="connsiteY3" fmla="*/ 22771 h 81742"/>
                <a:gd name="connsiteX4" fmla="*/ 22771 w 46709"/>
                <a:gd name="connsiteY4" fmla="*/ 8758 h 81742"/>
                <a:gd name="connsiteX5" fmla="*/ 36784 w 46709"/>
                <a:gd name="connsiteY5" fmla="*/ 22771 h 81742"/>
                <a:gd name="connsiteX6" fmla="*/ 36784 w 46709"/>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81742">
                  <a:moveTo>
                    <a:pt x="37952" y="65978"/>
                  </a:moveTo>
                  <a:cubicBezTo>
                    <a:pt x="37952" y="74152"/>
                    <a:pt x="32113" y="79991"/>
                    <a:pt x="23939" y="79991"/>
                  </a:cubicBezTo>
                  <a:cubicBezTo>
                    <a:pt x="15765"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6847E948-7A27-472B-9679-250B7A953C02}"/>
                </a:ext>
              </a:extLst>
            </p:cNvPr>
            <p:cNvSpPr/>
            <p:nvPr/>
          </p:nvSpPr>
          <p:spPr>
            <a:xfrm>
              <a:off x="1863231" y="1373357"/>
              <a:ext cx="46710" cy="280259"/>
            </a:xfrm>
            <a:custGeom>
              <a:avLst/>
              <a:gdLst>
                <a:gd name="connsiteX0" fmla="*/ 37952 w 46709"/>
                <a:gd name="connsiteY0" fmla="*/ 265662 h 280259"/>
                <a:gd name="connsiteX1" fmla="*/ 23939 w 46709"/>
                <a:gd name="connsiteY1" fmla="*/ 279675 h 280259"/>
                <a:gd name="connsiteX2" fmla="*/ 8758 w 46709"/>
                <a:gd name="connsiteY2" fmla="*/ 265662 h 280259"/>
                <a:gd name="connsiteX3" fmla="*/ 8758 w 46709"/>
                <a:gd name="connsiteY3" fmla="*/ 22771 h 280259"/>
                <a:gd name="connsiteX4" fmla="*/ 22771 w 46709"/>
                <a:gd name="connsiteY4" fmla="*/ 8758 h 280259"/>
                <a:gd name="connsiteX5" fmla="*/ 36784 w 46709"/>
                <a:gd name="connsiteY5" fmla="*/ 22771 h 280259"/>
                <a:gd name="connsiteX6" fmla="*/ 36784 w 46709"/>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280259">
                  <a:moveTo>
                    <a:pt x="37952" y="265662"/>
                  </a:moveTo>
                  <a:cubicBezTo>
                    <a:pt x="37952" y="273837"/>
                    <a:pt x="32113" y="279675"/>
                    <a:pt x="23939" y="279675"/>
                  </a:cubicBezTo>
                  <a:cubicBezTo>
                    <a:pt x="15765"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8CC5E166-F0D2-4665-A4A6-36B174BCC3A0}"/>
                </a:ext>
              </a:extLst>
            </p:cNvPr>
            <p:cNvSpPr/>
            <p:nvPr/>
          </p:nvSpPr>
          <p:spPr>
            <a:xfrm>
              <a:off x="1590878" y="1449415"/>
              <a:ext cx="186839" cy="291937"/>
            </a:xfrm>
            <a:custGeom>
              <a:avLst/>
              <a:gdLst>
                <a:gd name="connsiteX0" fmla="*/ 54568 w 186839"/>
                <a:gd name="connsiteY0" fmla="*/ 278353 h 291936"/>
                <a:gd name="connsiteX1" fmla="*/ 65077 w 186839"/>
                <a:gd name="connsiteY1" fmla="*/ 179094 h 291936"/>
                <a:gd name="connsiteX2" fmla="*/ 21871 w 186839"/>
                <a:gd name="connsiteY2" fmla="*/ 179094 h 291936"/>
                <a:gd name="connsiteX3" fmla="*/ 12529 w 186839"/>
                <a:gd name="connsiteY3" fmla="*/ 161578 h 291936"/>
                <a:gd name="connsiteX4" fmla="*/ 112955 w 186839"/>
                <a:gd name="connsiteY4" fmla="*/ 15610 h 291936"/>
                <a:gd name="connsiteX5" fmla="*/ 132807 w 186839"/>
                <a:gd name="connsiteY5" fmla="*/ 23784 h 291936"/>
                <a:gd name="connsiteX6" fmla="*/ 122297 w 186839"/>
                <a:gd name="connsiteY6" fmla="*/ 123043 h 291936"/>
                <a:gd name="connsiteX7" fmla="*/ 165504 w 186839"/>
                <a:gd name="connsiteY7" fmla="*/ 123043 h 291936"/>
                <a:gd name="connsiteX8" fmla="*/ 174846 w 186839"/>
                <a:gd name="connsiteY8" fmla="*/ 140559 h 291936"/>
                <a:gd name="connsiteX9" fmla="*/ 74419 w 186839"/>
                <a:gd name="connsiteY9" fmla="*/ 286527 h 291936"/>
                <a:gd name="connsiteX10" fmla="*/ 54568 w 186839"/>
                <a:gd name="connsiteY10" fmla="*/ 278353 h 29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839" h="291936">
                  <a:moveTo>
                    <a:pt x="54568" y="278353"/>
                  </a:moveTo>
                  <a:lnTo>
                    <a:pt x="65077" y="179094"/>
                  </a:lnTo>
                  <a:lnTo>
                    <a:pt x="21871" y="179094"/>
                  </a:lnTo>
                  <a:cubicBezTo>
                    <a:pt x="12529" y="179094"/>
                    <a:pt x="7858" y="168585"/>
                    <a:pt x="12529" y="161578"/>
                  </a:cubicBezTo>
                  <a:lnTo>
                    <a:pt x="112955" y="15610"/>
                  </a:lnTo>
                  <a:cubicBezTo>
                    <a:pt x="119962" y="6268"/>
                    <a:pt x="133975" y="10939"/>
                    <a:pt x="132807" y="23784"/>
                  </a:cubicBezTo>
                  <a:lnTo>
                    <a:pt x="122297" y="123043"/>
                  </a:lnTo>
                  <a:lnTo>
                    <a:pt x="165504" y="123043"/>
                  </a:lnTo>
                  <a:cubicBezTo>
                    <a:pt x="174846" y="123043"/>
                    <a:pt x="179517" y="133552"/>
                    <a:pt x="174846" y="140559"/>
                  </a:cubicBezTo>
                  <a:lnTo>
                    <a:pt x="74419" y="286527"/>
                  </a:lnTo>
                  <a:cubicBezTo>
                    <a:pt x="68581" y="295869"/>
                    <a:pt x="53400" y="290030"/>
                    <a:pt x="54568" y="278353"/>
                  </a:cubicBezTo>
                  <a:close/>
                </a:path>
              </a:pathLst>
            </a:custGeom>
            <a:solidFill>
              <a:schemeClr val="accent3"/>
            </a:solidFill>
            <a:ln w="11633" cap="flat">
              <a:solidFill>
                <a:schemeClr val="accent3"/>
              </a:solid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D68B951B-B773-4905-8A19-88754E641CC1}"/>
                </a:ext>
              </a:extLst>
            </p:cNvPr>
            <p:cNvSpPr/>
            <p:nvPr/>
          </p:nvSpPr>
          <p:spPr>
            <a:xfrm>
              <a:off x="1131761" y="1256122"/>
              <a:ext cx="116775" cy="116775"/>
            </a:xfrm>
            <a:custGeom>
              <a:avLst/>
              <a:gdLst>
                <a:gd name="connsiteX0" fmla="*/ 37244 w 116774"/>
                <a:gd name="connsiteY0" fmla="*/ 62934 h 116774"/>
                <a:gd name="connsiteX1" fmla="*/ 40747 w 116774"/>
                <a:gd name="connsiteY1" fmla="*/ 72276 h 116774"/>
                <a:gd name="connsiteX2" fmla="*/ 37244 w 116774"/>
                <a:gd name="connsiteY2" fmla="*/ 107309 h 116774"/>
                <a:gd name="connsiteX3" fmla="*/ 40747 w 116774"/>
                <a:gd name="connsiteY3" fmla="*/ 108477 h 116774"/>
                <a:gd name="connsiteX4" fmla="*/ 62934 w 116774"/>
                <a:gd name="connsiteY4" fmla="*/ 81618 h 116774"/>
                <a:gd name="connsiteX5" fmla="*/ 72276 w 116774"/>
                <a:gd name="connsiteY5" fmla="*/ 78115 h 116774"/>
                <a:gd name="connsiteX6" fmla="*/ 107309 w 116774"/>
                <a:gd name="connsiteY6" fmla="*/ 81618 h 116774"/>
                <a:gd name="connsiteX7" fmla="*/ 108477 w 116774"/>
                <a:gd name="connsiteY7" fmla="*/ 78115 h 116774"/>
                <a:gd name="connsiteX8" fmla="*/ 81618 w 116774"/>
                <a:gd name="connsiteY8" fmla="*/ 55928 h 116774"/>
                <a:gd name="connsiteX9" fmla="*/ 78115 w 116774"/>
                <a:gd name="connsiteY9" fmla="*/ 46586 h 116774"/>
                <a:gd name="connsiteX10" fmla="*/ 81618 w 116774"/>
                <a:gd name="connsiteY10" fmla="*/ 11554 h 116774"/>
                <a:gd name="connsiteX11" fmla="*/ 78115 w 116774"/>
                <a:gd name="connsiteY11" fmla="*/ 10386 h 116774"/>
                <a:gd name="connsiteX12" fmla="*/ 55928 w 116774"/>
                <a:gd name="connsiteY12" fmla="*/ 37244 h 116774"/>
                <a:gd name="connsiteX13" fmla="*/ 46586 w 116774"/>
                <a:gd name="connsiteY13" fmla="*/ 40747 h 116774"/>
                <a:gd name="connsiteX14" fmla="*/ 11554 w 116774"/>
                <a:gd name="connsiteY14" fmla="*/ 37244 h 116774"/>
                <a:gd name="connsiteX15" fmla="*/ 10386 w 116774"/>
                <a:gd name="connsiteY15" fmla="*/ 40747 h 116774"/>
                <a:gd name="connsiteX16" fmla="*/ 37244 w 116774"/>
                <a:gd name="connsiteY16" fmla="*/ 62934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37244" y="62934"/>
                  </a:moveTo>
                  <a:cubicBezTo>
                    <a:pt x="39579" y="65270"/>
                    <a:pt x="41915" y="68773"/>
                    <a:pt x="40747" y="72276"/>
                  </a:cubicBezTo>
                  <a:lnTo>
                    <a:pt x="37244" y="107309"/>
                  </a:lnTo>
                  <a:cubicBezTo>
                    <a:pt x="37244" y="110812"/>
                    <a:pt x="38412" y="110812"/>
                    <a:pt x="40747" y="108477"/>
                  </a:cubicBezTo>
                  <a:lnTo>
                    <a:pt x="62934" y="81618"/>
                  </a:lnTo>
                  <a:cubicBezTo>
                    <a:pt x="65270" y="79283"/>
                    <a:pt x="68773" y="76947"/>
                    <a:pt x="72276" y="78115"/>
                  </a:cubicBezTo>
                  <a:lnTo>
                    <a:pt x="107309" y="81618"/>
                  </a:lnTo>
                  <a:cubicBezTo>
                    <a:pt x="110812" y="81618"/>
                    <a:pt x="110812" y="80451"/>
                    <a:pt x="108477" y="78115"/>
                  </a:cubicBezTo>
                  <a:lnTo>
                    <a:pt x="81618" y="55928"/>
                  </a:lnTo>
                  <a:cubicBezTo>
                    <a:pt x="79283" y="53592"/>
                    <a:pt x="76947" y="50089"/>
                    <a:pt x="78115" y="46586"/>
                  </a:cubicBezTo>
                  <a:lnTo>
                    <a:pt x="81618" y="11554"/>
                  </a:lnTo>
                  <a:cubicBezTo>
                    <a:pt x="81618" y="8050"/>
                    <a:pt x="80451" y="8050"/>
                    <a:pt x="78115" y="10386"/>
                  </a:cubicBezTo>
                  <a:lnTo>
                    <a:pt x="55928" y="37244"/>
                  </a:lnTo>
                  <a:cubicBezTo>
                    <a:pt x="53592" y="39579"/>
                    <a:pt x="50089" y="41915"/>
                    <a:pt x="46586" y="40747"/>
                  </a:cubicBezTo>
                  <a:lnTo>
                    <a:pt x="11554" y="37244"/>
                  </a:lnTo>
                  <a:cubicBezTo>
                    <a:pt x="8050" y="37244"/>
                    <a:pt x="8050" y="38412"/>
                    <a:pt x="10386" y="40747"/>
                  </a:cubicBezTo>
                  <a:lnTo>
                    <a:pt x="37244" y="62934"/>
                  </a:lnTo>
                  <a:close/>
                </a:path>
              </a:pathLst>
            </a:custGeom>
            <a:solidFill>
              <a:schemeClr val="accent3"/>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C1F345F4-910F-412E-8CF8-10F300125C55}"/>
                </a:ext>
              </a:extLst>
            </p:cNvPr>
            <p:cNvSpPr/>
            <p:nvPr/>
          </p:nvSpPr>
          <p:spPr>
            <a:xfrm>
              <a:off x="2081308" y="1178051"/>
              <a:ext cx="116775" cy="116775"/>
            </a:xfrm>
            <a:custGeom>
              <a:avLst/>
              <a:gdLst>
                <a:gd name="connsiteX0" fmla="*/ 41747 w 116774"/>
                <a:gd name="connsiteY0" fmla="*/ 70941 h 116774"/>
                <a:gd name="connsiteX1" fmla="*/ 47586 w 116774"/>
                <a:gd name="connsiteY1" fmla="*/ 79115 h 116774"/>
                <a:gd name="connsiteX2" fmla="*/ 52257 w 116774"/>
                <a:gd name="connsiteY2" fmla="*/ 114147 h 116774"/>
                <a:gd name="connsiteX3" fmla="*/ 55760 w 116774"/>
                <a:gd name="connsiteY3" fmla="*/ 114147 h 116774"/>
                <a:gd name="connsiteX4" fmla="*/ 70941 w 116774"/>
                <a:gd name="connsiteY4" fmla="*/ 82618 h 116774"/>
                <a:gd name="connsiteX5" fmla="*/ 79115 w 116774"/>
                <a:gd name="connsiteY5" fmla="*/ 76779 h 116774"/>
                <a:gd name="connsiteX6" fmla="*/ 114147 w 116774"/>
                <a:gd name="connsiteY6" fmla="*/ 72108 h 116774"/>
                <a:gd name="connsiteX7" fmla="*/ 114147 w 116774"/>
                <a:gd name="connsiteY7" fmla="*/ 68605 h 116774"/>
                <a:gd name="connsiteX8" fmla="*/ 82618 w 116774"/>
                <a:gd name="connsiteY8" fmla="*/ 54592 h 116774"/>
                <a:gd name="connsiteX9" fmla="*/ 76779 w 116774"/>
                <a:gd name="connsiteY9" fmla="*/ 46418 h 116774"/>
                <a:gd name="connsiteX10" fmla="*/ 72108 w 116774"/>
                <a:gd name="connsiteY10" fmla="*/ 11386 h 116774"/>
                <a:gd name="connsiteX11" fmla="*/ 68605 w 116774"/>
                <a:gd name="connsiteY11" fmla="*/ 11386 h 116774"/>
                <a:gd name="connsiteX12" fmla="*/ 54592 w 116774"/>
                <a:gd name="connsiteY12" fmla="*/ 42915 h 116774"/>
                <a:gd name="connsiteX13" fmla="*/ 46418 w 116774"/>
                <a:gd name="connsiteY13" fmla="*/ 48753 h 116774"/>
                <a:gd name="connsiteX14" fmla="*/ 11386 w 116774"/>
                <a:gd name="connsiteY14" fmla="*/ 53424 h 116774"/>
                <a:gd name="connsiteX15" fmla="*/ 11386 w 116774"/>
                <a:gd name="connsiteY15" fmla="*/ 56928 h 116774"/>
                <a:gd name="connsiteX16" fmla="*/ 41747 w 116774"/>
                <a:gd name="connsiteY16" fmla="*/ 70941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41747" y="70941"/>
                  </a:moveTo>
                  <a:cubicBezTo>
                    <a:pt x="45250" y="72108"/>
                    <a:pt x="47586" y="75612"/>
                    <a:pt x="47586" y="79115"/>
                  </a:cubicBezTo>
                  <a:lnTo>
                    <a:pt x="52257" y="114147"/>
                  </a:lnTo>
                  <a:cubicBezTo>
                    <a:pt x="52257" y="117650"/>
                    <a:pt x="54592" y="117650"/>
                    <a:pt x="55760" y="114147"/>
                  </a:cubicBezTo>
                  <a:lnTo>
                    <a:pt x="70941" y="82618"/>
                  </a:lnTo>
                  <a:cubicBezTo>
                    <a:pt x="72108" y="79115"/>
                    <a:pt x="75612" y="76779"/>
                    <a:pt x="79115" y="76779"/>
                  </a:cubicBezTo>
                  <a:lnTo>
                    <a:pt x="114147" y="72108"/>
                  </a:lnTo>
                  <a:cubicBezTo>
                    <a:pt x="117650" y="72108"/>
                    <a:pt x="117650" y="69773"/>
                    <a:pt x="114147" y="68605"/>
                  </a:cubicBezTo>
                  <a:lnTo>
                    <a:pt x="82618" y="54592"/>
                  </a:lnTo>
                  <a:cubicBezTo>
                    <a:pt x="79115" y="53424"/>
                    <a:pt x="76779" y="49921"/>
                    <a:pt x="76779" y="46418"/>
                  </a:cubicBezTo>
                  <a:lnTo>
                    <a:pt x="72108" y="11386"/>
                  </a:lnTo>
                  <a:cubicBezTo>
                    <a:pt x="72108" y="7882"/>
                    <a:pt x="69773" y="7882"/>
                    <a:pt x="68605" y="11386"/>
                  </a:cubicBezTo>
                  <a:lnTo>
                    <a:pt x="54592" y="42915"/>
                  </a:lnTo>
                  <a:cubicBezTo>
                    <a:pt x="53424" y="46418"/>
                    <a:pt x="49921" y="48753"/>
                    <a:pt x="46418" y="48753"/>
                  </a:cubicBezTo>
                  <a:lnTo>
                    <a:pt x="11386" y="53424"/>
                  </a:lnTo>
                  <a:cubicBezTo>
                    <a:pt x="7882" y="53424"/>
                    <a:pt x="7882" y="55760"/>
                    <a:pt x="11386" y="56928"/>
                  </a:cubicBezTo>
                  <a:lnTo>
                    <a:pt x="41747" y="70941"/>
                  </a:lnTo>
                  <a:close/>
                </a:path>
              </a:pathLst>
            </a:custGeom>
            <a:solidFill>
              <a:schemeClr val="accent3"/>
            </a:solid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DC6B02A6-1720-4A6C-AA3B-07D8D2843CE3}"/>
                </a:ext>
              </a:extLst>
            </p:cNvPr>
            <p:cNvSpPr/>
            <p:nvPr/>
          </p:nvSpPr>
          <p:spPr>
            <a:xfrm>
              <a:off x="2050754" y="1694004"/>
              <a:ext cx="58387" cy="58387"/>
            </a:xfrm>
            <a:custGeom>
              <a:avLst/>
              <a:gdLst>
                <a:gd name="connsiteX0" fmla="*/ 23255 w 58387"/>
                <a:gd name="connsiteY0" fmla="*/ 36100 h 58387"/>
                <a:gd name="connsiteX1" fmla="*/ 25590 w 58387"/>
                <a:gd name="connsiteY1" fmla="*/ 40771 h 58387"/>
                <a:gd name="connsiteX2" fmla="*/ 23255 w 58387"/>
                <a:gd name="connsiteY2" fmla="*/ 58287 h 58387"/>
                <a:gd name="connsiteX3" fmla="*/ 24423 w 58387"/>
                <a:gd name="connsiteY3" fmla="*/ 59455 h 58387"/>
                <a:gd name="connsiteX4" fmla="*/ 36100 w 58387"/>
                <a:gd name="connsiteY4" fmla="*/ 45442 h 58387"/>
                <a:gd name="connsiteX5" fmla="*/ 40771 w 58387"/>
                <a:gd name="connsiteY5" fmla="*/ 43106 h 58387"/>
                <a:gd name="connsiteX6" fmla="*/ 58287 w 58387"/>
                <a:gd name="connsiteY6" fmla="*/ 45442 h 58387"/>
                <a:gd name="connsiteX7" fmla="*/ 59455 w 58387"/>
                <a:gd name="connsiteY7" fmla="*/ 44274 h 58387"/>
                <a:gd name="connsiteX8" fmla="*/ 45442 w 58387"/>
                <a:gd name="connsiteY8" fmla="*/ 32597 h 58387"/>
                <a:gd name="connsiteX9" fmla="*/ 43106 w 58387"/>
                <a:gd name="connsiteY9" fmla="*/ 27926 h 58387"/>
                <a:gd name="connsiteX10" fmla="*/ 45442 w 58387"/>
                <a:gd name="connsiteY10" fmla="*/ 10410 h 58387"/>
                <a:gd name="connsiteX11" fmla="*/ 44274 w 58387"/>
                <a:gd name="connsiteY11" fmla="*/ 9242 h 58387"/>
                <a:gd name="connsiteX12" fmla="*/ 32597 w 58387"/>
                <a:gd name="connsiteY12" fmla="*/ 23255 h 58387"/>
                <a:gd name="connsiteX13" fmla="*/ 27926 w 58387"/>
                <a:gd name="connsiteY13" fmla="*/ 25590 h 58387"/>
                <a:gd name="connsiteX14" fmla="*/ 10410 w 58387"/>
                <a:gd name="connsiteY14" fmla="*/ 23255 h 58387"/>
                <a:gd name="connsiteX15" fmla="*/ 9242 w 58387"/>
                <a:gd name="connsiteY15" fmla="*/ 24422 h 58387"/>
                <a:gd name="connsiteX16" fmla="*/ 23255 w 58387"/>
                <a:gd name="connsiteY16" fmla="*/ 36100 h 5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387" h="58387">
                  <a:moveTo>
                    <a:pt x="23255" y="36100"/>
                  </a:moveTo>
                  <a:cubicBezTo>
                    <a:pt x="24423" y="37268"/>
                    <a:pt x="25590" y="39603"/>
                    <a:pt x="25590" y="40771"/>
                  </a:cubicBezTo>
                  <a:lnTo>
                    <a:pt x="23255" y="58287"/>
                  </a:lnTo>
                  <a:cubicBezTo>
                    <a:pt x="23255" y="59455"/>
                    <a:pt x="23255" y="60623"/>
                    <a:pt x="24423" y="59455"/>
                  </a:cubicBezTo>
                  <a:lnTo>
                    <a:pt x="36100" y="45442"/>
                  </a:lnTo>
                  <a:cubicBezTo>
                    <a:pt x="37268" y="44274"/>
                    <a:pt x="39603" y="43106"/>
                    <a:pt x="40771" y="43106"/>
                  </a:cubicBezTo>
                  <a:lnTo>
                    <a:pt x="58287" y="45442"/>
                  </a:lnTo>
                  <a:cubicBezTo>
                    <a:pt x="59455" y="45442"/>
                    <a:pt x="60623" y="45442"/>
                    <a:pt x="59455" y="44274"/>
                  </a:cubicBezTo>
                  <a:lnTo>
                    <a:pt x="45442" y="32597"/>
                  </a:lnTo>
                  <a:cubicBezTo>
                    <a:pt x="44274" y="31429"/>
                    <a:pt x="43106" y="29093"/>
                    <a:pt x="43106" y="27926"/>
                  </a:cubicBezTo>
                  <a:lnTo>
                    <a:pt x="45442" y="10410"/>
                  </a:lnTo>
                  <a:cubicBezTo>
                    <a:pt x="45442" y="9242"/>
                    <a:pt x="45442" y="8074"/>
                    <a:pt x="44274" y="9242"/>
                  </a:cubicBezTo>
                  <a:lnTo>
                    <a:pt x="32597" y="23255"/>
                  </a:lnTo>
                  <a:cubicBezTo>
                    <a:pt x="31429" y="24422"/>
                    <a:pt x="29094" y="25590"/>
                    <a:pt x="27926" y="25590"/>
                  </a:cubicBezTo>
                  <a:lnTo>
                    <a:pt x="10410" y="23255"/>
                  </a:lnTo>
                  <a:cubicBezTo>
                    <a:pt x="9242" y="23255"/>
                    <a:pt x="8074" y="23255"/>
                    <a:pt x="9242" y="24422"/>
                  </a:cubicBezTo>
                  <a:lnTo>
                    <a:pt x="23255" y="36100"/>
                  </a:lnTo>
                  <a:close/>
                </a:path>
              </a:pathLst>
            </a:custGeom>
            <a:solidFill>
              <a:schemeClr val="accent3"/>
            </a:solidFill>
            <a:ln w="9525" cap="flat">
              <a:noFill/>
              <a:prstDash val="solid"/>
              <a:miter/>
            </a:ln>
          </p:spPr>
          <p:txBody>
            <a:bodyPr rtlCol="0" anchor="ctr"/>
            <a:lstStyle/>
            <a:p>
              <a:endParaRPr lang="en-US" dirty="0"/>
            </a:p>
          </p:txBody>
        </p:sp>
      </p:grpSp>
      <p:grpSp>
        <p:nvGrpSpPr>
          <p:cNvPr id="83" name="Group 82">
            <a:extLst>
              <a:ext uri="{FF2B5EF4-FFF2-40B4-BE49-F238E27FC236}">
                <a16:creationId xmlns:a16="http://schemas.microsoft.com/office/drawing/2014/main" id="{A4AE79D7-7E11-4272-9332-37522397B41B}"/>
              </a:ext>
              <a:ext uri="{C183D7F6-B498-43B3-948B-1728B52AA6E4}">
                <adec:decorative xmlns:adec="http://schemas.microsoft.com/office/drawing/2017/decorative" val="1"/>
              </a:ext>
            </a:extLst>
          </p:cNvPr>
          <p:cNvGrpSpPr/>
          <p:nvPr/>
        </p:nvGrpSpPr>
        <p:grpSpPr>
          <a:xfrm rot="20895564">
            <a:off x="308614" y="791149"/>
            <a:ext cx="1600379" cy="1524851"/>
            <a:chOff x="-68843" y="1795825"/>
            <a:chExt cx="1600379" cy="1524851"/>
          </a:xfrm>
        </p:grpSpPr>
        <p:sp>
          <p:nvSpPr>
            <p:cNvPr id="84" name="Freeform: Shape 83">
              <a:extLst>
                <a:ext uri="{FF2B5EF4-FFF2-40B4-BE49-F238E27FC236}">
                  <a16:creationId xmlns:a16="http://schemas.microsoft.com/office/drawing/2014/main" id="{8970474A-61F8-4F6B-B873-0616C95630A0}"/>
                </a:ext>
              </a:extLst>
            </p:cNvPr>
            <p:cNvSpPr/>
            <p:nvPr/>
          </p:nvSpPr>
          <p:spPr>
            <a:xfrm>
              <a:off x="-68843" y="1795825"/>
              <a:ext cx="1600379" cy="1414288"/>
            </a:xfrm>
            <a:custGeom>
              <a:avLst/>
              <a:gdLst>
                <a:gd name="connsiteX0" fmla="*/ 619125 w 1228725"/>
                <a:gd name="connsiteY0" fmla="*/ 1046798 h 1085850"/>
                <a:gd name="connsiteX1" fmla="*/ 693420 w 1228725"/>
                <a:gd name="connsiteY1" fmla="*/ 1002030 h 1085850"/>
                <a:gd name="connsiteX2" fmla="*/ 1173480 w 1228725"/>
                <a:gd name="connsiteY2" fmla="*/ 180023 h 1085850"/>
                <a:gd name="connsiteX3" fmla="*/ 1141095 w 1228725"/>
                <a:gd name="connsiteY3" fmla="*/ 55245 h 1085850"/>
                <a:gd name="connsiteX4" fmla="*/ 1094423 w 1228725"/>
                <a:gd name="connsiteY4" fmla="*/ 42863 h 1085850"/>
                <a:gd name="connsiteX5" fmla="*/ 134303 w 1228725"/>
                <a:gd name="connsiteY5" fmla="*/ 42863 h 1085850"/>
                <a:gd name="connsiteX6" fmla="*/ 42863 w 1228725"/>
                <a:gd name="connsiteY6" fmla="*/ 133350 h 1085850"/>
                <a:gd name="connsiteX7" fmla="*/ 55245 w 1228725"/>
                <a:gd name="connsiteY7" fmla="*/ 180023 h 1085850"/>
                <a:gd name="connsiteX8" fmla="*/ 535305 w 1228725"/>
                <a:gd name="connsiteY8" fmla="*/ 1002030 h 1085850"/>
                <a:gd name="connsiteX9" fmla="*/ 619125 w 1228725"/>
                <a:gd name="connsiteY9" fmla="*/ 1046798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5" h="1085850">
                  <a:moveTo>
                    <a:pt x="619125" y="1046798"/>
                  </a:moveTo>
                  <a:cubicBezTo>
                    <a:pt x="649605" y="1044892"/>
                    <a:pt x="678180" y="1028700"/>
                    <a:pt x="693420" y="1002030"/>
                  </a:cubicBezTo>
                  <a:lnTo>
                    <a:pt x="1173480" y="180023"/>
                  </a:lnTo>
                  <a:cubicBezTo>
                    <a:pt x="1199198" y="136207"/>
                    <a:pt x="1184910" y="80963"/>
                    <a:pt x="1141095" y="55245"/>
                  </a:cubicBezTo>
                  <a:cubicBezTo>
                    <a:pt x="1126808" y="46673"/>
                    <a:pt x="1110615" y="42863"/>
                    <a:pt x="1094423" y="42863"/>
                  </a:cubicBezTo>
                  <a:lnTo>
                    <a:pt x="134303" y="42863"/>
                  </a:lnTo>
                  <a:cubicBezTo>
                    <a:pt x="83820" y="42863"/>
                    <a:pt x="42863" y="82868"/>
                    <a:pt x="42863" y="133350"/>
                  </a:cubicBezTo>
                  <a:cubicBezTo>
                    <a:pt x="42863" y="149543"/>
                    <a:pt x="46673" y="165735"/>
                    <a:pt x="55245" y="180023"/>
                  </a:cubicBezTo>
                  <a:lnTo>
                    <a:pt x="535305" y="1002030"/>
                  </a:lnTo>
                  <a:cubicBezTo>
                    <a:pt x="552450" y="1031558"/>
                    <a:pt x="584835" y="1048702"/>
                    <a:pt x="619125" y="1046798"/>
                  </a:cubicBezTo>
                  <a:close/>
                </a:path>
              </a:pathLst>
            </a:custGeom>
            <a:solidFill>
              <a:schemeClr val="accent3"/>
            </a:solidFill>
            <a:ln w="57150" cap="flat">
              <a:solidFill>
                <a:schemeClr val="accent1"/>
              </a:solidFill>
              <a:prstDash val="solid"/>
              <a:miter/>
            </a:ln>
          </p:spPr>
          <p:txBody>
            <a:bodyPr rtlCol="0" anchor="ctr"/>
            <a:lstStyle/>
            <a:p>
              <a:endParaRPr lang="en-US" sz="1600" dirty="0"/>
            </a:p>
          </p:txBody>
        </p:sp>
        <p:sp>
          <p:nvSpPr>
            <p:cNvPr id="85" name="Freeform: Shape 84">
              <a:extLst>
                <a:ext uri="{FF2B5EF4-FFF2-40B4-BE49-F238E27FC236}">
                  <a16:creationId xmlns:a16="http://schemas.microsoft.com/office/drawing/2014/main" id="{C876A269-BFEF-49CE-B617-AB3804A419C5}"/>
                </a:ext>
              </a:extLst>
            </p:cNvPr>
            <p:cNvSpPr/>
            <p:nvPr/>
          </p:nvSpPr>
          <p:spPr>
            <a:xfrm>
              <a:off x="384598" y="2452253"/>
              <a:ext cx="719550" cy="856017"/>
            </a:xfrm>
            <a:custGeom>
              <a:avLst/>
              <a:gdLst>
                <a:gd name="connsiteX0" fmla="*/ 205264 w 552450"/>
                <a:gd name="connsiteY0" fmla="*/ 15716 h 657225"/>
                <a:gd name="connsiteX1" fmla="*/ 65246 w 552450"/>
                <a:gd name="connsiteY1" fmla="*/ 152876 h 657225"/>
                <a:gd name="connsiteX2" fmla="*/ 25241 w 552450"/>
                <a:gd name="connsiteY2" fmla="*/ 294799 h 657225"/>
                <a:gd name="connsiteX3" fmla="*/ 7144 w 552450"/>
                <a:gd name="connsiteY3" fmla="*/ 385286 h 657225"/>
                <a:gd name="connsiteX4" fmla="*/ 48101 w 552450"/>
                <a:gd name="connsiteY4" fmla="*/ 443389 h 657225"/>
                <a:gd name="connsiteX5" fmla="*/ 181451 w 552450"/>
                <a:gd name="connsiteY5" fmla="*/ 623411 h 657225"/>
                <a:gd name="connsiteX6" fmla="*/ 318611 w 552450"/>
                <a:gd name="connsiteY6" fmla="*/ 650081 h 657225"/>
                <a:gd name="connsiteX7" fmla="*/ 391001 w 552450"/>
                <a:gd name="connsiteY7" fmla="*/ 603409 h 657225"/>
                <a:gd name="connsiteX8" fmla="*/ 501491 w 552450"/>
                <a:gd name="connsiteY8" fmla="*/ 443389 h 657225"/>
                <a:gd name="connsiteX9" fmla="*/ 536734 w 552450"/>
                <a:gd name="connsiteY9" fmla="*/ 405289 h 657225"/>
                <a:gd name="connsiteX10" fmla="*/ 551021 w 552450"/>
                <a:gd name="connsiteY10" fmla="*/ 304324 h 657225"/>
                <a:gd name="connsiteX11" fmla="*/ 454819 w 552450"/>
                <a:gd name="connsiteY11" fmla="*/ 68104 h 657225"/>
                <a:gd name="connsiteX12" fmla="*/ 315754 w 552450"/>
                <a:gd name="connsiteY12" fmla="*/ 714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2450" h="657225">
                  <a:moveTo>
                    <a:pt x="205264" y="15716"/>
                  </a:moveTo>
                  <a:lnTo>
                    <a:pt x="65246" y="152876"/>
                  </a:lnTo>
                  <a:lnTo>
                    <a:pt x="25241" y="294799"/>
                  </a:lnTo>
                  <a:lnTo>
                    <a:pt x="7144" y="385286"/>
                  </a:lnTo>
                  <a:lnTo>
                    <a:pt x="48101" y="443389"/>
                  </a:lnTo>
                  <a:lnTo>
                    <a:pt x="181451" y="623411"/>
                  </a:lnTo>
                  <a:lnTo>
                    <a:pt x="318611" y="650081"/>
                  </a:lnTo>
                  <a:lnTo>
                    <a:pt x="391001" y="603409"/>
                  </a:lnTo>
                  <a:lnTo>
                    <a:pt x="501491" y="443389"/>
                  </a:lnTo>
                  <a:lnTo>
                    <a:pt x="536734" y="405289"/>
                  </a:lnTo>
                  <a:lnTo>
                    <a:pt x="551021" y="304324"/>
                  </a:lnTo>
                  <a:lnTo>
                    <a:pt x="454819" y="68104"/>
                  </a:lnTo>
                  <a:lnTo>
                    <a:pt x="315754" y="7144"/>
                  </a:lnTo>
                  <a:close/>
                </a:path>
              </a:pathLst>
            </a:custGeom>
            <a:solidFill>
              <a:schemeClr val="accent4"/>
            </a:solidFill>
            <a:ln w="9525" cap="flat">
              <a:noFill/>
              <a:prstDash val="solid"/>
              <a:miter/>
            </a:ln>
          </p:spPr>
          <p:txBody>
            <a:bodyPr rtlCol="0" anchor="ctr"/>
            <a:lstStyle/>
            <a:p>
              <a:endParaRPr lang="en-US" sz="1600" dirty="0"/>
            </a:p>
          </p:txBody>
        </p:sp>
        <p:sp>
          <p:nvSpPr>
            <p:cNvPr id="86" name="Freeform: Shape 85">
              <a:extLst>
                <a:ext uri="{FF2B5EF4-FFF2-40B4-BE49-F238E27FC236}">
                  <a16:creationId xmlns:a16="http://schemas.microsoft.com/office/drawing/2014/main" id="{5EB34CBA-1A78-4229-B6DF-6EB43639959B}"/>
                </a:ext>
              </a:extLst>
            </p:cNvPr>
            <p:cNvSpPr/>
            <p:nvPr/>
          </p:nvSpPr>
          <p:spPr>
            <a:xfrm>
              <a:off x="657531" y="3058908"/>
              <a:ext cx="173685" cy="124060"/>
            </a:xfrm>
            <a:custGeom>
              <a:avLst/>
              <a:gdLst>
                <a:gd name="connsiteX0" fmla="*/ 7144 w 133350"/>
                <a:gd name="connsiteY0" fmla="*/ 7144 h 95250"/>
                <a:gd name="connsiteX1" fmla="*/ 134779 w 133350"/>
                <a:gd name="connsiteY1" fmla="*/ 21431 h 95250"/>
                <a:gd name="connsiteX2" fmla="*/ 76676 w 133350"/>
                <a:gd name="connsiteY2" fmla="*/ 90964 h 95250"/>
                <a:gd name="connsiteX3" fmla="*/ 27146 w 133350"/>
                <a:gd name="connsiteY3" fmla="*/ 70961 h 95250"/>
              </a:gdLst>
              <a:ahLst/>
              <a:cxnLst>
                <a:cxn ang="0">
                  <a:pos x="connsiteX0" y="connsiteY0"/>
                </a:cxn>
                <a:cxn ang="0">
                  <a:pos x="connsiteX1" y="connsiteY1"/>
                </a:cxn>
                <a:cxn ang="0">
                  <a:pos x="connsiteX2" y="connsiteY2"/>
                </a:cxn>
                <a:cxn ang="0">
                  <a:pos x="connsiteX3" y="connsiteY3"/>
                </a:cxn>
              </a:cxnLst>
              <a:rect l="l" t="t" r="r" b="b"/>
              <a:pathLst>
                <a:path w="133350" h="95250">
                  <a:moveTo>
                    <a:pt x="7144" y="7144"/>
                  </a:moveTo>
                  <a:lnTo>
                    <a:pt x="134779" y="21431"/>
                  </a:lnTo>
                  <a:lnTo>
                    <a:pt x="76676" y="90964"/>
                  </a:lnTo>
                  <a:lnTo>
                    <a:pt x="27146" y="70961"/>
                  </a:lnTo>
                  <a:close/>
                </a:path>
              </a:pathLst>
            </a:custGeom>
            <a:solidFill>
              <a:schemeClr val="accent5"/>
            </a:solidFill>
            <a:ln w="9525" cap="flat">
              <a:noFill/>
              <a:prstDash val="solid"/>
              <a:miter/>
            </a:ln>
          </p:spPr>
          <p:txBody>
            <a:bodyPr rtlCol="0" anchor="ctr"/>
            <a:lstStyle/>
            <a:p>
              <a:endParaRPr lang="en-US" sz="1600" dirty="0"/>
            </a:p>
          </p:txBody>
        </p:sp>
        <p:sp>
          <p:nvSpPr>
            <p:cNvPr id="87" name="Freeform: Shape 86">
              <a:extLst>
                <a:ext uri="{FF2B5EF4-FFF2-40B4-BE49-F238E27FC236}">
                  <a16:creationId xmlns:a16="http://schemas.microsoft.com/office/drawing/2014/main" id="{885B4BEF-D2D7-48A6-8A81-2D214AF21605}"/>
                </a:ext>
              </a:extLst>
            </p:cNvPr>
            <p:cNvSpPr/>
            <p:nvPr/>
          </p:nvSpPr>
          <p:spPr>
            <a:xfrm>
              <a:off x="736930" y="2357968"/>
              <a:ext cx="533460" cy="781580"/>
            </a:xfrm>
            <a:custGeom>
              <a:avLst/>
              <a:gdLst>
                <a:gd name="connsiteX0" fmla="*/ 7144 w 409575"/>
                <a:gd name="connsiteY0" fmla="*/ 7144 h 600075"/>
                <a:gd name="connsiteX1" fmla="*/ 21431 w 409575"/>
                <a:gd name="connsiteY1" fmla="*/ 76676 h 600075"/>
                <a:gd name="connsiteX2" fmla="*/ 155734 w 409575"/>
                <a:gd name="connsiteY2" fmla="*/ 126206 h 600075"/>
                <a:gd name="connsiteX3" fmla="*/ 222409 w 409575"/>
                <a:gd name="connsiteY3" fmla="*/ 208121 h 600075"/>
                <a:gd name="connsiteX4" fmla="*/ 249079 w 409575"/>
                <a:gd name="connsiteY4" fmla="*/ 327184 h 600075"/>
                <a:gd name="connsiteX5" fmla="*/ 283369 w 409575"/>
                <a:gd name="connsiteY5" fmla="*/ 396716 h 600075"/>
                <a:gd name="connsiteX6" fmla="*/ 280511 w 409575"/>
                <a:gd name="connsiteY6" fmla="*/ 466249 h 600075"/>
                <a:gd name="connsiteX7" fmla="*/ 230981 w 409575"/>
                <a:gd name="connsiteY7" fmla="*/ 515779 h 600075"/>
                <a:gd name="connsiteX8" fmla="*/ 213836 w 409575"/>
                <a:gd name="connsiteY8" fmla="*/ 594836 h 600075"/>
                <a:gd name="connsiteX9" fmla="*/ 312896 w 409575"/>
                <a:gd name="connsiteY9" fmla="*/ 535781 h 600075"/>
                <a:gd name="connsiteX10" fmla="*/ 330041 w 409575"/>
                <a:gd name="connsiteY10" fmla="*/ 565309 h 600075"/>
                <a:gd name="connsiteX11" fmla="*/ 365284 w 409575"/>
                <a:gd name="connsiteY11" fmla="*/ 545306 h 600075"/>
                <a:gd name="connsiteX12" fmla="*/ 399574 w 409575"/>
                <a:gd name="connsiteY12" fmla="*/ 460534 h 600075"/>
                <a:gd name="connsiteX13" fmla="*/ 391001 w 409575"/>
                <a:gd name="connsiteY13" fmla="*/ 379571 h 600075"/>
                <a:gd name="connsiteX14" fmla="*/ 402431 w 409575"/>
                <a:gd name="connsiteY14" fmla="*/ 283369 h 600075"/>
                <a:gd name="connsiteX15" fmla="*/ 310039 w 409575"/>
                <a:gd name="connsiteY15" fmla="*/ 178594 h 600075"/>
                <a:gd name="connsiteX16" fmla="*/ 335756 w 409575"/>
                <a:gd name="connsiteY16" fmla="*/ 158591 h 600075"/>
                <a:gd name="connsiteX17" fmla="*/ 283369 w 409575"/>
                <a:gd name="connsiteY17" fmla="*/ 68104 h 600075"/>
                <a:gd name="connsiteX18" fmla="*/ 172879 w 409575"/>
                <a:gd name="connsiteY18"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575" h="600075">
                  <a:moveTo>
                    <a:pt x="7144" y="7144"/>
                  </a:moveTo>
                  <a:lnTo>
                    <a:pt x="21431" y="76676"/>
                  </a:lnTo>
                  <a:lnTo>
                    <a:pt x="155734" y="126206"/>
                  </a:lnTo>
                  <a:lnTo>
                    <a:pt x="222409" y="208121"/>
                  </a:lnTo>
                  <a:lnTo>
                    <a:pt x="249079" y="327184"/>
                  </a:lnTo>
                  <a:lnTo>
                    <a:pt x="283369" y="396716"/>
                  </a:lnTo>
                  <a:lnTo>
                    <a:pt x="280511" y="466249"/>
                  </a:lnTo>
                  <a:lnTo>
                    <a:pt x="230981" y="515779"/>
                  </a:lnTo>
                  <a:lnTo>
                    <a:pt x="213836" y="594836"/>
                  </a:lnTo>
                  <a:lnTo>
                    <a:pt x="312896" y="535781"/>
                  </a:lnTo>
                  <a:lnTo>
                    <a:pt x="330041" y="565309"/>
                  </a:lnTo>
                  <a:lnTo>
                    <a:pt x="365284" y="545306"/>
                  </a:lnTo>
                  <a:lnTo>
                    <a:pt x="399574" y="460534"/>
                  </a:lnTo>
                  <a:lnTo>
                    <a:pt x="391001" y="379571"/>
                  </a:lnTo>
                  <a:lnTo>
                    <a:pt x="402431" y="283369"/>
                  </a:lnTo>
                  <a:lnTo>
                    <a:pt x="310039" y="178594"/>
                  </a:lnTo>
                  <a:lnTo>
                    <a:pt x="335756" y="158591"/>
                  </a:lnTo>
                  <a:lnTo>
                    <a:pt x="283369" y="68104"/>
                  </a:lnTo>
                  <a:lnTo>
                    <a:pt x="172879" y="714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89" name="Freeform: Shape 88">
              <a:extLst>
                <a:ext uri="{FF2B5EF4-FFF2-40B4-BE49-F238E27FC236}">
                  <a16:creationId xmlns:a16="http://schemas.microsoft.com/office/drawing/2014/main" id="{94B81C37-EE87-4A25-BEE6-E71DDA372ED8}"/>
                </a:ext>
              </a:extLst>
            </p:cNvPr>
            <p:cNvSpPr/>
            <p:nvPr/>
          </p:nvSpPr>
          <p:spPr>
            <a:xfrm>
              <a:off x="229523" y="2335637"/>
              <a:ext cx="558272" cy="806392"/>
            </a:xfrm>
            <a:custGeom>
              <a:avLst/>
              <a:gdLst>
                <a:gd name="connsiteX0" fmla="*/ 263366 w 428625"/>
                <a:gd name="connsiteY0" fmla="*/ 7144 h 619125"/>
                <a:gd name="connsiteX1" fmla="*/ 117634 w 428625"/>
                <a:gd name="connsiteY1" fmla="*/ 76676 h 619125"/>
                <a:gd name="connsiteX2" fmla="*/ 65246 w 428625"/>
                <a:gd name="connsiteY2" fmla="*/ 163354 h 619125"/>
                <a:gd name="connsiteX3" fmla="*/ 80486 w 428625"/>
                <a:gd name="connsiteY3" fmla="*/ 207169 h 619125"/>
                <a:gd name="connsiteX4" fmla="*/ 21431 w 428625"/>
                <a:gd name="connsiteY4" fmla="*/ 280511 h 619125"/>
                <a:gd name="connsiteX5" fmla="*/ 7144 w 428625"/>
                <a:gd name="connsiteY5" fmla="*/ 375761 h 619125"/>
                <a:gd name="connsiteX6" fmla="*/ 18574 w 428625"/>
                <a:gd name="connsiteY6" fmla="*/ 422434 h 619125"/>
                <a:gd name="connsiteX7" fmla="*/ 10001 w 428625"/>
                <a:gd name="connsiteY7" fmla="*/ 504349 h 619125"/>
                <a:gd name="connsiteX8" fmla="*/ 59531 w 428625"/>
                <a:gd name="connsiteY8" fmla="*/ 585311 h 619125"/>
                <a:gd name="connsiteX9" fmla="*/ 89059 w 428625"/>
                <a:gd name="connsiteY9" fmla="*/ 556736 h 619125"/>
                <a:gd name="connsiteX10" fmla="*/ 196691 w 428625"/>
                <a:gd name="connsiteY10" fmla="*/ 611981 h 619125"/>
                <a:gd name="connsiteX11" fmla="*/ 167164 w 428625"/>
                <a:gd name="connsiteY11" fmla="*/ 532924 h 619125"/>
                <a:gd name="connsiteX12" fmla="*/ 109061 w 428625"/>
                <a:gd name="connsiteY12" fmla="*/ 396716 h 619125"/>
                <a:gd name="connsiteX13" fmla="*/ 155734 w 428625"/>
                <a:gd name="connsiteY13" fmla="*/ 341471 h 619125"/>
                <a:gd name="connsiteX14" fmla="*/ 213836 w 428625"/>
                <a:gd name="connsiteY14" fmla="*/ 198596 h 619125"/>
                <a:gd name="connsiteX15" fmla="*/ 291941 w 428625"/>
                <a:gd name="connsiteY15" fmla="*/ 129064 h 619125"/>
                <a:gd name="connsiteX16" fmla="*/ 411004 w 428625"/>
                <a:gd name="connsiteY16" fmla="*/ 93821 h 619125"/>
                <a:gd name="connsiteX17" fmla="*/ 429101 w 428625"/>
                <a:gd name="connsiteY17" fmla="*/ 18574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625" h="619125">
                  <a:moveTo>
                    <a:pt x="263366" y="7144"/>
                  </a:moveTo>
                  <a:lnTo>
                    <a:pt x="117634" y="76676"/>
                  </a:lnTo>
                  <a:lnTo>
                    <a:pt x="65246" y="163354"/>
                  </a:lnTo>
                  <a:lnTo>
                    <a:pt x="80486" y="207169"/>
                  </a:lnTo>
                  <a:lnTo>
                    <a:pt x="21431" y="280511"/>
                  </a:lnTo>
                  <a:lnTo>
                    <a:pt x="7144" y="375761"/>
                  </a:lnTo>
                  <a:lnTo>
                    <a:pt x="18574" y="422434"/>
                  </a:lnTo>
                  <a:lnTo>
                    <a:pt x="10001" y="504349"/>
                  </a:lnTo>
                  <a:lnTo>
                    <a:pt x="59531" y="585311"/>
                  </a:lnTo>
                  <a:lnTo>
                    <a:pt x="89059" y="556736"/>
                  </a:lnTo>
                  <a:lnTo>
                    <a:pt x="196691" y="611981"/>
                  </a:lnTo>
                  <a:lnTo>
                    <a:pt x="167164" y="532924"/>
                  </a:lnTo>
                  <a:lnTo>
                    <a:pt x="109061" y="396716"/>
                  </a:lnTo>
                  <a:lnTo>
                    <a:pt x="155734" y="341471"/>
                  </a:lnTo>
                  <a:lnTo>
                    <a:pt x="213836" y="198596"/>
                  </a:lnTo>
                  <a:lnTo>
                    <a:pt x="291941" y="129064"/>
                  </a:lnTo>
                  <a:lnTo>
                    <a:pt x="411004" y="93821"/>
                  </a:lnTo>
                  <a:lnTo>
                    <a:pt x="429101" y="1857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90" name="Freeform: Shape 89">
              <a:extLst>
                <a:ext uri="{FF2B5EF4-FFF2-40B4-BE49-F238E27FC236}">
                  <a16:creationId xmlns:a16="http://schemas.microsoft.com/office/drawing/2014/main" id="{E115B737-D0F4-4104-939D-47262ABF3E8D}"/>
                </a:ext>
              </a:extLst>
            </p:cNvPr>
            <p:cNvSpPr/>
            <p:nvPr/>
          </p:nvSpPr>
          <p:spPr>
            <a:xfrm>
              <a:off x="575473" y="2978269"/>
              <a:ext cx="347369" cy="235715"/>
            </a:xfrm>
            <a:custGeom>
              <a:avLst/>
              <a:gdLst>
                <a:gd name="connsiteX0" fmla="*/ 256836 w 266700"/>
                <a:gd name="connsiteY0" fmla="*/ 58579 h 180975"/>
                <a:gd name="connsiteX1" fmla="*/ 175874 w 266700"/>
                <a:gd name="connsiteY1" fmla="*/ 8096 h 180975"/>
                <a:gd name="connsiteX2" fmla="*/ 133964 w 266700"/>
                <a:gd name="connsiteY2" fmla="*/ 20479 h 180975"/>
                <a:gd name="connsiteX3" fmla="*/ 92054 w 266700"/>
                <a:gd name="connsiteY3" fmla="*/ 7144 h 180975"/>
                <a:gd name="connsiteX4" fmla="*/ 11091 w 266700"/>
                <a:gd name="connsiteY4" fmla="*/ 57626 h 180975"/>
                <a:gd name="connsiteX5" fmla="*/ 15854 w 266700"/>
                <a:gd name="connsiteY5" fmla="*/ 87154 h 180975"/>
                <a:gd name="connsiteX6" fmla="*/ 28236 w 266700"/>
                <a:gd name="connsiteY6" fmla="*/ 90964 h 180975"/>
                <a:gd name="connsiteX7" fmla="*/ 45381 w 266700"/>
                <a:gd name="connsiteY7" fmla="*/ 82391 h 180975"/>
                <a:gd name="connsiteX8" fmla="*/ 50144 w 266700"/>
                <a:gd name="connsiteY8" fmla="*/ 76676 h 180975"/>
                <a:gd name="connsiteX9" fmla="*/ 134916 w 266700"/>
                <a:gd name="connsiteY9" fmla="*/ 175736 h 180975"/>
                <a:gd name="connsiteX10" fmla="*/ 219689 w 266700"/>
                <a:gd name="connsiteY10" fmla="*/ 76676 h 180975"/>
                <a:gd name="connsiteX11" fmla="*/ 224451 w 266700"/>
                <a:gd name="connsiteY11" fmla="*/ 82391 h 180975"/>
                <a:gd name="connsiteX12" fmla="*/ 241596 w 266700"/>
                <a:gd name="connsiteY12" fmla="*/ 90964 h 180975"/>
                <a:gd name="connsiteX13" fmla="*/ 253979 w 266700"/>
                <a:gd name="connsiteY13" fmla="*/ 87154 h 180975"/>
                <a:gd name="connsiteX14" fmla="*/ 256836 w 266700"/>
                <a:gd name="connsiteY14" fmla="*/ 58579 h 180975"/>
                <a:gd name="connsiteX15" fmla="*/ 133964 w 266700"/>
                <a:gd name="connsiteY15" fmla="*/ 134779 h 180975"/>
                <a:gd name="connsiteX16" fmla="*/ 93959 w 266700"/>
                <a:gd name="connsiteY16" fmla="*/ 91916 h 180975"/>
                <a:gd name="connsiteX17" fmla="*/ 173969 w 266700"/>
                <a:gd name="connsiteY17" fmla="*/ 91916 h 180975"/>
                <a:gd name="connsiteX18" fmla="*/ 133964 w 266700"/>
                <a:gd name="connsiteY18" fmla="*/ 13477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700" h="180975">
                  <a:moveTo>
                    <a:pt x="256836" y="58579"/>
                  </a:moveTo>
                  <a:cubicBezTo>
                    <a:pt x="253026" y="53816"/>
                    <a:pt x="219689" y="10001"/>
                    <a:pt x="175874" y="8096"/>
                  </a:cubicBezTo>
                  <a:cubicBezTo>
                    <a:pt x="164444" y="7144"/>
                    <a:pt x="149204" y="10001"/>
                    <a:pt x="133964" y="20479"/>
                  </a:cubicBezTo>
                  <a:cubicBezTo>
                    <a:pt x="118724" y="9049"/>
                    <a:pt x="103484" y="7144"/>
                    <a:pt x="92054" y="7144"/>
                  </a:cubicBezTo>
                  <a:cubicBezTo>
                    <a:pt x="48239" y="9049"/>
                    <a:pt x="14901" y="51911"/>
                    <a:pt x="11091" y="57626"/>
                  </a:cubicBezTo>
                  <a:cubicBezTo>
                    <a:pt x="4424" y="67151"/>
                    <a:pt x="6329" y="80486"/>
                    <a:pt x="15854" y="87154"/>
                  </a:cubicBezTo>
                  <a:cubicBezTo>
                    <a:pt x="19664" y="90011"/>
                    <a:pt x="24426" y="90964"/>
                    <a:pt x="28236" y="90964"/>
                  </a:cubicBezTo>
                  <a:cubicBezTo>
                    <a:pt x="34904" y="90964"/>
                    <a:pt x="41571" y="88106"/>
                    <a:pt x="45381" y="82391"/>
                  </a:cubicBezTo>
                  <a:cubicBezTo>
                    <a:pt x="46334" y="81439"/>
                    <a:pt x="48239" y="79534"/>
                    <a:pt x="50144" y="76676"/>
                  </a:cubicBezTo>
                  <a:cubicBezTo>
                    <a:pt x="53001" y="130969"/>
                    <a:pt x="90149" y="175736"/>
                    <a:pt x="134916" y="175736"/>
                  </a:cubicBezTo>
                  <a:cubicBezTo>
                    <a:pt x="178731" y="175736"/>
                    <a:pt x="215879" y="130969"/>
                    <a:pt x="219689" y="76676"/>
                  </a:cubicBezTo>
                  <a:cubicBezTo>
                    <a:pt x="221594" y="78581"/>
                    <a:pt x="223499" y="80486"/>
                    <a:pt x="224451" y="82391"/>
                  </a:cubicBezTo>
                  <a:cubicBezTo>
                    <a:pt x="228261" y="88106"/>
                    <a:pt x="234929" y="90964"/>
                    <a:pt x="241596" y="90964"/>
                  </a:cubicBezTo>
                  <a:cubicBezTo>
                    <a:pt x="246359" y="90964"/>
                    <a:pt x="250169" y="90011"/>
                    <a:pt x="253979" y="87154"/>
                  </a:cubicBezTo>
                  <a:cubicBezTo>
                    <a:pt x="262551" y="81439"/>
                    <a:pt x="264456" y="68104"/>
                    <a:pt x="256836" y="58579"/>
                  </a:cubicBezTo>
                  <a:close/>
                  <a:moveTo>
                    <a:pt x="133964" y="134779"/>
                  </a:moveTo>
                  <a:cubicBezTo>
                    <a:pt x="119676" y="134779"/>
                    <a:pt x="100626" y="119539"/>
                    <a:pt x="93959" y="91916"/>
                  </a:cubicBezTo>
                  <a:lnTo>
                    <a:pt x="173969" y="91916"/>
                  </a:lnTo>
                  <a:cubicBezTo>
                    <a:pt x="167301" y="119539"/>
                    <a:pt x="148251" y="134779"/>
                    <a:pt x="133964" y="134779"/>
                  </a:cubicBezTo>
                  <a:close/>
                </a:path>
              </a:pathLst>
            </a:custGeom>
            <a:solidFill>
              <a:schemeClr val="accent1"/>
            </a:solidFill>
            <a:ln w="9525" cap="flat">
              <a:noFill/>
              <a:prstDash val="solid"/>
              <a:miter/>
            </a:ln>
          </p:spPr>
          <p:txBody>
            <a:bodyPr rtlCol="0" anchor="ctr"/>
            <a:lstStyle/>
            <a:p>
              <a:endParaRPr lang="en-US" sz="1600" dirty="0"/>
            </a:p>
          </p:txBody>
        </p:sp>
        <p:sp>
          <p:nvSpPr>
            <p:cNvPr id="91" name="Freeform: Shape 90">
              <a:extLst>
                <a:ext uri="{FF2B5EF4-FFF2-40B4-BE49-F238E27FC236}">
                  <a16:creationId xmlns:a16="http://schemas.microsoft.com/office/drawing/2014/main" id="{C8AA2505-2D5A-4F5C-A7B3-61FB55986D7F}"/>
                </a:ext>
              </a:extLst>
            </p:cNvPr>
            <p:cNvSpPr/>
            <p:nvPr/>
          </p:nvSpPr>
          <p:spPr>
            <a:xfrm>
              <a:off x="191064" y="2315787"/>
              <a:ext cx="1116543" cy="1004889"/>
            </a:xfrm>
            <a:custGeom>
              <a:avLst/>
              <a:gdLst>
                <a:gd name="connsiteX0" fmla="*/ 852964 w 857250"/>
                <a:gd name="connsiteY0" fmla="*/ 368141 h 771525"/>
                <a:gd name="connsiteX1" fmla="*/ 773906 w 857250"/>
                <a:gd name="connsiteY1" fmla="*/ 219551 h 771525"/>
                <a:gd name="connsiteX2" fmla="*/ 766286 w 857250"/>
                <a:gd name="connsiteY2" fmla="*/ 146209 h 771525"/>
                <a:gd name="connsiteX3" fmla="*/ 535781 w 857250"/>
                <a:gd name="connsiteY3" fmla="*/ 7144 h 771525"/>
                <a:gd name="connsiteX4" fmla="*/ 430054 w 857250"/>
                <a:gd name="connsiteY4" fmla="*/ 23336 h 771525"/>
                <a:gd name="connsiteX5" fmla="*/ 324326 w 857250"/>
                <a:gd name="connsiteY5" fmla="*/ 7144 h 771525"/>
                <a:gd name="connsiteX6" fmla="*/ 93821 w 857250"/>
                <a:gd name="connsiteY6" fmla="*/ 146209 h 771525"/>
                <a:gd name="connsiteX7" fmla="*/ 86201 w 857250"/>
                <a:gd name="connsiteY7" fmla="*/ 219551 h 771525"/>
                <a:gd name="connsiteX8" fmla="*/ 7144 w 857250"/>
                <a:gd name="connsiteY8" fmla="*/ 368141 h 771525"/>
                <a:gd name="connsiteX9" fmla="*/ 29051 w 857250"/>
                <a:gd name="connsiteY9" fmla="*/ 445294 h 771525"/>
                <a:gd name="connsiteX10" fmla="*/ 54769 w 857250"/>
                <a:gd name="connsiteY10" fmla="*/ 593884 h 771525"/>
                <a:gd name="connsiteX11" fmla="*/ 119539 w 857250"/>
                <a:gd name="connsiteY11" fmla="*/ 624364 h 771525"/>
                <a:gd name="connsiteX12" fmla="*/ 136684 w 857250"/>
                <a:gd name="connsiteY12" fmla="*/ 600551 h 771525"/>
                <a:gd name="connsiteX13" fmla="*/ 231934 w 857250"/>
                <a:gd name="connsiteY13" fmla="*/ 643414 h 771525"/>
                <a:gd name="connsiteX14" fmla="*/ 431006 w 857250"/>
                <a:gd name="connsiteY14" fmla="*/ 771049 h 771525"/>
                <a:gd name="connsiteX15" fmla="*/ 630079 w 857250"/>
                <a:gd name="connsiteY15" fmla="*/ 643414 h 771525"/>
                <a:gd name="connsiteX16" fmla="*/ 725329 w 857250"/>
                <a:gd name="connsiteY16" fmla="*/ 600551 h 771525"/>
                <a:gd name="connsiteX17" fmla="*/ 742474 w 857250"/>
                <a:gd name="connsiteY17" fmla="*/ 624364 h 771525"/>
                <a:gd name="connsiteX18" fmla="*/ 807244 w 857250"/>
                <a:gd name="connsiteY18" fmla="*/ 593884 h 771525"/>
                <a:gd name="connsiteX19" fmla="*/ 832961 w 857250"/>
                <a:gd name="connsiteY19" fmla="*/ 445294 h 771525"/>
                <a:gd name="connsiteX20" fmla="*/ 852964 w 857250"/>
                <a:gd name="connsiteY20" fmla="*/ 368141 h 771525"/>
                <a:gd name="connsiteX21" fmla="*/ 642461 w 857250"/>
                <a:gd name="connsiteY21" fmla="*/ 513874 h 771525"/>
                <a:gd name="connsiteX22" fmla="*/ 630079 w 857250"/>
                <a:gd name="connsiteY22" fmla="*/ 528161 h 771525"/>
                <a:gd name="connsiteX23" fmla="*/ 430054 w 857250"/>
                <a:gd name="connsiteY23" fmla="*/ 728186 h 771525"/>
                <a:gd name="connsiteX24" fmla="*/ 230029 w 857250"/>
                <a:gd name="connsiteY24" fmla="*/ 528161 h 771525"/>
                <a:gd name="connsiteX25" fmla="*/ 216694 w 857250"/>
                <a:gd name="connsiteY25" fmla="*/ 513874 h 771525"/>
                <a:gd name="connsiteX26" fmla="*/ 209074 w 857250"/>
                <a:gd name="connsiteY26" fmla="*/ 512921 h 771525"/>
                <a:gd name="connsiteX27" fmla="*/ 196691 w 857250"/>
                <a:gd name="connsiteY27" fmla="*/ 516731 h 771525"/>
                <a:gd name="connsiteX28" fmla="*/ 175736 w 857250"/>
                <a:gd name="connsiteY28" fmla="*/ 452914 h 771525"/>
                <a:gd name="connsiteX29" fmla="*/ 195739 w 857250"/>
                <a:gd name="connsiteY29" fmla="*/ 389096 h 771525"/>
                <a:gd name="connsiteX30" fmla="*/ 196691 w 857250"/>
                <a:gd name="connsiteY30" fmla="*/ 389096 h 771525"/>
                <a:gd name="connsiteX31" fmla="*/ 213836 w 857250"/>
                <a:gd name="connsiteY31" fmla="*/ 383381 h 771525"/>
                <a:gd name="connsiteX32" fmla="*/ 215741 w 857250"/>
                <a:gd name="connsiteY32" fmla="*/ 380524 h 771525"/>
                <a:gd name="connsiteX33" fmla="*/ 215741 w 857250"/>
                <a:gd name="connsiteY33" fmla="*/ 431959 h 771525"/>
                <a:gd name="connsiteX34" fmla="*/ 214789 w 857250"/>
                <a:gd name="connsiteY34" fmla="*/ 431959 h 771525"/>
                <a:gd name="connsiteX35" fmla="*/ 214789 w 857250"/>
                <a:gd name="connsiteY35" fmla="*/ 441484 h 771525"/>
                <a:gd name="connsiteX36" fmla="*/ 235744 w 857250"/>
                <a:gd name="connsiteY36" fmla="*/ 462439 h 771525"/>
                <a:gd name="connsiteX37" fmla="*/ 363379 w 857250"/>
                <a:gd name="connsiteY37" fmla="*/ 462439 h 771525"/>
                <a:gd name="connsiteX38" fmla="*/ 369094 w 857250"/>
                <a:gd name="connsiteY38" fmla="*/ 461486 h 771525"/>
                <a:gd name="connsiteX39" fmla="*/ 431959 w 857250"/>
                <a:gd name="connsiteY39" fmla="*/ 411956 h 771525"/>
                <a:gd name="connsiteX40" fmla="*/ 494824 w 857250"/>
                <a:gd name="connsiteY40" fmla="*/ 461486 h 771525"/>
                <a:gd name="connsiteX41" fmla="*/ 500539 w 857250"/>
                <a:gd name="connsiteY41" fmla="*/ 462439 h 771525"/>
                <a:gd name="connsiteX42" fmla="*/ 621506 w 857250"/>
                <a:gd name="connsiteY42" fmla="*/ 462439 h 771525"/>
                <a:gd name="connsiteX43" fmla="*/ 642461 w 857250"/>
                <a:gd name="connsiteY43" fmla="*/ 441484 h 771525"/>
                <a:gd name="connsiteX44" fmla="*/ 642461 w 857250"/>
                <a:gd name="connsiteY44" fmla="*/ 431959 h 771525"/>
                <a:gd name="connsiteX45" fmla="*/ 642461 w 857250"/>
                <a:gd name="connsiteY45" fmla="*/ 379571 h 771525"/>
                <a:gd name="connsiteX46" fmla="*/ 645319 w 857250"/>
                <a:gd name="connsiteY46" fmla="*/ 383381 h 771525"/>
                <a:gd name="connsiteX47" fmla="*/ 662464 w 857250"/>
                <a:gd name="connsiteY47" fmla="*/ 389096 h 771525"/>
                <a:gd name="connsiteX48" fmla="*/ 663416 w 857250"/>
                <a:gd name="connsiteY48" fmla="*/ 389096 h 771525"/>
                <a:gd name="connsiteX49" fmla="*/ 683419 w 857250"/>
                <a:gd name="connsiteY49" fmla="*/ 452914 h 771525"/>
                <a:gd name="connsiteX50" fmla="*/ 660559 w 857250"/>
                <a:gd name="connsiteY50" fmla="*/ 515779 h 771525"/>
                <a:gd name="connsiteX51" fmla="*/ 642461 w 857250"/>
                <a:gd name="connsiteY51" fmla="*/ 513874 h 771525"/>
                <a:gd name="connsiteX52" fmla="*/ 218599 w 857250"/>
                <a:gd name="connsiteY52" fmla="*/ 320516 h 771525"/>
                <a:gd name="connsiteX53" fmla="*/ 429101 w 857250"/>
                <a:gd name="connsiteY53" fmla="*/ 134779 h 771525"/>
                <a:gd name="connsiteX54" fmla="*/ 639604 w 857250"/>
                <a:gd name="connsiteY54" fmla="*/ 320516 h 771525"/>
                <a:gd name="connsiteX55" fmla="*/ 218599 w 857250"/>
                <a:gd name="connsiteY55" fmla="*/ 320516 h 771525"/>
                <a:gd name="connsiteX56" fmla="*/ 809149 w 857250"/>
                <a:gd name="connsiteY56" fmla="*/ 400526 h 771525"/>
                <a:gd name="connsiteX57" fmla="*/ 807244 w 857250"/>
                <a:gd name="connsiteY57" fmla="*/ 397669 h 771525"/>
                <a:gd name="connsiteX58" fmla="*/ 777716 w 857250"/>
                <a:gd name="connsiteY58" fmla="*/ 392906 h 771525"/>
                <a:gd name="connsiteX59" fmla="*/ 772001 w 857250"/>
                <a:gd name="connsiteY59" fmla="*/ 422434 h 771525"/>
                <a:gd name="connsiteX60" fmla="*/ 774859 w 857250"/>
                <a:gd name="connsiteY60" fmla="*/ 426244 h 771525"/>
                <a:gd name="connsiteX61" fmla="*/ 773906 w 857250"/>
                <a:gd name="connsiteY61" fmla="*/ 566261 h 771525"/>
                <a:gd name="connsiteX62" fmla="*/ 763429 w 857250"/>
                <a:gd name="connsiteY62" fmla="*/ 576739 h 771525"/>
                <a:gd name="connsiteX63" fmla="*/ 768191 w 857250"/>
                <a:gd name="connsiteY63" fmla="*/ 542449 h 771525"/>
                <a:gd name="connsiteX64" fmla="*/ 754856 w 857250"/>
                <a:gd name="connsiteY64" fmla="*/ 517684 h 771525"/>
                <a:gd name="connsiteX65" fmla="*/ 729139 w 857250"/>
                <a:gd name="connsiteY65" fmla="*/ 527209 h 771525"/>
                <a:gd name="connsiteX66" fmla="*/ 651986 w 857250"/>
                <a:gd name="connsiteY66" fmla="*/ 594836 h 771525"/>
                <a:gd name="connsiteX67" fmla="*/ 665321 w 857250"/>
                <a:gd name="connsiteY67" fmla="*/ 557689 h 771525"/>
                <a:gd name="connsiteX68" fmla="*/ 726281 w 857250"/>
                <a:gd name="connsiteY68" fmla="*/ 451961 h 771525"/>
                <a:gd name="connsiteX69" fmla="*/ 683419 w 857250"/>
                <a:gd name="connsiteY69" fmla="*/ 351949 h 771525"/>
                <a:gd name="connsiteX70" fmla="*/ 683419 w 857250"/>
                <a:gd name="connsiteY70" fmla="*/ 346234 h 771525"/>
                <a:gd name="connsiteX71" fmla="*/ 662464 w 857250"/>
                <a:gd name="connsiteY71" fmla="*/ 246221 h 771525"/>
                <a:gd name="connsiteX72" fmla="*/ 707231 w 857250"/>
                <a:gd name="connsiteY72" fmla="*/ 280511 h 771525"/>
                <a:gd name="connsiteX73" fmla="*/ 752951 w 857250"/>
                <a:gd name="connsiteY73" fmla="*/ 358616 h 771525"/>
                <a:gd name="connsiteX74" fmla="*/ 757714 w 857250"/>
                <a:gd name="connsiteY74" fmla="*/ 362426 h 771525"/>
                <a:gd name="connsiteX75" fmla="*/ 757714 w 857250"/>
                <a:gd name="connsiteY75" fmla="*/ 362426 h 771525"/>
                <a:gd name="connsiteX76" fmla="*/ 762476 w 857250"/>
                <a:gd name="connsiteY76" fmla="*/ 358616 h 771525"/>
                <a:gd name="connsiteX77" fmla="*/ 726281 w 857250"/>
                <a:gd name="connsiteY77" fmla="*/ 265271 h 771525"/>
                <a:gd name="connsiteX78" fmla="*/ 654844 w 857250"/>
                <a:gd name="connsiteY78" fmla="*/ 231934 h 771525"/>
                <a:gd name="connsiteX79" fmla="*/ 492919 w 857250"/>
                <a:gd name="connsiteY79" fmla="*/ 101441 h 771525"/>
                <a:gd name="connsiteX80" fmla="*/ 525304 w 857250"/>
                <a:gd name="connsiteY80" fmla="*/ 91916 h 771525"/>
                <a:gd name="connsiteX81" fmla="*/ 601504 w 857250"/>
                <a:gd name="connsiteY81" fmla="*/ 93821 h 771525"/>
                <a:gd name="connsiteX82" fmla="*/ 607219 w 857250"/>
                <a:gd name="connsiteY82" fmla="*/ 91916 h 771525"/>
                <a:gd name="connsiteX83" fmla="*/ 606266 w 857250"/>
                <a:gd name="connsiteY83" fmla="*/ 86201 h 771525"/>
                <a:gd name="connsiteX84" fmla="*/ 522446 w 857250"/>
                <a:gd name="connsiteY84" fmla="*/ 70009 h 771525"/>
                <a:gd name="connsiteX85" fmla="*/ 471964 w 857250"/>
                <a:gd name="connsiteY85" fmla="*/ 97631 h 771525"/>
                <a:gd name="connsiteX86" fmla="*/ 429101 w 857250"/>
                <a:gd name="connsiteY86" fmla="*/ 93821 h 771525"/>
                <a:gd name="connsiteX87" fmla="*/ 385286 w 857250"/>
                <a:gd name="connsiteY87" fmla="*/ 97631 h 771525"/>
                <a:gd name="connsiteX88" fmla="*/ 274796 w 857250"/>
                <a:gd name="connsiteY88" fmla="*/ 81439 h 771525"/>
                <a:gd name="connsiteX89" fmla="*/ 190976 w 857250"/>
                <a:gd name="connsiteY89" fmla="*/ 141446 h 771525"/>
                <a:gd name="connsiteX90" fmla="*/ 193834 w 857250"/>
                <a:gd name="connsiteY90" fmla="*/ 147161 h 771525"/>
                <a:gd name="connsiteX91" fmla="*/ 195739 w 857250"/>
                <a:gd name="connsiteY91" fmla="*/ 147161 h 771525"/>
                <a:gd name="connsiteX92" fmla="*/ 199549 w 857250"/>
                <a:gd name="connsiteY92" fmla="*/ 145256 h 771525"/>
                <a:gd name="connsiteX93" fmla="*/ 277654 w 857250"/>
                <a:gd name="connsiteY93" fmla="*/ 110014 h 771525"/>
                <a:gd name="connsiteX94" fmla="*/ 352901 w 857250"/>
                <a:gd name="connsiteY94" fmla="*/ 105251 h 771525"/>
                <a:gd name="connsiteX95" fmla="*/ 174784 w 857250"/>
                <a:gd name="connsiteY95" fmla="*/ 346234 h 771525"/>
                <a:gd name="connsiteX96" fmla="*/ 174784 w 857250"/>
                <a:gd name="connsiteY96" fmla="*/ 351949 h 771525"/>
                <a:gd name="connsiteX97" fmla="*/ 138589 w 857250"/>
                <a:gd name="connsiteY97" fmla="*/ 403384 h 771525"/>
                <a:gd name="connsiteX98" fmla="*/ 107156 w 857250"/>
                <a:gd name="connsiteY98" fmla="*/ 430054 h 771525"/>
                <a:gd name="connsiteX99" fmla="*/ 88106 w 857250"/>
                <a:gd name="connsiteY99" fmla="*/ 497681 h 771525"/>
                <a:gd name="connsiteX100" fmla="*/ 91916 w 857250"/>
                <a:gd name="connsiteY100" fmla="*/ 500539 h 771525"/>
                <a:gd name="connsiteX101" fmla="*/ 92869 w 857250"/>
                <a:gd name="connsiteY101" fmla="*/ 500539 h 771525"/>
                <a:gd name="connsiteX102" fmla="*/ 96679 w 857250"/>
                <a:gd name="connsiteY102" fmla="*/ 495776 h 771525"/>
                <a:gd name="connsiteX103" fmla="*/ 123349 w 857250"/>
                <a:gd name="connsiteY103" fmla="*/ 446246 h 771525"/>
                <a:gd name="connsiteX104" fmla="*/ 133826 w 857250"/>
                <a:gd name="connsiteY104" fmla="*/ 434816 h 771525"/>
                <a:gd name="connsiteX105" fmla="*/ 132874 w 857250"/>
                <a:gd name="connsiteY105" fmla="*/ 451961 h 771525"/>
                <a:gd name="connsiteX106" fmla="*/ 193834 w 857250"/>
                <a:gd name="connsiteY106" fmla="*/ 557689 h 771525"/>
                <a:gd name="connsiteX107" fmla="*/ 207169 w 857250"/>
                <a:gd name="connsiteY107" fmla="*/ 594836 h 771525"/>
                <a:gd name="connsiteX108" fmla="*/ 130016 w 857250"/>
                <a:gd name="connsiteY108" fmla="*/ 527209 h 771525"/>
                <a:gd name="connsiteX109" fmla="*/ 104299 w 857250"/>
                <a:gd name="connsiteY109" fmla="*/ 517684 h 771525"/>
                <a:gd name="connsiteX110" fmla="*/ 90964 w 857250"/>
                <a:gd name="connsiteY110" fmla="*/ 542449 h 771525"/>
                <a:gd name="connsiteX111" fmla="*/ 95726 w 857250"/>
                <a:gd name="connsiteY111" fmla="*/ 576739 h 771525"/>
                <a:gd name="connsiteX112" fmla="*/ 85249 w 857250"/>
                <a:gd name="connsiteY112" fmla="*/ 566261 h 771525"/>
                <a:gd name="connsiteX113" fmla="*/ 84296 w 857250"/>
                <a:gd name="connsiteY113" fmla="*/ 426244 h 771525"/>
                <a:gd name="connsiteX114" fmla="*/ 86201 w 857250"/>
                <a:gd name="connsiteY114" fmla="*/ 423386 h 771525"/>
                <a:gd name="connsiteX115" fmla="*/ 80486 w 857250"/>
                <a:gd name="connsiteY115" fmla="*/ 393859 h 771525"/>
                <a:gd name="connsiteX116" fmla="*/ 50959 w 857250"/>
                <a:gd name="connsiteY116" fmla="*/ 398621 h 771525"/>
                <a:gd name="connsiteX117" fmla="*/ 49054 w 857250"/>
                <a:gd name="connsiteY117" fmla="*/ 401479 h 771525"/>
                <a:gd name="connsiteX118" fmla="*/ 47149 w 857250"/>
                <a:gd name="connsiteY118" fmla="*/ 369094 h 771525"/>
                <a:gd name="connsiteX119" fmla="*/ 160496 w 857250"/>
                <a:gd name="connsiteY119" fmla="*/ 219551 h 771525"/>
                <a:gd name="connsiteX120" fmla="*/ 163354 w 857250"/>
                <a:gd name="connsiteY120" fmla="*/ 218599 h 771525"/>
                <a:gd name="connsiteX121" fmla="*/ 171926 w 857250"/>
                <a:gd name="connsiteY121" fmla="*/ 190024 h 771525"/>
                <a:gd name="connsiteX122" fmla="*/ 143351 w 857250"/>
                <a:gd name="connsiteY122" fmla="*/ 180499 h 771525"/>
                <a:gd name="connsiteX123" fmla="*/ 140494 w 857250"/>
                <a:gd name="connsiteY123" fmla="*/ 182404 h 771525"/>
                <a:gd name="connsiteX124" fmla="*/ 119539 w 857250"/>
                <a:gd name="connsiteY124" fmla="*/ 190024 h 771525"/>
                <a:gd name="connsiteX125" fmla="*/ 129064 w 857250"/>
                <a:gd name="connsiteY125" fmla="*/ 167164 h 771525"/>
                <a:gd name="connsiteX126" fmla="*/ 322421 w 857250"/>
                <a:gd name="connsiteY126" fmla="*/ 51911 h 771525"/>
                <a:gd name="connsiteX127" fmla="*/ 411004 w 857250"/>
                <a:gd name="connsiteY127" fmla="*/ 63341 h 771525"/>
                <a:gd name="connsiteX128" fmla="*/ 411004 w 857250"/>
                <a:gd name="connsiteY128" fmla="*/ 63341 h 771525"/>
                <a:gd name="connsiteX129" fmla="*/ 413861 w 857250"/>
                <a:gd name="connsiteY129" fmla="*/ 67151 h 771525"/>
                <a:gd name="connsiteX130" fmla="*/ 414814 w 857250"/>
                <a:gd name="connsiteY130" fmla="*/ 68104 h 771525"/>
                <a:gd name="connsiteX131" fmla="*/ 417671 w 857250"/>
                <a:gd name="connsiteY131" fmla="*/ 70009 h 771525"/>
                <a:gd name="connsiteX132" fmla="*/ 419576 w 857250"/>
                <a:gd name="connsiteY132" fmla="*/ 70961 h 771525"/>
                <a:gd name="connsiteX133" fmla="*/ 422434 w 857250"/>
                <a:gd name="connsiteY133" fmla="*/ 71914 h 771525"/>
                <a:gd name="connsiteX134" fmla="*/ 424339 w 857250"/>
                <a:gd name="connsiteY134" fmla="*/ 71914 h 771525"/>
                <a:gd name="connsiteX135" fmla="*/ 429101 w 857250"/>
                <a:gd name="connsiteY135" fmla="*/ 72866 h 771525"/>
                <a:gd name="connsiteX136" fmla="*/ 433864 w 857250"/>
                <a:gd name="connsiteY136" fmla="*/ 71914 h 771525"/>
                <a:gd name="connsiteX137" fmla="*/ 435769 w 857250"/>
                <a:gd name="connsiteY137" fmla="*/ 71914 h 771525"/>
                <a:gd name="connsiteX138" fmla="*/ 438626 w 857250"/>
                <a:gd name="connsiteY138" fmla="*/ 70961 h 771525"/>
                <a:gd name="connsiteX139" fmla="*/ 440531 w 857250"/>
                <a:gd name="connsiteY139" fmla="*/ 70009 h 771525"/>
                <a:gd name="connsiteX140" fmla="*/ 443389 w 857250"/>
                <a:gd name="connsiteY140" fmla="*/ 68104 h 771525"/>
                <a:gd name="connsiteX141" fmla="*/ 444341 w 857250"/>
                <a:gd name="connsiteY141" fmla="*/ 67151 h 771525"/>
                <a:gd name="connsiteX142" fmla="*/ 447199 w 857250"/>
                <a:gd name="connsiteY142" fmla="*/ 63341 h 771525"/>
                <a:gd name="connsiteX143" fmla="*/ 447199 w 857250"/>
                <a:gd name="connsiteY143" fmla="*/ 63341 h 771525"/>
                <a:gd name="connsiteX144" fmla="*/ 535781 w 857250"/>
                <a:gd name="connsiteY144" fmla="*/ 51911 h 771525"/>
                <a:gd name="connsiteX145" fmla="*/ 729139 w 857250"/>
                <a:gd name="connsiteY145" fmla="*/ 167164 h 771525"/>
                <a:gd name="connsiteX146" fmla="*/ 738664 w 857250"/>
                <a:gd name="connsiteY146" fmla="*/ 190024 h 771525"/>
                <a:gd name="connsiteX147" fmla="*/ 717709 w 857250"/>
                <a:gd name="connsiteY147" fmla="*/ 182404 h 771525"/>
                <a:gd name="connsiteX148" fmla="*/ 714851 w 857250"/>
                <a:gd name="connsiteY148" fmla="*/ 180499 h 771525"/>
                <a:gd name="connsiteX149" fmla="*/ 686276 w 857250"/>
                <a:gd name="connsiteY149" fmla="*/ 190024 h 771525"/>
                <a:gd name="connsiteX150" fmla="*/ 694849 w 857250"/>
                <a:gd name="connsiteY150" fmla="*/ 218599 h 771525"/>
                <a:gd name="connsiteX151" fmla="*/ 697706 w 857250"/>
                <a:gd name="connsiteY151" fmla="*/ 219551 h 771525"/>
                <a:gd name="connsiteX152" fmla="*/ 811054 w 857250"/>
                <a:gd name="connsiteY152" fmla="*/ 369094 h 771525"/>
                <a:gd name="connsiteX153" fmla="*/ 809149 w 857250"/>
                <a:gd name="connsiteY153" fmla="*/ 40052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857250" h="771525">
                  <a:moveTo>
                    <a:pt x="852964" y="368141"/>
                  </a:moveTo>
                  <a:cubicBezTo>
                    <a:pt x="852964" y="302419"/>
                    <a:pt x="811054" y="251936"/>
                    <a:pt x="773906" y="219551"/>
                  </a:cubicBezTo>
                  <a:cubicBezTo>
                    <a:pt x="792004" y="197644"/>
                    <a:pt x="773906" y="160496"/>
                    <a:pt x="766286" y="146209"/>
                  </a:cubicBezTo>
                  <a:cubicBezTo>
                    <a:pt x="717709" y="51911"/>
                    <a:pt x="599599" y="7144"/>
                    <a:pt x="535781" y="7144"/>
                  </a:cubicBezTo>
                  <a:cubicBezTo>
                    <a:pt x="509111" y="7144"/>
                    <a:pt x="458629" y="9049"/>
                    <a:pt x="430054" y="23336"/>
                  </a:cubicBezTo>
                  <a:cubicBezTo>
                    <a:pt x="401479" y="9049"/>
                    <a:pt x="350996" y="7144"/>
                    <a:pt x="324326" y="7144"/>
                  </a:cubicBezTo>
                  <a:cubicBezTo>
                    <a:pt x="259556" y="7144"/>
                    <a:pt x="141446" y="50959"/>
                    <a:pt x="93821" y="146209"/>
                  </a:cubicBezTo>
                  <a:cubicBezTo>
                    <a:pt x="86201" y="160496"/>
                    <a:pt x="68104" y="197644"/>
                    <a:pt x="86201" y="219551"/>
                  </a:cubicBezTo>
                  <a:cubicBezTo>
                    <a:pt x="48101" y="251936"/>
                    <a:pt x="7144" y="301466"/>
                    <a:pt x="7144" y="368141"/>
                  </a:cubicBezTo>
                  <a:cubicBezTo>
                    <a:pt x="7144" y="399574"/>
                    <a:pt x="10001" y="431959"/>
                    <a:pt x="29051" y="445294"/>
                  </a:cubicBezTo>
                  <a:cubicBezTo>
                    <a:pt x="13811" y="488156"/>
                    <a:pt x="10954" y="545306"/>
                    <a:pt x="54769" y="593884"/>
                  </a:cubicBezTo>
                  <a:cubicBezTo>
                    <a:pt x="66199" y="607219"/>
                    <a:pt x="92869" y="636746"/>
                    <a:pt x="119539" y="624364"/>
                  </a:cubicBezTo>
                  <a:cubicBezTo>
                    <a:pt x="128111" y="619601"/>
                    <a:pt x="133826" y="611981"/>
                    <a:pt x="136684" y="600551"/>
                  </a:cubicBezTo>
                  <a:cubicBezTo>
                    <a:pt x="159544" y="621506"/>
                    <a:pt x="191929" y="640556"/>
                    <a:pt x="231934" y="643414"/>
                  </a:cubicBezTo>
                  <a:cubicBezTo>
                    <a:pt x="279559" y="722471"/>
                    <a:pt x="351949" y="771049"/>
                    <a:pt x="431006" y="771049"/>
                  </a:cubicBezTo>
                  <a:cubicBezTo>
                    <a:pt x="510064" y="771049"/>
                    <a:pt x="582454" y="722471"/>
                    <a:pt x="630079" y="643414"/>
                  </a:cubicBezTo>
                  <a:cubicBezTo>
                    <a:pt x="670084" y="641509"/>
                    <a:pt x="702469" y="621506"/>
                    <a:pt x="725329" y="600551"/>
                  </a:cubicBezTo>
                  <a:cubicBezTo>
                    <a:pt x="728186" y="611981"/>
                    <a:pt x="733901" y="619601"/>
                    <a:pt x="742474" y="624364"/>
                  </a:cubicBezTo>
                  <a:cubicBezTo>
                    <a:pt x="768191" y="637699"/>
                    <a:pt x="795814" y="607219"/>
                    <a:pt x="807244" y="593884"/>
                  </a:cubicBezTo>
                  <a:cubicBezTo>
                    <a:pt x="851059" y="544354"/>
                    <a:pt x="848201" y="487204"/>
                    <a:pt x="832961" y="445294"/>
                  </a:cubicBezTo>
                  <a:cubicBezTo>
                    <a:pt x="850106" y="431959"/>
                    <a:pt x="852964" y="399574"/>
                    <a:pt x="852964" y="368141"/>
                  </a:cubicBezTo>
                  <a:close/>
                  <a:moveTo>
                    <a:pt x="642461" y="513874"/>
                  </a:moveTo>
                  <a:cubicBezTo>
                    <a:pt x="635794" y="516731"/>
                    <a:pt x="631984" y="521494"/>
                    <a:pt x="630079" y="528161"/>
                  </a:cubicBezTo>
                  <a:cubicBezTo>
                    <a:pt x="600551" y="648176"/>
                    <a:pt x="519589" y="728186"/>
                    <a:pt x="430054" y="728186"/>
                  </a:cubicBezTo>
                  <a:cubicBezTo>
                    <a:pt x="339566" y="728186"/>
                    <a:pt x="259556" y="648176"/>
                    <a:pt x="230029" y="528161"/>
                  </a:cubicBezTo>
                  <a:cubicBezTo>
                    <a:pt x="228124" y="521494"/>
                    <a:pt x="223361" y="516731"/>
                    <a:pt x="216694" y="513874"/>
                  </a:cubicBezTo>
                  <a:cubicBezTo>
                    <a:pt x="214789" y="512921"/>
                    <a:pt x="211931" y="512921"/>
                    <a:pt x="209074" y="512921"/>
                  </a:cubicBezTo>
                  <a:cubicBezTo>
                    <a:pt x="204311" y="512921"/>
                    <a:pt x="200501" y="513874"/>
                    <a:pt x="196691" y="516731"/>
                  </a:cubicBezTo>
                  <a:cubicBezTo>
                    <a:pt x="190976" y="516731"/>
                    <a:pt x="175736" y="493871"/>
                    <a:pt x="175736" y="452914"/>
                  </a:cubicBezTo>
                  <a:cubicBezTo>
                    <a:pt x="175736" y="413861"/>
                    <a:pt x="190024" y="391954"/>
                    <a:pt x="195739" y="389096"/>
                  </a:cubicBezTo>
                  <a:cubicBezTo>
                    <a:pt x="195739" y="389096"/>
                    <a:pt x="195739" y="389096"/>
                    <a:pt x="196691" y="389096"/>
                  </a:cubicBezTo>
                  <a:cubicBezTo>
                    <a:pt x="203359" y="390049"/>
                    <a:pt x="209074" y="387191"/>
                    <a:pt x="213836" y="383381"/>
                  </a:cubicBezTo>
                  <a:cubicBezTo>
                    <a:pt x="214789" y="382429"/>
                    <a:pt x="215741" y="381476"/>
                    <a:pt x="215741" y="380524"/>
                  </a:cubicBezTo>
                  <a:lnTo>
                    <a:pt x="215741" y="431959"/>
                  </a:lnTo>
                  <a:lnTo>
                    <a:pt x="214789" y="431959"/>
                  </a:lnTo>
                  <a:lnTo>
                    <a:pt x="214789" y="441484"/>
                  </a:lnTo>
                  <a:cubicBezTo>
                    <a:pt x="214789" y="452914"/>
                    <a:pt x="224314" y="462439"/>
                    <a:pt x="235744" y="462439"/>
                  </a:cubicBezTo>
                  <a:lnTo>
                    <a:pt x="363379" y="462439"/>
                  </a:lnTo>
                  <a:cubicBezTo>
                    <a:pt x="365284" y="462439"/>
                    <a:pt x="367189" y="462439"/>
                    <a:pt x="369094" y="461486"/>
                  </a:cubicBezTo>
                  <a:cubicBezTo>
                    <a:pt x="375761" y="432911"/>
                    <a:pt x="401479" y="411956"/>
                    <a:pt x="431959" y="411956"/>
                  </a:cubicBezTo>
                  <a:cubicBezTo>
                    <a:pt x="462439" y="411956"/>
                    <a:pt x="488156" y="432911"/>
                    <a:pt x="494824" y="461486"/>
                  </a:cubicBezTo>
                  <a:cubicBezTo>
                    <a:pt x="496729" y="461486"/>
                    <a:pt x="498634" y="462439"/>
                    <a:pt x="500539" y="462439"/>
                  </a:cubicBezTo>
                  <a:lnTo>
                    <a:pt x="621506" y="462439"/>
                  </a:lnTo>
                  <a:cubicBezTo>
                    <a:pt x="632936" y="462439"/>
                    <a:pt x="642461" y="452914"/>
                    <a:pt x="642461" y="441484"/>
                  </a:cubicBezTo>
                  <a:lnTo>
                    <a:pt x="642461" y="431959"/>
                  </a:lnTo>
                  <a:lnTo>
                    <a:pt x="642461" y="379571"/>
                  </a:lnTo>
                  <a:cubicBezTo>
                    <a:pt x="643414" y="380524"/>
                    <a:pt x="644366" y="382429"/>
                    <a:pt x="645319" y="383381"/>
                  </a:cubicBezTo>
                  <a:cubicBezTo>
                    <a:pt x="650081" y="388144"/>
                    <a:pt x="655796" y="390049"/>
                    <a:pt x="662464" y="389096"/>
                  </a:cubicBezTo>
                  <a:cubicBezTo>
                    <a:pt x="662464" y="389096"/>
                    <a:pt x="662464" y="389096"/>
                    <a:pt x="663416" y="389096"/>
                  </a:cubicBezTo>
                  <a:cubicBezTo>
                    <a:pt x="669131" y="391001"/>
                    <a:pt x="683419" y="413861"/>
                    <a:pt x="683419" y="452914"/>
                  </a:cubicBezTo>
                  <a:cubicBezTo>
                    <a:pt x="683419" y="493871"/>
                    <a:pt x="668179" y="515779"/>
                    <a:pt x="660559" y="515779"/>
                  </a:cubicBezTo>
                  <a:cubicBezTo>
                    <a:pt x="655796" y="511969"/>
                    <a:pt x="648176" y="511016"/>
                    <a:pt x="642461" y="513874"/>
                  </a:cubicBezTo>
                  <a:close/>
                  <a:moveTo>
                    <a:pt x="218599" y="320516"/>
                  </a:moveTo>
                  <a:cubicBezTo>
                    <a:pt x="230981" y="215741"/>
                    <a:pt x="320516" y="134779"/>
                    <a:pt x="429101" y="134779"/>
                  </a:cubicBezTo>
                  <a:cubicBezTo>
                    <a:pt x="537686" y="134779"/>
                    <a:pt x="626269" y="215741"/>
                    <a:pt x="639604" y="320516"/>
                  </a:cubicBezTo>
                  <a:lnTo>
                    <a:pt x="218599" y="320516"/>
                  </a:lnTo>
                  <a:close/>
                  <a:moveTo>
                    <a:pt x="809149" y="400526"/>
                  </a:moveTo>
                  <a:cubicBezTo>
                    <a:pt x="808196" y="399574"/>
                    <a:pt x="808196" y="398621"/>
                    <a:pt x="807244" y="397669"/>
                  </a:cubicBezTo>
                  <a:cubicBezTo>
                    <a:pt x="800576" y="388144"/>
                    <a:pt x="787241" y="386239"/>
                    <a:pt x="777716" y="392906"/>
                  </a:cubicBezTo>
                  <a:cubicBezTo>
                    <a:pt x="768191" y="399574"/>
                    <a:pt x="766286" y="412909"/>
                    <a:pt x="772001" y="422434"/>
                  </a:cubicBezTo>
                  <a:cubicBezTo>
                    <a:pt x="772954" y="423386"/>
                    <a:pt x="773906" y="424339"/>
                    <a:pt x="774859" y="426244"/>
                  </a:cubicBezTo>
                  <a:cubicBezTo>
                    <a:pt x="784384" y="440531"/>
                    <a:pt x="825341" y="508159"/>
                    <a:pt x="773906" y="566261"/>
                  </a:cubicBezTo>
                  <a:cubicBezTo>
                    <a:pt x="770096" y="571024"/>
                    <a:pt x="766286" y="574834"/>
                    <a:pt x="763429" y="576739"/>
                  </a:cubicBezTo>
                  <a:cubicBezTo>
                    <a:pt x="763429" y="567214"/>
                    <a:pt x="765334" y="553879"/>
                    <a:pt x="768191" y="542449"/>
                  </a:cubicBezTo>
                  <a:cubicBezTo>
                    <a:pt x="770096" y="531971"/>
                    <a:pt x="764381" y="521494"/>
                    <a:pt x="754856" y="517684"/>
                  </a:cubicBezTo>
                  <a:cubicBezTo>
                    <a:pt x="745331" y="513874"/>
                    <a:pt x="733901" y="517684"/>
                    <a:pt x="729139" y="527209"/>
                  </a:cubicBezTo>
                  <a:cubicBezTo>
                    <a:pt x="729139" y="528161"/>
                    <a:pt x="700564" y="578644"/>
                    <a:pt x="651986" y="594836"/>
                  </a:cubicBezTo>
                  <a:cubicBezTo>
                    <a:pt x="656749" y="583406"/>
                    <a:pt x="661511" y="571024"/>
                    <a:pt x="665321" y="557689"/>
                  </a:cubicBezTo>
                  <a:cubicBezTo>
                    <a:pt x="700564" y="555784"/>
                    <a:pt x="726281" y="511016"/>
                    <a:pt x="726281" y="451961"/>
                  </a:cubicBezTo>
                  <a:cubicBezTo>
                    <a:pt x="726281" y="404336"/>
                    <a:pt x="709136" y="365284"/>
                    <a:pt x="683419" y="351949"/>
                  </a:cubicBezTo>
                  <a:cubicBezTo>
                    <a:pt x="683419" y="350044"/>
                    <a:pt x="683419" y="348139"/>
                    <a:pt x="683419" y="346234"/>
                  </a:cubicBezTo>
                  <a:cubicBezTo>
                    <a:pt x="683419" y="310991"/>
                    <a:pt x="675799" y="276701"/>
                    <a:pt x="662464" y="246221"/>
                  </a:cubicBezTo>
                  <a:cubicBezTo>
                    <a:pt x="671989" y="250984"/>
                    <a:pt x="687229" y="260509"/>
                    <a:pt x="707231" y="280511"/>
                  </a:cubicBezTo>
                  <a:cubicBezTo>
                    <a:pt x="745331" y="319564"/>
                    <a:pt x="752951" y="357664"/>
                    <a:pt x="752951" y="358616"/>
                  </a:cubicBezTo>
                  <a:cubicBezTo>
                    <a:pt x="752951" y="360521"/>
                    <a:pt x="755809" y="362426"/>
                    <a:pt x="757714" y="362426"/>
                  </a:cubicBezTo>
                  <a:cubicBezTo>
                    <a:pt x="757714" y="362426"/>
                    <a:pt x="757714" y="362426"/>
                    <a:pt x="757714" y="362426"/>
                  </a:cubicBezTo>
                  <a:cubicBezTo>
                    <a:pt x="759619" y="362426"/>
                    <a:pt x="761524" y="360521"/>
                    <a:pt x="762476" y="358616"/>
                  </a:cubicBezTo>
                  <a:cubicBezTo>
                    <a:pt x="762476" y="356711"/>
                    <a:pt x="771049" y="309086"/>
                    <a:pt x="726281" y="265271"/>
                  </a:cubicBezTo>
                  <a:cubicBezTo>
                    <a:pt x="693896" y="232886"/>
                    <a:pt x="668179" y="230029"/>
                    <a:pt x="654844" y="231934"/>
                  </a:cubicBezTo>
                  <a:cubicBezTo>
                    <a:pt x="622459" y="168116"/>
                    <a:pt x="563404" y="120491"/>
                    <a:pt x="492919" y="101441"/>
                  </a:cubicBezTo>
                  <a:cubicBezTo>
                    <a:pt x="500539" y="97631"/>
                    <a:pt x="511016" y="94774"/>
                    <a:pt x="525304" y="91916"/>
                  </a:cubicBezTo>
                  <a:cubicBezTo>
                    <a:pt x="570071" y="82391"/>
                    <a:pt x="600551" y="93821"/>
                    <a:pt x="601504" y="93821"/>
                  </a:cubicBezTo>
                  <a:cubicBezTo>
                    <a:pt x="603409" y="94774"/>
                    <a:pt x="606266" y="93821"/>
                    <a:pt x="607219" y="91916"/>
                  </a:cubicBezTo>
                  <a:cubicBezTo>
                    <a:pt x="608171" y="90011"/>
                    <a:pt x="608171" y="87154"/>
                    <a:pt x="606266" y="86201"/>
                  </a:cubicBezTo>
                  <a:cubicBezTo>
                    <a:pt x="605314" y="85249"/>
                    <a:pt x="574834" y="57626"/>
                    <a:pt x="522446" y="70009"/>
                  </a:cubicBezTo>
                  <a:cubicBezTo>
                    <a:pt x="493871" y="76676"/>
                    <a:pt x="479584" y="88106"/>
                    <a:pt x="471964" y="97631"/>
                  </a:cubicBezTo>
                  <a:cubicBezTo>
                    <a:pt x="457676" y="95726"/>
                    <a:pt x="443389" y="93821"/>
                    <a:pt x="429101" y="93821"/>
                  </a:cubicBezTo>
                  <a:cubicBezTo>
                    <a:pt x="413861" y="93821"/>
                    <a:pt x="399574" y="94774"/>
                    <a:pt x="385286" y="97631"/>
                  </a:cubicBezTo>
                  <a:cubicBezTo>
                    <a:pt x="369094" y="87154"/>
                    <a:pt x="330994" y="68104"/>
                    <a:pt x="274796" y="81439"/>
                  </a:cubicBezTo>
                  <a:cubicBezTo>
                    <a:pt x="199549" y="99536"/>
                    <a:pt x="191929" y="140494"/>
                    <a:pt x="190976" y="141446"/>
                  </a:cubicBezTo>
                  <a:cubicBezTo>
                    <a:pt x="190976" y="143351"/>
                    <a:pt x="191929" y="146209"/>
                    <a:pt x="193834" y="147161"/>
                  </a:cubicBezTo>
                  <a:cubicBezTo>
                    <a:pt x="194786" y="147161"/>
                    <a:pt x="194786" y="147161"/>
                    <a:pt x="195739" y="147161"/>
                  </a:cubicBezTo>
                  <a:cubicBezTo>
                    <a:pt x="197644" y="147161"/>
                    <a:pt x="198596" y="146209"/>
                    <a:pt x="199549" y="145256"/>
                  </a:cubicBezTo>
                  <a:cubicBezTo>
                    <a:pt x="199549" y="145256"/>
                    <a:pt x="214789" y="123349"/>
                    <a:pt x="277654" y="110014"/>
                  </a:cubicBezTo>
                  <a:cubicBezTo>
                    <a:pt x="307181" y="103346"/>
                    <a:pt x="333851" y="103346"/>
                    <a:pt x="352901" y="105251"/>
                  </a:cubicBezTo>
                  <a:cubicBezTo>
                    <a:pt x="250031" y="135731"/>
                    <a:pt x="174784" y="232886"/>
                    <a:pt x="174784" y="346234"/>
                  </a:cubicBezTo>
                  <a:cubicBezTo>
                    <a:pt x="174784" y="348139"/>
                    <a:pt x="174784" y="350044"/>
                    <a:pt x="174784" y="351949"/>
                  </a:cubicBezTo>
                  <a:cubicBezTo>
                    <a:pt x="158591" y="360521"/>
                    <a:pt x="146209" y="379571"/>
                    <a:pt x="138589" y="403384"/>
                  </a:cubicBezTo>
                  <a:cubicBezTo>
                    <a:pt x="128111" y="409099"/>
                    <a:pt x="116681" y="417671"/>
                    <a:pt x="107156" y="430054"/>
                  </a:cubicBezTo>
                  <a:cubicBezTo>
                    <a:pt x="74771" y="471011"/>
                    <a:pt x="87154" y="496729"/>
                    <a:pt x="88106" y="497681"/>
                  </a:cubicBezTo>
                  <a:cubicBezTo>
                    <a:pt x="89059" y="499586"/>
                    <a:pt x="90964" y="500539"/>
                    <a:pt x="91916" y="500539"/>
                  </a:cubicBezTo>
                  <a:cubicBezTo>
                    <a:pt x="91916" y="500539"/>
                    <a:pt x="92869" y="500539"/>
                    <a:pt x="92869" y="500539"/>
                  </a:cubicBezTo>
                  <a:cubicBezTo>
                    <a:pt x="94774" y="499586"/>
                    <a:pt x="96679" y="497681"/>
                    <a:pt x="96679" y="495776"/>
                  </a:cubicBezTo>
                  <a:cubicBezTo>
                    <a:pt x="96679" y="495776"/>
                    <a:pt x="95726" y="478631"/>
                    <a:pt x="123349" y="446246"/>
                  </a:cubicBezTo>
                  <a:cubicBezTo>
                    <a:pt x="127159" y="442436"/>
                    <a:pt x="130016" y="438626"/>
                    <a:pt x="133826" y="434816"/>
                  </a:cubicBezTo>
                  <a:cubicBezTo>
                    <a:pt x="132874" y="440531"/>
                    <a:pt x="132874" y="446246"/>
                    <a:pt x="132874" y="451961"/>
                  </a:cubicBezTo>
                  <a:cubicBezTo>
                    <a:pt x="132874" y="511016"/>
                    <a:pt x="158591" y="555784"/>
                    <a:pt x="193834" y="557689"/>
                  </a:cubicBezTo>
                  <a:cubicBezTo>
                    <a:pt x="197644" y="570071"/>
                    <a:pt x="202406" y="582454"/>
                    <a:pt x="207169" y="594836"/>
                  </a:cubicBezTo>
                  <a:cubicBezTo>
                    <a:pt x="158591" y="577691"/>
                    <a:pt x="130969" y="527209"/>
                    <a:pt x="130016" y="527209"/>
                  </a:cubicBezTo>
                  <a:cubicBezTo>
                    <a:pt x="125254" y="517684"/>
                    <a:pt x="113824" y="513874"/>
                    <a:pt x="104299" y="517684"/>
                  </a:cubicBezTo>
                  <a:cubicBezTo>
                    <a:pt x="94774" y="521494"/>
                    <a:pt x="89059" y="531971"/>
                    <a:pt x="90964" y="542449"/>
                  </a:cubicBezTo>
                  <a:cubicBezTo>
                    <a:pt x="93821" y="553879"/>
                    <a:pt x="94774" y="567214"/>
                    <a:pt x="95726" y="576739"/>
                  </a:cubicBezTo>
                  <a:cubicBezTo>
                    <a:pt x="92869" y="573881"/>
                    <a:pt x="89059" y="571024"/>
                    <a:pt x="85249" y="566261"/>
                  </a:cubicBezTo>
                  <a:cubicBezTo>
                    <a:pt x="33814" y="508159"/>
                    <a:pt x="75724" y="439579"/>
                    <a:pt x="84296" y="426244"/>
                  </a:cubicBezTo>
                  <a:cubicBezTo>
                    <a:pt x="85249" y="425291"/>
                    <a:pt x="86201" y="423386"/>
                    <a:pt x="86201" y="423386"/>
                  </a:cubicBezTo>
                  <a:cubicBezTo>
                    <a:pt x="92869" y="413861"/>
                    <a:pt x="90011" y="400526"/>
                    <a:pt x="80486" y="393859"/>
                  </a:cubicBezTo>
                  <a:cubicBezTo>
                    <a:pt x="70961" y="387191"/>
                    <a:pt x="58579" y="389096"/>
                    <a:pt x="50959" y="398621"/>
                  </a:cubicBezTo>
                  <a:cubicBezTo>
                    <a:pt x="50006" y="399574"/>
                    <a:pt x="50006" y="400526"/>
                    <a:pt x="49054" y="401479"/>
                  </a:cubicBezTo>
                  <a:cubicBezTo>
                    <a:pt x="48101" y="394811"/>
                    <a:pt x="47149" y="384334"/>
                    <a:pt x="47149" y="369094"/>
                  </a:cubicBezTo>
                  <a:cubicBezTo>
                    <a:pt x="47149" y="284321"/>
                    <a:pt x="145256" y="228124"/>
                    <a:pt x="160496" y="219551"/>
                  </a:cubicBezTo>
                  <a:cubicBezTo>
                    <a:pt x="161449" y="219551"/>
                    <a:pt x="162401" y="218599"/>
                    <a:pt x="163354" y="218599"/>
                  </a:cubicBezTo>
                  <a:cubicBezTo>
                    <a:pt x="173831" y="212884"/>
                    <a:pt x="177641" y="200501"/>
                    <a:pt x="171926" y="190024"/>
                  </a:cubicBezTo>
                  <a:cubicBezTo>
                    <a:pt x="166211" y="179546"/>
                    <a:pt x="153829" y="175736"/>
                    <a:pt x="143351" y="180499"/>
                  </a:cubicBezTo>
                  <a:cubicBezTo>
                    <a:pt x="143351" y="180499"/>
                    <a:pt x="142399" y="181451"/>
                    <a:pt x="140494" y="182404"/>
                  </a:cubicBezTo>
                  <a:cubicBezTo>
                    <a:pt x="133826" y="186214"/>
                    <a:pt x="125254" y="189071"/>
                    <a:pt x="119539" y="190024"/>
                  </a:cubicBezTo>
                  <a:cubicBezTo>
                    <a:pt x="120491" y="185261"/>
                    <a:pt x="123349" y="177641"/>
                    <a:pt x="129064" y="167164"/>
                  </a:cubicBezTo>
                  <a:cubicBezTo>
                    <a:pt x="170974" y="85249"/>
                    <a:pt x="275749" y="51911"/>
                    <a:pt x="322421" y="51911"/>
                  </a:cubicBezTo>
                  <a:cubicBezTo>
                    <a:pt x="365284" y="51911"/>
                    <a:pt x="399574" y="58579"/>
                    <a:pt x="411004" y="63341"/>
                  </a:cubicBezTo>
                  <a:cubicBezTo>
                    <a:pt x="411004" y="63341"/>
                    <a:pt x="411004" y="63341"/>
                    <a:pt x="411004" y="63341"/>
                  </a:cubicBezTo>
                  <a:cubicBezTo>
                    <a:pt x="411956" y="64294"/>
                    <a:pt x="412909" y="66199"/>
                    <a:pt x="413861" y="67151"/>
                  </a:cubicBezTo>
                  <a:cubicBezTo>
                    <a:pt x="413861" y="67151"/>
                    <a:pt x="414814" y="68104"/>
                    <a:pt x="414814" y="68104"/>
                  </a:cubicBezTo>
                  <a:cubicBezTo>
                    <a:pt x="415766" y="69056"/>
                    <a:pt x="416719" y="69056"/>
                    <a:pt x="417671" y="70009"/>
                  </a:cubicBezTo>
                  <a:cubicBezTo>
                    <a:pt x="418624" y="70009"/>
                    <a:pt x="418624" y="70961"/>
                    <a:pt x="419576" y="70961"/>
                  </a:cubicBezTo>
                  <a:cubicBezTo>
                    <a:pt x="420529" y="71914"/>
                    <a:pt x="421481" y="71914"/>
                    <a:pt x="422434" y="71914"/>
                  </a:cubicBezTo>
                  <a:cubicBezTo>
                    <a:pt x="423386" y="71914"/>
                    <a:pt x="423386" y="71914"/>
                    <a:pt x="424339" y="71914"/>
                  </a:cubicBezTo>
                  <a:cubicBezTo>
                    <a:pt x="426244" y="71914"/>
                    <a:pt x="427196" y="72866"/>
                    <a:pt x="429101" y="72866"/>
                  </a:cubicBezTo>
                  <a:cubicBezTo>
                    <a:pt x="431006" y="72866"/>
                    <a:pt x="431959" y="72866"/>
                    <a:pt x="433864" y="71914"/>
                  </a:cubicBezTo>
                  <a:cubicBezTo>
                    <a:pt x="434816" y="71914"/>
                    <a:pt x="434816" y="71914"/>
                    <a:pt x="435769" y="71914"/>
                  </a:cubicBezTo>
                  <a:cubicBezTo>
                    <a:pt x="436721" y="71914"/>
                    <a:pt x="437674" y="70961"/>
                    <a:pt x="438626" y="70961"/>
                  </a:cubicBezTo>
                  <a:cubicBezTo>
                    <a:pt x="439579" y="70961"/>
                    <a:pt x="439579" y="70009"/>
                    <a:pt x="440531" y="70009"/>
                  </a:cubicBezTo>
                  <a:cubicBezTo>
                    <a:pt x="441484" y="69056"/>
                    <a:pt x="442436" y="69056"/>
                    <a:pt x="443389" y="68104"/>
                  </a:cubicBezTo>
                  <a:cubicBezTo>
                    <a:pt x="443389" y="68104"/>
                    <a:pt x="444341" y="67151"/>
                    <a:pt x="444341" y="67151"/>
                  </a:cubicBezTo>
                  <a:cubicBezTo>
                    <a:pt x="445294" y="66199"/>
                    <a:pt x="446246" y="65246"/>
                    <a:pt x="447199" y="63341"/>
                  </a:cubicBezTo>
                  <a:cubicBezTo>
                    <a:pt x="447199" y="63341"/>
                    <a:pt x="447199" y="63341"/>
                    <a:pt x="447199" y="63341"/>
                  </a:cubicBezTo>
                  <a:cubicBezTo>
                    <a:pt x="457676" y="58579"/>
                    <a:pt x="492919" y="51911"/>
                    <a:pt x="535781" y="51911"/>
                  </a:cubicBezTo>
                  <a:cubicBezTo>
                    <a:pt x="582454" y="51911"/>
                    <a:pt x="687229" y="86201"/>
                    <a:pt x="729139" y="167164"/>
                  </a:cubicBezTo>
                  <a:cubicBezTo>
                    <a:pt x="734854" y="178594"/>
                    <a:pt x="737711" y="185261"/>
                    <a:pt x="738664" y="190024"/>
                  </a:cubicBezTo>
                  <a:cubicBezTo>
                    <a:pt x="732949" y="188119"/>
                    <a:pt x="724376" y="185261"/>
                    <a:pt x="717709" y="182404"/>
                  </a:cubicBezTo>
                  <a:cubicBezTo>
                    <a:pt x="715804" y="181451"/>
                    <a:pt x="715804" y="181451"/>
                    <a:pt x="714851" y="180499"/>
                  </a:cubicBezTo>
                  <a:cubicBezTo>
                    <a:pt x="704374" y="175736"/>
                    <a:pt x="691991" y="179546"/>
                    <a:pt x="686276" y="190024"/>
                  </a:cubicBezTo>
                  <a:cubicBezTo>
                    <a:pt x="680561" y="200501"/>
                    <a:pt x="684371" y="212884"/>
                    <a:pt x="694849" y="218599"/>
                  </a:cubicBezTo>
                  <a:cubicBezTo>
                    <a:pt x="695801" y="218599"/>
                    <a:pt x="696754" y="219551"/>
                    <a:pt x="697706" y="219551"/>
                  </a:cubicBezTo>
                  <a:cubicBezTo>
                    <a:pt x="712946" y="228124"/>
                    <a:pt x="811054" y="284321"/>
                    <a:pt x="811054" y="369094"/>
                  </a:cubicBezTo>
                  <a:cubicBezTo>
                    <a:pt x="811054" y="383381"/>
                    <a:pt x="810101" y="393859"/>
                    <a:pt x="809149" y="400526"/>
                  </a:cubicBezTo>
                  <a:close/>
                </a:path>
              </a:pathLst>
            </a:custGeom>
            <a:solidFill>
              <a:schemeClr val="accent1"/>
            </a:solidFill>
            <a:ln w="9525" cap="flat">
              <a:noFill/>
              <a:prstDash val="solid"/>
              <a:miter/>
            </a:ln>
          </p:spPr>
          <p:txBody>
            <a:bodyPr rtlCol="0" anchor="ctr"/>
            <a:lstStyle/>
            <a:p>
              <a:endParaRPr lang="en-US" sz="1600" dirty="0"/>
            </a:p>
          </p:txBody>
        </p:sp>
        <p:sp>
          <p:nvSpPr>
            <p:cNvPr id="92" name="Freeform: Shape 91">
              <a:extLst>
                <a:ext uri="{FF2B5EF4-FFF2-40B4-BE49-F238E27FC236}">
                  <a16:creationId xmlns:a16="http://schemas.microsoft.com/office/drawing/2014/main" id="{4503CFC8-EDFD-49B5-950C-9249EACADA80}"/>
                </a:ext>
              </a:extLst>
            </p:cNvPr>
            <p:cNvSpPr/>
            <p:nvPr/>
          </p:nvSpPr>
          <p:spPr>
            <a:xfrm>
              <a:off x="497494" y="2749998"/>
              <a:ext cx="508648" cy="148872"/>
            </a:xfrm>
            <a:custGeom>
              <a:avLst/>
              <a:gdLst>
                <a:gd name="connsiteX0" fmla="*/ 307181 w 390525"/>
                <a:gd name="connsiteY0" fmla="*/ 7144 h 114300"/>
                <a:gd name="connsiteX1" fmla="*/ 350996 w 390525"/>
                <a:gd name="connsiteY1" fmla="*/ 39529 h 114300"/>
                <a:gd name="connsiteX2" fmla="*/ 351949 w 390525"/>
                <a:gd name="connsiteY2" fmla="*/ 46196 h 114300"/>
                <a:gd name="connsiteX3" fmla="*/ 348139 w 390525"/>
                <a:gd name="connsiteY3" fmla="*/ 48101 h 114300"/>
                <a:gd name="connsiteX4" fmla="*/ 345281 w 390525"/>
                <a:gd name="connsiteY4" fmla="*/ 47149 h 114300"/>
                <a:gd name="connsiteX5" fmla="*/ 290989 w 390525"/>
                <a:gd name="connsiteY5" fmla="*/ 7144 h 114300"/>
                <a:gd name="connsiteX6" fmla="*/ 262414 w 390525"/>
                <a:gd name="connsiteY6" fmla="*/ 7144 h 114300"/>
                <a:gd name="connsiteX7" fmla="*/ 360521 w 390525"/>
                <a:gd name="connsiteY7" fmla="*/ 82391 h 114300"/>
                <a:gd name="connsiteX8" fmla="*/ 361474 w 390525"/>
                <a:gd name="connsiteY8" fmla="*/ 89059 h 114300"/>
                <a:gd name="connsiteX9" fmla="*/ 357664 w 390525"/>
                <a:gd name="connsiteY9" fmla="*/ 90964 h 114300"/>
                <a:gd name="connsiteX10" fmla="*/ 354806 w 390525"/>
                <a:gd name="connsiteY10" fmla="*/ 90011 h 114300"/>
                <a:gd name="connsiteX11" fmla="*/ 246221 w 390525"/>
                <a:gd name="connsiteY11" fmla="*/ 7144 h 114300"/>
                <a:gd name="connsiteX12" fmla="*/ 211931 w 390525"/>
                <a:gd name="connsiteY12" fmla="*/ 7144 h 114300"/>
                <a:gd name="connsiteX13" fmla="*/ 331946 w 390525"/>
                <a:gd name="connsiteY13" fmla="*/ 96679 h 114300"/>
                <a:gd name="connsiteX14" fmla="*/ 332899 w 390525"/>
                <a:gd name="connsiteY14" fmla="*/ 103346 h 114300"/>
                <a:gd name="connsiteX15" fmla="*/ 329089 w 390525"/>
                <a:gd name="connsiteY15" fmla="*/ 105251 h 114300"/>
                <a:gd name="connsiteX16" fmla="*/ 326231 w 390525"/>
                <a:gd name="connsiteY16" fmla="*/ 104299 h 114300"/>
                <a:gd name="connsiteX17" fmla="*/ 201454 w 390525"/>
                <a:gd name="connsiteY17" fmla="*/ 10954 h 114300"/>
                <a:gd name="connsiteX18" fmla="*/ 199549 w 390525"/>
                <a:gd name="connsiteY18" fmla="*/ 7144 h 114300"/>
                <a:gd name="connsiteX19" fmla="*/ 47149 w 390525"/>
                <a:gd name="connsiteY19" fmla="*/ 7144 h 114300"/>
                <a:gd name="connsiteX20" fmla="*/ 90011 w 390525"/>
                <a:gd name="connsiteY20" fmla="*/ 38576 h 114300"/>
                <a:gd name="connsiteX21" fmla="*/ 90964 w 390525"/>
                <a:gd name="connsiteY21" fmla="*/ 45244 h 114300"/>
                <a:gd name="connsiteX22" fmla="*/ 87154 w 390525"/>
                <a:gd name="connsiteY22" fmla="*/ 47149 h 114300"/>
                <a:gd name="connsiteX23" fmla="*/ 84296 w 390525"/>
                <a:gd name="connsiteY23" fmla="*/ 46196 h 114300"/>
                <a:gd name="connsiteX24" fmla="*/ 30956 w 390525"/>
                <a:gd name="connsiteY24" fmla="*/ 7144 h 114300"/>
                <a:gd name="connsiteX25" fmla="*/ 8096 w 390525"/>
                <a:gd name="connsiteY25" fmla="*/ 7144 h 114300"/>
                <a:gd name="connsiteX26" fmla="*/ 8096 w 390525"/>
                <a:gd name="connsiteY26" fmla="*/ 11906 h 114300"/>
                <a:gd name="connsiteX27" fmla="*/ 100489 w 390525"/>
                <a:gd name="connsiteY27" fmla="*/ 82391 h 114300"/>
                <a:gd name="connsiteX28" fmla="*/ 101441 w 390525"/>
                <a:gd name="connsiteY28" fmla="*/ 89059 h 114300"/>
                <a:gd name="connsiteX29" fmla="*/ 97631 w 390525"/>
                <a:gd name="connsiteY29" fmla="*/ 90964 h 114300"/>
                <a:gd name="connsiteX30" fmla="*/ 94774 w 390525"/>
                <a:gd name="connsiteY30" fmla="*/ 90011 h 114300"/>
                <a:gd name="connsiteX31" fmla="*/ 9049 w 390525"/>
                <a:gd name="connsiteY31" fmla="*/ 24289 h 114300"/>
                <a:gd name="connsiteX32" fmla="*/ 9049 w 390525"/>
                <a:gd name="connsiteY32" fmla="*/ 49054 h 114300"/>
                <a:gd name="connsiteX33" fmla="*/ 72866 w 390525"/>
                <a:gd name="connsiteY33" fmla="*/ 96679 h 114300"/>
                <a:gd name="connsiteX34" fmla="*/ 73819 w 390525"/>
                <a:gd name="connsiteY34" fmla="*/ 103346 h 114300"/>
                <a:gd name="connsiteX35" fmla="*/ 70009 w 390525"/>
                <a:gd name="connsiteY35" fmla="*/ 105251 h 114300"/>
                <a:gd name="connsiteX36" fmla="*/ 67151 w 390525"/>
                <a:gd name="connsiteY36" fmla="*/ 104299 h 114300"/>
                <a:gd name="connsiteX37" fmla="*/ 8096 w 390525"/>
                <a:gd name="connsiteY37" fmla="*/ 60484 h 114300"/>
                <a:gd name="connsiteX38" fmla="*/ 8096 w 390525"/>
                <a:gd name="connsiteY38" fmla="*/ 90011 h 114300"/>
                <a:gd name="connsiteX39" fmla="*/ 7144 w 390525"/>
                <a:gd name="connsiteY39" fmla="*/ 90011 h 114300"/>
                <a:gd name="connsiteX40" fmla="*/ 7144 w 390525"/>
                <a:gd name="connsiteY40" fmla="*/ 96679 h 114300"/>
                <a:gd name="connsiteX41" fmla="*/ 26194 w 390525"/>
                <a:gd name="connsiteY41" fmla="*/ 111919 h 114300"/>
                <a:gd name="connsiteX42" fmla="*/ 121444 w 390525"/>
                <a:gd name="connsiteY42" fmla="*/ 111919 h 114300"/>
                <a:gd name="connsiteX43" fmla="*/ 196691 w 390525"/>
                <a:gd name="connsiteY43" fmla="*/ 59531 h 114300"/>
                <a:gd name="connsiteX44" fmla="*/ 271939 w 390525"/>
                <a:gd name="connsiteY44" fmla="*/ 111919 h 114300"/>
                <a:gd name="connsiteX45" fmla="*/ 367189 w 390525"/>
                <a:gd name="connsiteY45" fmla="*/ 111919 h 114300"/>
                <a:gd name="connsiteX46" fmla="*/ 386239 w 390525"/>
                <a:gd name="connsiteY46" fmla="*/ 96679 h 114300"/>
                <a:gd name="connsiteX47" fmla="*/ 386239 w 390525"/>
                <a:gd name="connsiteY47" fmla="*/ 90011 h 114300"/>
                <a:gd name="connsiteX48" fmla="*/ 386239 w 390525"/>
                <a:gd name="connsiteY48" fmla="*/ 20479 h 114300"/>
                <a:gd name="connsiteX49" fmla="*/ 386239 w 390525"/>
                <a:gd name="connsiteY49" fmla="*/ 8096 h 114300"/>
                <a:gd name="connsiteX50" fmla="*/ 307181 w 390525"/>
                <a:gd name="connsiteY50" fmla="*/ 809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114300">
                  <a:moveTo>
                    <a:pt x="307181" y="7144"/>
                  </a:moveTo>
                  <a:lnTo>
                    <a:pt x="350996" y="39529"/>
                  </a:lnTo>
                  <a:cubicBezTo>
                    <a:pt x="352901" y="41434"/>
                    <a:pt x="353854" y="44291"/>
                    <a:pt x="351949" y="46196"/>
                  </a:cubicBezTo>
                  <a:cubicBezTo>
                    <a:pt x="350996" y="47149"/>
                    <a:pt x="349091" y="48101"/>
                    <a:pt x="348139" y="48101"/>
                  </a:cubicBezTo>
                  <a:cubicBezTo>
                    <a:pt x="347186" y="48101"/>
                    <a:pt x="346234" y="48101"/>
                    <a:pt x="345281" y="47149"/>
                  </a:cubicBezTo>
                  <a:lnTo>
                    <a:pt x="290989" y="7144"/>
                  </a:lnTo>
                  <a:lnTo>
                    <a:pt x="262414" y="7144"/>
                  </a:lnTo>
                  <a:lnTo>
                    <a:pt x="360521" y="82391"/>
                  </a:lnTo>
                  <a:cubicBezTo>
                    <a:pt x="362426" y="84296"/>
                    <a:pt x="363379" y="87154"/>
                    <a:pt x="361474" y="89059"/>
                  </a:cubicBezTo>
                  <a:cubicBezTo>
                    <a:pt x="360521" y="90011"/>
                    <a:pt x="359569" y="90964"/>
                    <a:pt x="357664" y="90964"/>
                  </a:cubicBezTo>
                  <a:cubicBezTo>
                    <a:pt x="356711" y="90964"/>
                    <a:pt x="355759" y="90964"/>
                    <a:pt x="354806" y="90011"/>
                  </a:cubicBezTo>
                  <a:lnTo>
                    <a:pt x="246221" y="7144"/>
                  </a:lnTo>
                  <a:lnTo>
                    <a:pt x="211931" y="7144"/>
                  </a:lnTo>
                  <a:lnTo>
                    <a:pt x="331946" y="96679"/>
                  </a:lnTo>
                  <a:cubicBezTo>
                    <a:pt x="333851" y="98584"/>
                    <a:pt x="334804" y="101441"/>
                    <a:pt x="332899" y="103346"/>
                  </a:cubicBezTo>
                  <a:cubicBezTo>
                    <a:pt x="331946" y="104299"/>
                    <a:pt x="330994" y="105251"/>
                    <a:pt x="329089" y="105251"/>
                  </a:cubicBezTo>
                  <a:cubicBezTo>
                    <a:pt x="328136" y="105251"/>
                    <a:pt x="327184" y="105251"/>
                    <a:pt x="326231" y="104299"/>
                  </a:cubicBezTo>
                  <a:lnTo>
                    <a:pt x="201454" y="10954"/>
                  </a:lnTo>
                  <a:cubicBezTo>
                    <a:pt x="200501" y="10001"/>
                    <a:pt x="199549" y="9049"/>
                    <a:pt x="199549" y="7144"/>
                  </a:cubicBezTo>
                  <a:lnTo>
                    <a:pt x="47149" y="7144"/>
                  </a:lnTo>
                  <a:lnTo>
                    <a:pt x="90011" y="38576"/>
                  </a:lnTo>
                  <a:cubicBezTo>
                    <a:pt x="91916" y="40481"/>
                    <a:pt x="92869" y="43339"/>
                    <a:pt x="90964" y="45244"/>
                  </a:cubicBezTo>
                  <a:cubicBezTo>
                    <a:pt x="90011" y="46196"/>
                    <a:pt x="88106" y="47149"/>
                    <a:pt x="87154" y="47149"/>
                  </a:cubicBezTo>
                  <a:cubicBezTo>
                    <a:pt x="86201" y="47149"/>
                    <a:pt x="85249" y="47149"/>
                    <a:pt x="84296" y="46196"/>
                  </a:cubicBezTo>
                  <a:lnTo>
                    <a:pt x="30956" y="7144"/>
                  </a:lnTo>
                  <a:lnTo>
                    <a:pt x="8096" y="7144"/>
                  </a:lnTo>
                  <a:lnTo>
                    <a:pt x="8096" y="11906"/>
                  </a:lnTo>
                  <a:lnTo>
                    <a:pt x="100489" y="82391"/>
                  </a:lnTo>
                  <a:cubicBezTo>
                    <a:pt x="102394" y="84296"/>
                    <a:pt x="103346" y="87154"/>
                    <a:pt x="101441" y="89059"/>
                  </a:cubicBezTo>
                  <a:cubicBezTo>
                    <a:pt x="100489" y="90011"/>
                    <a:pt x="99536" y="90964"/>
                    <a:pt x="97631" y="90964"/>
                  </a:cubicBezTo>
                  <a:cubicBezTo>
                    <a:pt x="96679" y="90964"/>
                    <a:pt x="95726" y="90964"/>
                    <a:pt x="94774" y="90011"/>
                  </a:cubicBezTo>
                  <a:lnTo>
                    <a:pt x="9049" y="24289"/>
                  </a:lnTo>
                  <a:lnTo>
                    <a:pt x="9049" y="49054"/>
                  </a:lnTo>
                  <a:lnTo>
                    <a:pt x="72866" y="96679"/>
                  </a:lnTo>
                  <a:cubicBezTo>
                    <a:pt x="74771" y="98584"/>
                    <a:pt x="75724" y="101441"/>
                    <a:pt x="73819" y="103346"/>
                  </a:cubicBezTo>
                  <a:cubicBezTo>
                    <a:pt x="72866" y="104299"/>
                    <a:pt x="71914" y="105251"/>
                    <a:pt x="70009" y="105251"/>
                  </a:cubicBezTo>
                  <a:cubicBezTo>
                    <a:pt x="69056" y="105251"/>
                    <a:pt x="68104" y="105251"/>
                    <a:pt x="67151" y="104299"/>
                  </a:cubicBezTo>
                  <a:lnTo>
                    <a:pt x="8096" y="60484"/>
                  </a:lnTo>
                  <a:lnTo>
                    <a:pt x="8096" y="90011"/>
                  </a:lnTo>
                  <a:lnTo>
                    <a:pt x="7144" y="90011"/>
                  </a:lnTo>
                  <a:lnTo>
                    <a:pt x="7144" y="96679"/>
                  </a:lnTo>
                  <a:cubicBezTo>
                    <a:pt x="7144" y="105251"/>
                    <a:pt x="15716" y="111919"/>
                    <a:pt x="26194" y="111919"/>
                  </a:cubicBezTo>
                  <a:lnTo>
                    <a:pt x="121444" y="111919"/>
                  </a:lnTo>
                  <a:cubicBezTo>
                    <a:pt x="132874" y="81439"/>
                    <a:pt x="162401" y="59531"/>
                    <a:pt x="196691" y="59531"/>
                  </a:cubicBezTo>
                  <a:cubicBezTo>
                    <a:pt x="230981" y="59531"/>
                    <a:pt x="260509" y="81439"/>
                    <a:pt x="271939" y="111919"/>
                  </a:cubicBezTo>
                  <a:lnTo>
                    <a:pt x="367189" y="111919"/>
                  </a:lnTo>
                  <a:cubicBezTo>
                    <a:pt x="377666" y="111919"/>
                    <a:pt x="386239" y="105251"/>
                    <a:pt x="386239" y="96679"/>
                  </a:cubicBezTo>
                  <a:lnTo>
                    <a:pt x="386239" y="90011"/>
                  </a:lnTo>
                  <a:lnTo>
                    <a:pt x="386239" y="20479"/>
                  </a:lnTo>
                  <a:lnTo>
                    <a:pt x="386239" y="8096"/>
                  </a:lnTo>
                  <a:lnTo>
                    <a:pt x="307181" y="8096"/>
                  </a:lnTo>
                  <a:close/>
                </a:path>
              </a:pathLst>
            </a:custGeom>
            <a:solidFill>
              <a:schemeClr val="accent3"/>
            </a:solidFill>
            <a:ln w="9525" cap="flat">
              <a:noFill/>
              <a:prstDash val="solid"/>
              <a:miter/>
            </a:ln>
          </p:spPr>
          <p:txBody>
            <a:bodyPr rtlCol="0" anchor="ctr"/>
            <a:lstStyle/>
            <a:p>
              <a:endParaRPr lang="en-US" sz="1600" dirty="0"/>
            </a:p>
          </p:txBody>
        </p:sp>
        <p:sp>
          <p:nvSpPr>
            <p:cNvPr id="93" name="TextBox 92">
              <a:extLst>
                <a:ext uri="{FF2B5EF4-FFF2-40B4-BE49-F238E27FC236}">
                  <a16:creationId xmlns:a16="http://schemas.microsoft.com/office/drawing/2014/main" id="{289CE6C4-0D73-44F7-99B9-7B80B6B686F6}"/>
                </a:ext>
              </a:extLst>
            </p:cNvPr>
            <p:cNvSpPr txBox="1"/>
            <p:nvPr/>
          </p:nvSpPr>
          <p:spPr>
            <a:xfrm>
              <a:off x="134201" y="1929866"/>
              <a:ext cx="1194291" cy="338554"/>
            </a:xfrm>
            <a:prstGeom prst="rect">
              <a:avLst/>
            </a:prstGeom>
            <a:noFill/>
          </p:spPr>
          <p:txBody>
            <a:bodyPr wrap="square" rtlCol="0">
              <a:spAutoFit/>
            </a:bodyPr>
            <a:lstStyle/>
            <a:p>
              <a:pPr algn="ctr"/>
              <a:r>
                <a:rPr lang="en-US" sz="1600" b="1">
                  <a:solidFill>
                    <a:schemeClr val="bg1"/>
                  </a:solidFill>
                </a:rPr>
                <a:t>BOFFIN</a:t>
              </a:r>
              <a:endParaRPr lang="en-US" sz="1600" b="1" dirty="0">
                <a:solidFill>
                  <a:schemeClr val="bg1"/>
                </a:solidFill>
              </a:endParaRPr>
            </a:p>
          </p:txBody>
        </p:sp>
      </p:grpSp>
      <p:grpSp>
        <p:nvGrpSpPr>
          <p:cNvPr id="164" name="Group 163">
            <a:extLst>
              <a:ext uri="{FF2B5EF4-FFF2-40B4-BE49-F238E27FC236}">
                <a16:creationId xmlns:a16="http://schemas.microsoft.com/office/drawing/2014/main" id="{C6832F45-CD0F-454B-8D26-C3AE6BFEB6E3}"/>
              </a:ext>
              <a:ext uri="{C183D7F6-B498-43B3-948B-1728B52AA6E4}">
                <adec:decorative xmlns:adec="http://schemas.microsoft.com/office/drawing/2017/decorative" val="1"/>
              </a:ext>
            </a:extLst>
          </p:cNvPr>
          <p:cNvGrpSpPr/>
          <p:nvPr/>
        </p:nvGrpSpPr>
        <p:grpSpPr>
          <a:xfrm rot="20756102">
            <a:off x="7911409" y="975790"/>
            <a:ext cx="1511898" cy="1012825"/>
            <a:chOff x="7911409" y="975790"/>
            <a:chExt cx="1511898" cy="1012825"/>
          </a:xfrm>
        </p:grpSpPr>
        <p:sp>
          <p:nvSpPr>
            <p:cNvPr id="165" name="Freeform: Shape 164">
              <a:extLst>
                <a:ext uri="{FF2B5EF4-FFF2-40B4-BE49-F238E27FC236}">
                  <a16:creationId xmlns:a16="http://schemas.microsoft.com/office/drawing/2014/main" id="{1164F7DE-368F-450F-A806-965DEE3E2FDA}"/>
                </a:ext>
              </a:extLst>
            </p:cNvPr>
            <p:cNvSpPr/>
            <p:nvPr/>
          </p:nvSpPr>
          <p:spPr>
            <a:xfrm>
              <a:off x="7911409" y="975790"/>
              <a:ext cx="1511898" cy="1012825"/>
            </a:xfrm>
            <a:custGeom>
              <a:avLst/>
              <a:gdLst>
                <a:gd name="connsiteX0" fmla="*/ 1344198 w 1511898"/>
                <a:gd name="connsiteY0" fmla="*/ 1016865 h 1012825"/>
                <a:gd name="connsiteX1" fmla="*/ 172844 w 1511898"/>
                <a:gd name="connsiteY1" fmla="*/ 1016865 h 1012825"/>
                <a:gd name="connsiteX2" fmla="*/ 8444 w 1511898"/>
                <a:gd name="connsiteY2" fmla="*/ 852465 h 1012825"/>
                <a:gd name="connsiteX3" fmla="*/ 8444 w 1511898"/>
                <a:gd name="connsiteY3" fmla="*/ 172844 h 1012825"/>
                <a:gd name="connsiteX4" fmla="*/ 172844 w 1511898"/>
                <a:gd name="connsiteY4" fmla="*/ 8444 h 1012825"/>
                <a:gd name="connsiteX5" fmla="*/ 1344198 w 1511898"/>
                <a:gd name="connsiteY5" fmla="*/ 8444 h 1012825"/>
                <a:gd name="connsiteX6" fmla="*/ 1508599 w 1511898"/>
                <a:gd name="connsiteY6" fmla="*/ 172844 h 1012825"/>
                <a:gd name="connsiteX7" fmla="*/ 1508599 w 1511898"/>
                <a:gd name="connsiteY7" fmla="*/ 852465 h 1012825"/>
                <a:gd name="connsiteX8" fmla="*/ 1344198 w 1511898"/>
                <a:gd name="connsiteY8" fmla="*/ 1016865 h 101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898" h="1012825">
                  <a:moveTo>
                    <a:pt x="1344198" y="1016865"/>
                  </a:moveTo>
                  <a:lnTo>
                    <a:pt x="172844" y="1016865"/>
                  </a:lnTo>
                  <a:cubicBezTo>
                    <a:pt x="81837" y="1016865"/>
                    <a:pt x="8444" y="943472"/>
                    <a:pt x="8444" y="852465"/>
                  </a:cubicBezTo>
                  <a:lnTo>
                    <a:pt x="8444" y="172844"/>
                  </a:lnTo>
                  <a:cubicBezTo>
                    <a:pt x="8444" y="81837"/>
                    <a:pt x="83305" y="8444"/>
                    <a:pt x="172844" y="8444"/>
                  </a:cubicBezTo>
                  <a:lnTo>
                    <a:pt x="1344198" y="8444"/>
                  </a:lnTo>
                  <a:cubicBezTo>
                    <a:pt x="1435206" y="8444"/>
                    <a:pt x="1508599" y="83305"/>
                    <a:pt x="1508599" y="172844"/>
                  </a:cubicBezTo>
                  <a:lnTo>
                    <a:pt x="1508599" y="852465"/>
                  </a:lnTo>
                  <a:cubicBezTo>
                    <a:pt x="1510067" y="943472"/>
                    <a:pt x="1435206" y="1016865"/>
                    <a:pt x="1344198" y="1016865"/>
                  </a:cubicBezTo>
                  <a:close/>
                </a:path>
              </a:pathLst>
            </a:custGeom>
            <a:noFill/>
            <a:ln w="7306" cap="flat">
              <a:solidFill>
                <a:schemeClr val="accent1"/>
              </a:solid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4FEE8055-1A64-4E0F-8217-48B364D1E602}"/>
                </a:ext>
              </a:extLst>
            </p:cNvPr>
            <p:cNvSpPr/>
            <p:nvPr/>
          </p:nvSpPr>
          <p:spPr>
            <a:xfrm>
              <a:off x="7933049" y="995962"/>
              <a:ext cx="1467862" cy="983468"/>
            </a:xfrm>
            <a:custGeom>
              <a:avLst/>
              <a:gdLst>
                <a:gd name="connsiteX0" fmla="*/ 1315219 w 1467862"/>
                <a:gd name="connsiteY0" fmla="*/ 951189 h 983467"/>
                <a:gd name="connsiteX1" fmla="*/ 158543 w 1467862"/>
                <a:gd name="connsiteY1" fmla="*/ 951189 h 983467"/>
                <a:gd name="connsiteX2" fmla="*/ 33775 w 1467862"/>
                <a:gd name="connsiteY2" fmla="*/ 826421 h 983467"/>
                <a:gd name="connsiteX3" fmla="*/ 33775 w 1467862"/>
                <a:gd name="connsiteY3" fmla="*/ 158543 h 983467"/>
                <a:gd name="connsiteX4" fmla="*/ 158543 w 1467862"/>
                <a:gd name="connsiteY4" fmla="*/ 33775 h 983467"/>
                <a:gd name="connsiteX5" fmla="*/ 1316687 w 1467862"/>
                <a:gd name="connsiteY5" fmla="*/ 33775 h 983467"/>
                <a:gd name="connsiteX6" fmla="*/ 1441455 w 1467862"/>
                <a:gd name="connsiteY6" fmla="*/ 158543 h 983467"/>
                <a:gd name="connsiteX7" fmla="*/ 1441455 w 1467862"/>
                <a:gd name="connsiteY7" fmla="*/ 826421 h 983467"/>
                <a:gd name="connsiteX8" fmla="*/ 1315219 w 1467862"/>
                <a:gd name="connsiteY8" fmla="*/ 951189 h 98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7862" h="983467">
                  <a:moveTo>
                    <a:pt x="1315219" y="951189"/>
                  </a:moveTo>
                  <a:lnTo>
                    <a:pt x="158543" y="951189"/>
                  </a:lnTo>
                  <a:cubicBezTo>
                    <a:pt x="89554" y="951189"/>
                    <a:pt x="33775" y="895410"/>
                    <a:pt x="33775" y="826421"/>
                  </a:cubicBezTo>
                  <a:lnTo>
                    <a:pt x="33775" y="158543"/>
                  </a:lnTo>
                  <a:cubicBezTo>
                    <a:pt x="33775" y="89554"/>
                    <a:pt x="89554" y="33775"/>
                    <a:pt x="158543" y="33775"/>
                  </a:cubicBezTo>
                  <a:lnTo>
                    <a:pt x="1316687" y="33775"/>
                  </a:lnTo>
                  <a:cubicBezTo>
                    <a:pt x="1385676" y="33775"/>
                    <a:pt x="1441455" y="89554"/>
                    <a:pt x="1441455" y="158543"/>
                  </a:cubicBezTo>
                  <a:lnTo>
                    <a:pt x="1441455" y="826421"/>
                  </a:lnTo>
                  <a:cubicBezTo>
                    <a:pt x="1441455" y="895410"/>
                    <a:pt x="1384208" y="951189"/>
                    <a:pt x="1315219" y="951189"/>
                  </a:cubicBezTo>
                  <a:close/>
                </a:path>
              </a:pathLst>
            </a:custGeom>
            <a:solidFill>
              <a:schemeClr val="accent4"/>
            </a:solidFill>
            <a:ln w="29222" cap="flat">
              <a:solidFill>
                <a:schemeClr val="accent1"/>
              </a:solid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AB19839C-B275-46F5-A3E4-93425D0E212B}"/>
                </a:ext>
              </a:extLst>
            </p:cNvPr>
            <p:cNvSpPr/>
            <p:nvPr/>
          </p:nvSpPr>
          <p:spPr>
            <a:xfrm>
              <a:off x="8052687" y="1103857"/>
              <a:ext cx="1233004" cy="777967"/>
            </a:xfrm>
            <a:custGeom>
              <a:avLst/>
              <a:gdLst>
                <a:gd name="connsiteX0" fmla="*/ 1214663 w 1233004"/>
                <a:gd name="connsiteY0" fmla="*/ 511557 h 777967"/>
                <a:gd name="connsiteX1" fmla="*/ 1214663 w 1233004"/>
                <a:gd name="connsiteY1" fmla="*/ 72666 h 777967"/>
                <a:gd name="connsiteX2" fmla="*/ 1158884 w 1233004"/>
                <a:gd name="connsiteY2" fmla="*/ 16888 h 777967"/>
                <a:gd name="connsiteX3" fmla="*/ 80006 w 1233004"/>
                <a:gd name="connsiteY3" fmla="*/ 16888 h 777967"/>
                <a:gd name="connsiteX4" fmla="*/ 24227 w 1233004"/>
                <a:gd name="connsiteY4" fmla="*/ 72666 h 777967"/>
                <a:gd name="connsiteX5" fmla="*/ 24227 w 1233004"/>
                <a:gd name="connsiteY5" fmla="*/ 511557 h 777967"/>
                <a:gd name="connsiteX6" fmla="*/ 16888 w 1233004"/>
                <a:gd name="connsiteY6" fmla="*/ 518896 h 777967"/>
                <a:gd name="connsiteX7" fmla="*/ 16888 w 1233004"/>
                <a:gd name="connsiteY7" fmla="*/ 711186 h 777967"/>
                <a:gd name="connsiteX8" fmla="*/ 24227 w 1233004"/>
                <a:gd name="connsiteY8" fmla="*/ 718526 h 777967"/>
                <a:gd name="connsiteX9" fmla="*/ 24227 w 1233004"/>
                <a:gd name="connsiteY9" fmla="*/ 718526 h 777967"/>
                <a:gd name="connsiteX10" fmla="*/ 80006 w 1233004"/>
                <a:gd name="connsiteY10" fmla="*/ 774305 h 777967"/>
                <a:gd name="connsiteX11" fmla="*/ 169545 w 1233004"/>
                <a:gd name="connsiteY11" fmla="*/ 774305 h 777967"/>
                <a:gd name="connsiteX12" fmla="*/ 193031 w 1233004"/>
                <a:gd name="connsiteY12" fmla="*/ 756690 h 777967"/>
                <a:gd name="connsiteX13" fmla="*/ 235599 w 1233004"/>
                <a:gd name="connsiteY13" fmla="*/ 573207 h 777967"/>
                <a:gd name="connsiteX14" fmla="*/ 267892 w 1233004"/>
                <a:gd name="connsiteY14" fmla="*/ 548254 h 777967"/>
                <a:gd name="connsiteX15" fmla="*/ 991548 w 1233004"/>
                <a:gd name="connsiteY15" fmla="*/ 548254 h 777967"/>
                <a:gd name="connsiteX16" fmla="*/ 1000355 w 1233004"/>
                <a:gd name="connsiteY16" fmla="*/ 555593 h 777967"/>
                <a:gd name="connsiteX17" fmla="*/ 1045859 w 1233004"/>
                <a:gd name="connsiteY17" fmla="*/ 756690 h 777967"/>
                <a:gd name="connsiteX18" fmla="*/ 1069345 w 1233004"/>
                <a:gd name="connsiteY18" fmla="*/ 774305 h 777967"/>
                <a:gd name="connsiteX19" fmla="*/ 1158884 w 1233004"/>
                <a:gd name="connsiteY19" fmla="*/ 774305 h 777967"/>
                <a:gd name="connsiteX20" fmla="*/ 1214663 w 1233004"/>
                <a:gd name="connsiteY20" fmla="*/ 718526 h 777967"/>
                <a:gd name="connsiteX21" fmla="*/ 1214663 w 1233004"/>
                <a:gd name="connsiteY21" fmla="*/ 718526 h 777967"/>
                <a:gd name="connsiteX22" fmla="*/ 1222002 w 1233004"/>
                <a:gd name="connsiteY22" fmla="*/ 711186 h 777967"/>
                <a:gd name="connsiteX23" fmla="*/ 1222002 w 1233004"/>
                <a:gd name="connsiteY23" fmla="*/ 518896 h 777967"/>
                <a:gd name="connsiteX24" fmla="*/ 1214663 w 1233004"/>
                <a:gd name="connsiteY24" fmla="*/ 511557 h 777967"/>
                <a:gd name="connsiteX25" fmla="*/ 441100 w 1233004"/>
                <a:gd name="connsiteY25" fmla="*/ 372110 h 777967"/>
                <a:gd name="connsiteX26" fmla="*/ 433760 w 1233004"/>
                <a:gd name="connsiteY26" fmla="*/ 395596 h 777967"/>
                <a:gd name="connsiteX27" fmla="*/ 423485 w 1233004"/>
                <a:gd name="connsiteY27" fmla="*/ 388257 h 777967"/>
                <a:gd name="connsiteX28" fmla="*/ 413210 w 1233004"/>
                <a:gd name="connsiteY28" fmla="*/ 402935 h 777967"/>
                <a:gd name="connsiteX29" fmla="*/ 423485 w 1233004"/>
                <a:gd name="connsiteY29" fmla="*/ 410275 h 777967"/>
                <a:gd name="connsiteX30" fmla="*/ 379450 w 1233004"/>
                <a:gd name="connsiteY30" fmla="*/ 430825 h 777967"/>
                <a:gd name="connsiteX31" fmla="*/ 380917 w 1233004"/>
                <a:gd name="connsiteY31" fmla="*/ 419082 h 777967"/>
                <a:gd name="connsiteX32" fmla="*/ 363303 w 1233004"/>
                <a:gd name="connsiteY32" fmla="*/ 417614 h 777967"/>
                <a:gd name="connsiteX33" fmla="*/ 361835 w 1233004"/>
                <a:gd name="connsiteY33" fmla="*/ 427889 h 777967"/>
                <a:gd name="connsiteX34" fmla="*/ 322203 w 1233004"/>
                <a:gd name="connsiteY34" fmla="*/ 400000 h 777967"/>
                <a:gd name="connsiteX35" fmla="*/ 333946 w 1233004"/>
                <a:gd name="connsiteY35" fmla="*/ 395596 h 777967"/>
                <a:gd name="connsiteX36" fmla="*/ 326606 w 1233004"/>
                <a:gd name="connsiteY36" fmla="*/ 379450 h 777967"/>
                <a:gd name="connsiteX37" fmla="*/ 314864 w 1233004"/>
                <a:gd name="connsiteY37" fmla="*/ 385321 h 777967"/>
                <a:gd name="connsiteX38" fmla="*/ 311928 w 1233004"/>
                <a:gd name="connsiteY38" fmla="*/ 360367 h 777967"/>
                <a:gd name="connsiteX39" fmla="*/ 319267 w 1233004"/>
                <a:gd name="connsiteY39" fmla="*/ 336882 h 777967"/>
                <a:gd name="connsiteX40" fmla="*/ 329542 w 1233004"/>
                <a:gd name="connsiteY40" fmla="*/ 344221 h 777967"/>
                <a:gd name="connsiteX41" fmla="*/ 339817 w 1233004"/>
                <a:gd name="connsiteY41" fmla="*/ 329542 h 777967"/>
                <a:gd name="connsiteX42" fmla="*/ 329542 w 1233004"/>
                <a:gd name="connsiteY42" fmla="*/ 322203 h 777967"/>
                <a:gd name="connsiteX43" fmla="*/ 373578 w 1233004"/>
                <a:gd name="connsiteY43" fmla="*/ 301653 h 777967"/>
                <a:gd name="connsiteX44" fmla="*/ 372110 w 1233004"/>
                <a:gd name="connsiteY44" fmla="*/ 314864 h 777967"/>
                <a:gd name="connsiteX45" fmla="*/ 389725 w 1233004"/>
                <a:gd name="connsiteY45" fmla="*/ 316331 h 777967"/>
                <a:gd name="connsiteX46" fmla="*/ 391192 w 1233004"/>
                <a:gd name="connsiteY46" fmla="*/ 303121 h 777967"/>
                <a:gd name="connsiteX47" fmla="*/ 430825 w 1233004"/>
                <a:gd name="connsiteY47" fmla="*/ 331010 h 777967"/>
                <a:gd name="connsiteX48" fmla="*/ 419082 w 1233004"/>
                <a:gd name="connsiteY48" fmla="*/ 336882 h 777967"/>
                <a:gd name="connsiteX49" fmla="*/ 426421 w 1233004"/>
                <a:gd name="connsiteY49" fmla="*/ 353028 h 777967"/>
                <a:gd name="connsiteX50" fmla="*/ 438164 w 1233004"/>
                <a:gd name="connsiteY50" fmla="*/ 347157 h 777967"/>
                <a:gd name="connsiteX51" fmla="*/ 441100 w 1233004"/>
                <a:gd name="connsiteY51" fmla="*/ 372110 h 777967"/>
                <a:gd name="connsiteX52" fmla="*/ 941641 w 1233004"/>
                <a:gd name="connsiteY52" fmla="*/ 372110 h 777967"/>
                <a:gd name="connsiteX53" fmla="*/ 929898 w 1233004"/>
                <a:gd name="connsiteY53" fmla="*/ 369174 h 777967"/>
                <a:gd name="connsiteX54" fmla="*/ 926962 w 1233004"/>
                <a:gd name="connsiteY54" fmla="*/ 386789 h 777967"/>
                <a:gd name="connsiteX55" fmla="*/ 938705 w 1233004"/>
                <a:gd name="connsiteY55" fmla="*/ 389725 h 777967"/>
                <a:gd name="connsiteX56" fmla="*/ 904944 w 1233004"/>
                <a:gd name="connsiteY56" fmla="*/ 424953 h 777967"/>
                <a:gd name="connsiteX57" fmla="*/ 902008 w 1233004"/>
                <a:gd name="connsiteY57" fmla="*/ 413210 h 777967"/>
                <a:gd name="connsiteX58" fmla="*/ 885862 w 1233004"/>
                <a:gd name="connsiteY58" fmla="*/ 419082 h 777967"/>
                <a:gd name="connsiteX59" fmla="*/ 888798 w 1233004"/>
                <a:gd name="connsiteY59" fmla="*/ 430825 h 777967"/>
                <a:gd name="connsiteX60" fmla="*/ 841826 w 1233004"/>
                <a:gd name="connsiteY60" fmla="*/ 420550 h 777967"/>
                <a:gd name="connsiteX61" fmla="*/ 850633 w 1233004"/>
                <a:gd name="connsiteY61" fmla="*/ 411743 h 777967"/>
                <a:gd name="connsiteX62" fmla="*/ 837423 w 1233004"/>
                <a:gd name="connsiteY62" fmla="*/ 400000 h 777967"/>
                <a:gd name="connsiteX63" fmla="*/ 828615 w 1233004"/>
                <a:gd name="connsiteY63" fmla="*/ 408807 h 777967"/>
                <a:gd name="connsiteX64" fmla="*/ 816872 w 1233004"/>
                <a:gd name="connsiteY64" fmla="*/ 386789 h 777967"/>
                <a:gd name="connsiteX65" fmla="*/ 813937 w 1233004"/>
                <a:gd name="connsiteY65" fmla="*/ 361835 h 777967"/>
                <a:gd name="connsiteX66" fmla="*/ 827147 w 1233004"/>
                <a:gd name="connsiteY66" fmla="*/ 364771 h 777967"/>
                <a:gd name="connsiteX67" fmla="*/ 831551 w 1233004"/>
                <a:gd name="connsiteY67" fmla="*/ 347157 h 777967"/>
                <a:gd name="connsiteX68" fmla="*/ 818340 w 1233004"/>
                <a:gd name="connsiteY68" fmla="*/ 344221 h 777967"/>
                <a:gd name="connsiteX69" fmla="*/ 852101 w 1233004"/>
                <a:gd name="connsiteY69" fmla="*/ 308992 h 777967"/>
                <a:gd name="connsiteX70" fmla="*/ 856505 w 1233004"/>
                <a:gd name="connsiteY70" fmla="*/ 322203 h 777967"/>
                <a:gd name="connsiteX71" fmla="*/ 872651 w 1233004"/>
                <a:gd name="connsiteY71" fmla="*/ 316331 h 777967"/>
                <a:gd name="connsiteX72" fmla="*/ 866780 w 1233004"/>
                <a:gd name="connsiteY72" fmla="*/ 301653 h 777967"/>
                <a:gd name="connsiteX73" fmla="*/ 913751 w 1233004"/>
                <a:gd name="connsiteY73" fmla="*/ 311928 h 777967"/>
                <a:gd name="connsiteX74" fmla="*/ 904944 w 1233004"/>
                <a:gd name="connsiteY74" fmla="*/ 322203 h 777967"/>
                <a:gd name="connsiteX75" fmla="*/ 918155 w 1233004"/>
                <a:gd name="connsiteY75" fmla="*/ 333946 h 777967"/>
                <a:gd name="connsiteX76" fmla="*/ 926962 w 1233004"/>
                <a:gd name="connsiteY76" fmla="*/ 323671 h 777967"/>
                <a:gd name="connsiteX77" fmla="*/ 938705 w 1233004"/>
                <a:gd name="connsiteY77" fmla="*/ 345689 h 777967"/>
                <a:gd name="connsiteX78" fmla="*/ 941641 w 1233004"/>
                <a:gd name="connsiteY78" fmla="*/ 372110 h 77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233004" h="777967">
                  <a:moveTo>
                    <a:pt x="1214663" y="511557"/>
                  </a:moveTo>
                  <a:lnTo>
                    <a:pt x="1214663" y="72666"/>
                  </a:lnTo>
                  <a:cubicBezTo>
                    <a:pt x="1214663" y="41841"/>
                    <a:pt x="1189709" y="16888"/>
                    <a:pt x="1158884" y="16888"/>
                  </a:cubicBezTo>
                  <a:lnTo>
                    <a:pt x="80006" y="16888"/>
                  </a:lnTo>
                  <a:cubicBezTo>
                    <a:pt x="49181" y="16888"/>
                    <a:pt x="24227" y="41841"/>
                    <a:pt x="24227" y="72666"/>
                  </a:cubicBezTo>
                  <a:lnTo>
                    <a:pt x="24227" y="511557"/>
                  </a:lnTo>
                  <a:lnTo>
                    <a:pt x="16888" y="518896"/>
                  </a:lnTo>
                  <a:lnTo>
                    <a:pt x="16888" y="711186"/>
                  </a:lnTo>
                  <a:lnTo>
                    <a:pt x="24227" y="718526"/>
                  </a:lnTo>
                  <a:lnTo>
                    <a:pt x="24227" y="718526"/>
                  </a:lnTo>
                  <a:cubicBezTo>
                    <a:pt x="24227" y="749351"/>
                    <a:pt x="49181" y="774305"/>
                    <a:pt x="80006" y="774305"/>
                  </a:cubicBezTo>
                  <a:lnTo>
                    <a:pt x="169545" y="774305"/>
                  </a:lnTo>
                  <a:cubicBezTo>
                    <a:pt x="179820" y="774305"/>
                    <a:pt x="190095" y="766965"/>
                    <a:pt x="193031" y="756690"/>
                  </a:cubicBezTo>
                  <a:lnTo>
                    <a:pt x="235599" y="573207"/>
                  </a:lnTo>
                  <a:cubicBezTo>
                    <a:pt x="238535" y="558529"/>
                    <a:pt x="251745" y="548254"/>
                    <a:pt x="267892" y="548254"/>
                  </a:cubicBezTo>
                  <a:lnTo>
                    <a:pt x="991548" y="548254"/>
                  </a:lnTo>
                  <a:cubicBezTo>
                    <a:pt x="995952" y="548254"/>
                    <a:pt x="1000355" y="551189"/>
                    <a:pt x="1000355" y="555593"/>
                  </a:cubicBezTo>
                  <a:lnTo>
                    <a:pt x="1045859" y="756690"/>
                  </a:lnTo>
                  <a:cubicBezTo>
                    <a:pt x="1048795" y="766965"/>
                    <a:pt x="1057602" y="774305"/>
                    <a:pt x="1069345" y="774305"/>
                  </a:cubicBezTo>
                  <a:lnTo>
                    <a:pt x="1158884" y="774305"/>
                  </a:lnTo>
                  <a:cubicBezTo>
                    <a:pt x="1189709" y="774305"/>
                    <a:pt x="1214663" y="749351"/>
                    <a:pt x="1214663" y="718526"/>
                  </a:cubicBezTo>
                  <a:lnTo>
                    <a:pt x="1214663" y="718526"/>
                  </a:lnTo>
                  <a:lnTo>
                    <a:pt x="1222002" y="711186"/>
                  </a:lnTo>
                  <a:lnTo>
                    <a:pt x="1222002" y="518896"/>
                  </a:lnTo>
                  <a:lnTo>
                    <a:pt x="1214663" y="511557"/>
                  </a:lnTo>
                  <a:close/>
                  <a:moveTo>
                    <a:pt x="441100" y="372110"/>
                  </a:moveTo>
                  <a:cubicBezTo>
                    <a:pt x="439632" y="380917"/>
                    <a:pt x="438164" y="388257"/>
                    <a:pt x="433760" y="395596"/>
                  </a:cubicBezTo>
                  <a:lnTo>
                    <a:pt x="423485" y="388257"/>
                  </a:lnTo>
                  <a:lnTo>
                    <a:pt x="413210" y="402935"/>
                  </a:lnTo>
                  <a:lnTo>
                    <a:pt x="423485" y="410275"/>
                  </a:lnTo>
                  <a:cubicBezTo>
                    <a:pt x="411742" y="422018"/>
                    <a:pt x="397064" y="429357"/>
                    <a:pt x="379450" y="430825"/>
                  </a:cubicBezTo>
                  <a:lnTo>
                    <a:pt x="380917" y="419082"/>
                  </a:lnTo>
                  <a:lnTo>
                    <a:pt x="363303" y="417614"/>
                  </a:lnTo>
                  <a:lnTo>
                    <a:pt x="361835" y="427889"/>
                  </a:lnTo>
                  <a:cubicBezTo>
                    <a:pt x="345689" y="423485"/>
                    <a:pt x="331010" y="413210"/>
                    <a:pt x="322203" y="400000"/>
                  </a:cubicBezTo>
                  <a:lnTo>
                    <a:pt x="333946" y="395596"/>
                  </a:lnTo>
                  <a:lnTo>
                    <a:pt x="326606" y="379450"/>
                  </a:lnTo>
                  <a:lnTo>
                    <a:pt x="314864" y="385321"/>
                  </a:lnTo>
                  <a:cubicBezTo>
                    <a:pt x="311928" y="377982"/>
                    <a:pt x="311928" y="369174"/>
                    <a:pt x="311928" y="360367"/>
                  </a:cubicBezTo>
                  <a:cubicBezTo>
                    <a:pt x="313396" y="351560"/>
                    <a:pt x="314864" y="344221"/>
                    <a:pt x="319267" y="336882"/>
                  </a:cubicBezTo>
                  <a:lnTo>
                    <a:pt x="329542" y="344221"/>
                  </a:lnTo>
                  <a:lnTo>
                    <a:pt x="339817" y="329542"/>
                  </a:lnTo>
                  <a:lnTo>
                    <a:pt x="329542" y="322203"/>
                  </a:lnTo>
                  <a:cubicBezTo>
                    <a:pt x="341285" y="310460"/>
                    <a:pt x="355964" y="303121"/>
                    <a:pt x="373578" y="301653"/>
                  </a:cubicBezTo>
                  <a:lnTo>
                    <a:pt x="372110" y="314864"/>
                  </a:lnTo>
                  <a:lnTo>
                    <a:pt x="389725" y="316331"/>
                  </a:lnTo>
                  <a:lnTo>
                    <a:pt x="391192" y="303121"/>
                  </a:lnTo>
                  <a:cubicBezTo>
                    <a:pt x="407339" y="307524"/>
                    <a:pt x="422017" y="317799"/>
                    <a:pt x="430825" y="331010"/>
                  </a:cubicBezTo>
                  <a:lnTo>
                    <a:pt x="419082" y="336882"/>
                  </a:lnTo>
                  <a:lnTo>
                    <a:pt x="426421" y="353028"/>
                  </a:lnTo>
                  <a:lnTo>
                    <a:pt x="438164" y="347157"/>
                  </a:lnTo>
                  <a:cubicBezTo>
                    <a:pt x="441100" y="354496"/>
                    <a:pt x="441100" y="363303"/>
                    <a:pt x="441100" y="372110"/>
                  </a:cubicBezTo>
                  <a:close/>
                  <a:moveTo>
                    <a:pt x="941641" y="372110"/>
                  </a:moveTo>
                  <a:lnTo>
                    <a:pt x="929898" y="369174"/>
                  </a:lnTo>
                  <a:lnTo>
                    <a:pt x="926962" y="386789"/>
                  </a:lnTo>
                  <a:lnTo>
                    <a:pt x="938705" y="389725"/>
                  </a:lnTo>
                  <a:cubicBezTo>
                    <a:pt x="932834" y="405871"/>
                    <a:pt x="921091" y="417614"/>
                    <a:pt x="904944" y="424953"/>
                  </a:cubicBezTo>
                  <a:lnTo>
                    <a:pt x="902008" y="413210"/>
                  </a:lnTo>
                  <a:lnTo>
                    <a:pt x="885862" y="419082"/>
                  </a:lnTo>
                  <a:lnTo>
                    <a:pt x="888798" y="430825"/>
                  </a:lnTo>
                  <a:cubicBezTo>
                    <a:pt x="871183" y="433760"/>
                    <a:pt x="855037" y="429357"/>
                    <a:pt x="841826" y="420550"/>
                  </a:cubicBezTo>
                  <a:lnTo>
                    <a:pt x="850633" y="411743"/>
                  </a:lnTo>
                  <a:lnTo>
                    <a:pt x="837423" y="400000"/>
                  </a:lnTo>
                  <a:lnTo>
                    <a:pt x="828615" y="408807"/>
                  </a:lnTo>
                  <a:cubicBezTo>
                    <a:pt x="822744" y="402935"/>
                    <a:pt x="819808" y="395596"/>
                    <a:pt x="816872" y="386789"/>
                  </a:cubicBezTo>
                  <a:cubicBezTo>
                    <a:pt x="813937" y="377982"/>
                    <a:pt x="813937" y="370642"/>
                    <a:pt x="813937" y="361835"/>
                  </a:cubicBezTo>
                  <a:lnTo>
                    <a:pt x="827147" y="364771"/>
                  </a:lnTo>
                  <a:lnTo>
                    <a:pt x="831551" y="347157"/>
                  </a:lnTo>
                  <a:lnTo>
                    <a:pt x="818340" y="344221"/>
                  </a:lnTo>
                  <a:cubicBezTo>
                    <a:pt x="824212" y="328074"/>
                    <a:pt x="835955" y="316331"/>
                    <a:pt x="852101" y="308992"/>
                  </a:cubicBezTo>
                  <a:lnTo>
                    <a:pt x="856505" y="322203"/>
                  </a:lnTo>
                  <a:lnTo>
                    <a:pt x="872651" y="316331"/>
                  </a:lnTo>
                  <a:lnTo>
                    <a:pt x="866780" y="301653"/>
                  </a:lnTo>
                  <a:cubicBezTo>
                    <a:pt x="884394" y="298717"/>
                    <a:pt x="900541" y="303121"/>
                    <a:pt x="913751" y="311928"/>
                  </a:cubicBezTo>
                  <a:lnTo>
                    <a:pt x="904944" y="322203"/>
                  </a:lnTo>
                  <a:lnTo>
                    <a:pt x="918155" y="333946"/>
                  </a:lnTo>
                  <a:lnTo>
                    <a:pt x="926962" y="323671"/>
                  </a:lnTo>
                  <a:cubicBezTo>
                    <a:pt x="932834" y="329542"/>
                    <a:pt x="935769" y="336882"/>
                    <a:pt x="938705" y="345689"/>
                  </a:cubicBezTo>
                  <a:cubicBezTo>
                    <a:pt x="941641" y="354496"/>
                    <a:pt x="943109" y="363303"/>
                    <a:pt x="941641" y="372110"/>
                  </a:cubicBezTo>
                  <a:close/>
                </a:path>
              </a:pathLst>
            </a:custGeom>
            <a:solidFill>
              <a:schemeClr val="accent5"/>
            </a:solidFill>
            <a:ln w="14611"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25C58650-F545-4D41-A164-9277F2B7C2AD}"/>
                </a:ext>
              </a:extLst>
            </p:cNvPr>
            <p:cNvSpPr/>
            <p:nvPr/>
          </p:nvSpPr>
          <p:spPr>
            <a:xfrm>
              <a:off x="8243509" y="1655773"/>
              <a:ext cx="851360" cy="234858"/>
            </a:xfrm>
            <a:custGeom>
              <a:avLst/>
              <a:gdLst>
                <a:gd name="connsiteX0" fmla="*/ 65327 w 851360"/>
                <a:gd name="connsiteY0" fmla="*/ 16888 h 234857"/>
                <a:gd name="connsiteX1" fmla="*/ 16888 w 851360"/>
                <a:gd name="connsiteY1" fmla="*/ 225324 h 234857"/>
                <a:gd name="connsiteX2" fmla="*/ 840358 w 851360"/>
                <a:gd name="connsiteY2" fmla="*/ 225324 h 234857"/>
                <a:gd name="connsiteX3" fmla="*/ 793387 w 851360"/>
                <a:gd name="connsiteY3" fmla="*/ 16888 h 234857"/>
                <a:gd name="connsiteX4" fmla="*/ 65327 w 851360"/>
                <a:gd name="connsiteY4" fmla="*/ 16888 h 234857"/>
                <a:gd name="connsiteX5" fmla="*/ 150463 w 851360"/>
                <a:gd name="connsiteY5" fmla="*/ 209177 h 234857"/>
                <a:gd name="connsiteX6" fmla="*/ 119638 w 851360"/>
                <a:gd name="connsiteY6" fmla="*/ 178352 h 234857"/>
                <a:gd name="connsiteX7" fmla="*/ 150463 w 851360"/>
                <a:gd name="connsiteY7" fmla="*/ 147527 h 234857"/>
                <a:gd name="connsiteX8" fmla="*/ 181288 w 851360"/>
                <a:gd name="connsiteY8" fmla="*/ 178352 h 234857"/>
                <a:gd name="connsiteX9" fmla="*/ 150463 w 851360"/>
                <a:gd name="connsiteY9" fmla="*/ 209177 h 234857"/>
                <a:gd name="connsiteX10" fmla="*/ 270828 w 851360"/>
                <a:gd name="connsiteY10" fmla="*/ 190095 h 234857"/>
                <a:gd name="connsiteX11" fmla="*/ 245874 w 851360"/>
                <a:gd name="connsiteY11" fmla="*/ 165142 h 234857"/>
                <a:gd name="connsiteX12" fmla="*/ 270828 w 851360"/>
                <a:gd name="connsiteY12" fmla="*/ 140188 h 234857"/>
                <a:gd name="connsiteX13" fmla="*/ 295781 w 851360"/>
                <a:gd name="connsiteY13" fmla="*/ 165142 h 234857"/>
                <a:gd name="connsiteX14" fmla="*/ 270828 w 851360"/>
                <a:gd name="connsiteY14" fmla="*/ 190095 h 234857"/>
                <a:gd name="connsiteX15" fmla="*/ 608436 w 851360"/>
                <a:gd name="connsiteY15" fmla="*/ 190095 h 234857"/>
                <a:gd name="connsiteX16" fmla="*/ 583482 w 851360"/>
                <a:gd name="connsiteY16" fmla="*/ 165142 h 234857"/>
                <a:gd name="connsiteX17" fmla="*/ 608436 w 851360"/>
                <a:gd name="connsiteY17" fmla="*/ 140188 h 234857"/>
                <a:gd name="connsiteX18" fmla="*/ 633390 w 851360"/>
                <a:gd name="connsiteY18" fmla="*/ 165142 h 234857"/>
                <a:gd name="connsiteX19" fmla="*/ 608436 w 851360"/>
                <a:gd name="connsiteY19" fmla="*/ 190095 h 234857"/>
                <a:gd name="connsiteX20" fmla="*/ 727333 w 851360"/>
                <a:gd name="connsiteY20" fmla="*/ 209177 h 234857"/>
                <a:gd name="connsiteX21" fmla="*/ 696508 w 851360"/>
                <a:gd name="connsiteY21" fmla="*/ 178352 h 234857"/>
                <a:gd name="connsiteX22" fmla="*/ 727333 w 851360"/>
                <a:gd name="connsiteY22" fmla="*/ 147527 h 234857"/>
                <a:gd name="connsiteX23" fmla="*/ 758158 w 851360"/>
                <a:gd name="connsiteY23" fmla="*/ 178352 h 234857"/>
                <a:gd name="connsiteX24" fmla="*/ 727333 w 851360"/>
                <a:gd name="connsiteY24" fmla="*/ 209177 h 23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1360" h="234857">
                  <a:moveTo>
                    <a:pt x="65327" y="16888"/>
                  </a:moveTo>
                  <a:lnTo>
                    <a:pt x="16888" y="225324"/>
                  </a:lnTo>
                  <a:lnTo>
                    <a:pt x="840358" y="225324"/>
                  </a:lnTo>
                  <a:lnTo>
                    <a:pt x="793387" y="16888"/>
                  </a:lnTo>
                  <a:lnTo>
                    <a:pt x="65327" y="16888"/>
                  </a:lnTo>
                  <a:close/>
                  <a:moveTo>
                    <a:pt x="150463" y="209177"/>
                  </a:moveTo>
                  <a:cubicBezTo>
                    <a:pt x="134317" y="209177"/>
                    <a:pt x="119638" y="195967"/>
                    <a:pt x="119638" y="178352"/>
                  </a:cubicBezTo>
                  <a:cubicBezTo>
                    <a:pt x="119638" y="162206"/>
                    <a:pt x="132849" y="147527"/>
                    <a:pt x="150463" y="147527"/>
                  </a:cubicBezTo>
                  <a:cubicBezTo>
                    <a:pt x="166609" y="147527"/>
                    <a:pt x="181288" y="160738"/>
                    <a:pt x="181288" y="178352"/>
                  </a:cubicBezTo>
                  <a:cubicBezTo>
                    <a:pt x="181288" y="195967"/>
                    <a:pt x="168077" y="209177"/>
                    <a:pt x="150463" y="209177"/>
                  </a:cubicBezTo>
                  <a:close/>
                  <a:moveTo>
                    <a:pt x="270828" y="190095"/>
                  </a:moveTo>
                  <a:cubicBezTo>
                    <a:pt x="256149" y="190095"/>
                    <a:pt x="245874" y="178352"/>
                    <a:pt x="245874" y="165142"/>
                  </a:cubicBezTo>
                  <a:cubicBezTo>
                    <a:pt x="245874" y="150463"/>
                    <a:pt x="257617" y="140188"/>
                    <a:pt x="270828" y="140188"/>
                  </a:cubicBezTo>
                  <a:cubicBezTo>
                    <a:pt x="285506" y="140188"/>
                    <a:pt x="295781" y="151931"/>
                    <a:pt x="295781" y="165142"/>
                  </a:cubicBezTo>
                  <a:cubicBezTo>
                    <a:pt x="295781" y="178352"/>
                    <a:pt x="285506" y="190095"/>
                    <a:pt x="270828" y="190095"/>
                  </a:cubicBezTo>
                  <a:close/>
                  <a:moveTo>
                    <a:pt x="608436" y="190095"/>
                  </a:moveTo>
                  <a:cubicBezTo>
                    <a:pt x="593757" y="190095"/>
                    <a:pt x="583482" y="178352"/>
                    <a:pt x="583482" y="165142"/>
                  </a:cubicBezTo>
                  <a:cubicBezTo>
                    <a:pt x="583482" y="150463"/>
                    <a:pt x="595225" y="140188"/>
                    <a:pt x="608436" y="140188"/>
                  </a:cubicBezTo>
                  <a:cubicBezTo>
                    <a:pt x="623115" y="140188"/>
                    <a:pt x="633390" y="151931"/>
                    <a:pt x="633390" y="165142"/>
                  </a:cubicBezTo>
                  <a:cubicBezTo>
                    <a:pt x="634858" y="178352"/>
                    <a:pt x="623115" y="190095"/>
                    <a:pt x="608436" y="190095"/>
                  </a:cubicBezTo>
                  <a:close/>
                  <a:moveTo>
                    <a:pt x="727333" y="209177"/>
                  </a:moveTo>
                  <a:cubicBezTo>
                    <a:pt x="711186" y="209177"/>
                    <a:pt x="696508" y="195967"/>
                    <a:pt x="696508" y="178352"/>
                  </a:cubicBezTo>
                  <a:cubicBezTo>
                    <a:pt x="696508" y="162206"/>
                    <a:pt x="709718" y="147527"/>
                    <a:pt x="727333" y="147527"/>
                  </a:cubicBezTo>
                  <a:cubicBezTo>
                    <a:pt x="744947" y="147527"/>
                    <a:pt x="758158" y="160738"/>
                    <a:pt x="758158" y="178352"/>
                  </a:cubicBezTo>
                  <a:cubicBezTo>
                    <a:pt x="758158" y="195967"/>
                    <a:pt x="743479" y="209177"/>
                    <a:pt x="727333" y="209177"/>
                  </a:cubicBezTo>
                  <a:close/>
                </a:path>
              </a:pathLst>
            </a:custGeom>
            <a:solidFill>
              <a:schemeClr val="bg1"/>
            </a:solidFill>
            <a:ln w="14611" cap="flat">
              <a:noFill/>
              <a:prstDash val="solid"/>
              <a:miter/>
            </a:ln>
          </p:spPr>
          <p:txBody>
            <a:bodyPr rtlCol="0" anchor="ctr"/>
            <a:lstStyle/>
            <a:p>
              <a:endParaRPr lang="en-US" dirty="0"/>
            </a:p>
          </p:txBody>
        </p:sp>
        <p:sp>
          <p:nvSpPr>
            <p:cNvPr id="169" name="TextBox 168">
              <a:extLst>
                <a:ext uri="{FF2B5EF4-FFF2-40B4-BE49-F238E27FC236}">
                  <a16:creationId xmlns:a16="http://schemas.microsoft.com/office/drawing/2014/main" id="{B1099266-5805-486E-BC85-D455155149D1}"/>
                </a:ext>
              </a:extLst>
            </p:cNvPr>
            <p:cNvSpPr txBox="1"/>
            <p:nvPr/>
          </p:nvSpPr>
          <p:spPr>
            <a:xfrm>
              <a:off x="8034549" y="1123630"/>
              <a:ext cx="1264642" cy="246221"/>
            </a:xfrm>
            <a:prstGeom prst="rect">
              <a:avLst/>
            </a:prstGeom>
            <a:noFill/>
          </p:spPr>
          <p:txBody>
            <a:bodyPr wrap="square" rtlCol="0">
              <a:spAutoFit/>
            </a:bodyPr>
            <a:lstStyle/>
            <a:p>
              <a:pPr algn="ctr"/>
              <a:r>
                <a:rPr lang="en-US" sz="1000">
                  <a:solidFill>
                    <a:schemeClr val="accent1"/>
                  </a:solidFill>
                  <a:latin typeface="+mj-lt"/>
                </a:rPr>
                <a:t>FUNKY TUNES</a:t>
              </a:r>
              <a:endParaRPr lang="en-US" sz="1000" dirty="0">
                <a:solidFill>
                  <a:schemeClr val="accent1"/>
                </a:solidFill>
                <a:latin typeface="+mj-lt"/>
              </a:endParaRPr>
            </a:p>
          </p:txBody>
        </p:sp>
      </p:grpSp>
      <p:sp>
        <p:nvSpPr>
          <p:cNvPr id="3" name="Slide Number Placeholder 2">
            <a:extLst>
              <a:ext uri="{FF2B5EF4-FFF2-40B4-BE49-F238E27FC236}">
                <a16:creationId xmlns:a16="http://schemas.microsoft.com/office/drawing/2014/main" id="{FA5F0145-EFD7-49DA-AD14-17BB0BE45561}"/>
              </a:ext>
            </a:extLst>
          </p:cNvPr>
          <p:cNvSpPr>
            <a:spLocks noGrp="1"/>
          </p:cNvSpPr>
          <p:nvPr>
            <p:ph type="sldNum" sz="quarter" idx="14"/>
          </p:nvPr>
        </p:nvSpPr>
        <p:spPr/>
        <p:txBody>
          <a:bodyPr/>
          <a:lstStyle/>
          <a:p>
            <a:fld id="{058DB212-BFA2-403F-85EF-DFD3FF6D973A}" type="slidenum">
              <a:rPr lang="en-US" smtClean="0"/>
              <a:pPr/>
              <a:t>2</a:t>
            </a:fld>
            <a:endParaRPr lang="en-US" dirty="0"/>
          </a:p>
        </p:txBody>
      </p:sp>
      <p:pic>
        <p:nvPicPr>
          <p:cNvPr id="2" name="Picture 1">
            <a:extLst>
              <a:ext uri="{FF2B5EF4-FFF2-40B4-BE49-F238E27FC236}">
                <a16:creationId xmlns:a16="http://schemas.microsoft.com/office/drawing/2014/main" id="{4D40EE18-3158-7B8B-C2DA-E6C301951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043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a:xfrm>
            <a:off x="866565" y="843896"/>
            <a:ext cx="4865325" cy="596363"/>
          </a:xfrm>
        </p:spPr>
        <p:txBody>
          <a:bodyPr/>
          <a:lstStyle/>
          <a:p>
            <a:r>
              <a:rPr lang="en-US" sz="4000" dirty="0">
                <a:latin typeface="Britannic Bold" panose="020B0903060703020204" pitchFamily="34" charset="0"/>
              </a:rPr>
              <a:t>‘n </a:t>
            </a:r>
            <a:r>
              <a:rPr lang="en-US" sz="4000" dirty="0" err="1">
                <a:latin typeface="Britannic Bold" panose="020B0903060703020204" pitchFamily="34" charset="0"/>
              </a:rPr>
              <a:t>Kruispad</a:t>
            </a:r>
            <a:r>
              <a:rPr lang="en-US" sz="4000" dirty="0">
                <a:latin typeface="Britannic Bold" panose="020B0903060703020204" pitchFamily="34" charset="0"/>
              </a:rPr>
              <a:t>…</a:t>
            </a:r>
          </a:p>
        </p:txBody>
      </p:sp>
      <p:sp>
        <p:nvSpPr>
          <p:cNvPr id="4" name="Content Placeholder 3">
            <a:extLst>
              <a:ext uri="{FF2B5EF4-FFF2-40B4-BE49-F238E27FC236}">
                <a16:creationId xmlns:a16="http://schemas.microsoft.com/office/drawing/2014/main" id="{5F0977C3-BD7D-4617-8DF1-56211456D512}"/>
              </a:ext>
            </a:extLst>
          </p:cNvPr>
          <p:cNvSpPr>
            <a:spLocks noGrp="1"/>
          </p:cNvSpPr>
          <p:nvPr>
            <p:ph sz="half" idx="1"/>
          </p:nvPr>
        </p:nvSpPr>
        <p:spPr/>
        <p:txBody>
          <a:bodyPr/>
          <a:lstStyle/>
          <a:p>
            <a:pPr marL="0" indent="0" algn="ctr">
              <a:buNone/>
            </a:pPr>
            <a:r>
              <a:rPr lang="en-US" sz="2400" dirty="0" err="1"/>
              <a:t>Sodra</a:t>
            </a:r>
            <a:r>
              <a:rPr lang="en-US" sz="2400" dirty="0"/>
              <a:t> </a:t>
            </a:r>
            <a:r>
              <a:rPr lang="en-US" sz="2400" dirty="0" err="1"/>
              <a:t>jy</a:t>
            </a:r>
            <a:r>
              <a:rPr lang="en-US" sz="2400" dirty="0"/>
              <a:t> </a:t>
            </a:r>
            <a:r>
              <a:rPr lang="en-US" sz="2400" dirty="0" err="1"/>
              <a:t>graad</a:t>
            </a:r>
            <a:r>
              <a:rPr lang="en-US" sz="2400" dirty="0"/>
              <a:t> 9 </a:t>
            </a:r>
            <a:r>
              <a:rPr lang="en-US" sz="2400" dirty="0" err="1"/>
              <a:t>voltooi</a:t>
            </a:r>
            <a:r>
              <a:rPr lang="en-US" sz="2400" dirty="0"/>
              <a:t> het, is </a:t>
            </a:r>
            <a:r>
              <a:rPr lang="en-US" sz="2400" dirty="0" err="1"/>
              <a:t>daar</a:t>
            </a:r>
            <a:r>
              <a:rPr lang="en-US" sz="2400" dirty="0"/>
              <a:t> twee </a:t>
            </a:r>
            <a:r>
              <a:rPr lang="en-US" sz="2400" dirty="0" err="1"/>
              <a:t>paaie</a:t>
            </a:r>
            <a:r>
              <a:rPr lang="en-US" sz="2400" dirty="0"/>
              <a:t> </a:t>
            </a:r>
            <a:r>
              <a:rPr lang="en-US" sz="2400" dirty="0" err="1"/>
              <a:t>waaruit</a:t>
            </a:r>
            <a:r>
              <a:rPr lang="en-US" sz="2400" dirty="0"/>
              <a:t> </a:t>
            </a:r>
            <a:r>
              <a:rPr lang="en-US" sz="2400" dirty="0" err="1"/>
              <a:t>jy</a:t>
            </a:r>
            <a:r>
              <a:rPr lang="en-US" sz="2400" dirty="0"/>
              <a:t> </a:t>
            </a:r>
            <a:r>
              <a:rPr lang="en-US" sz="2400" dirty="0" err="1"/>
              <a:t>sal</a:t>
            </a:r>
            <a:r>
              <a:rPr lang="en-US" sz="2400" dirty="0"/>
              <a:t> </a:t>
            </a:r>
            <a:r>
              <a:rPr lang="en-US" sz="2400" dirty="0" err="1"/>
              <a:t>moet</a:t>
            </a:r>
            <a:r>
              <a:rPr lang="en-US" sz="2400" dirty="0"/>
              <a:t> </a:t>
            </a:r>
            <a:r>
              <a:rPr lang="en-US" sz="2400" dirty="0" err="1"/>
              <a:t>kies</a:t>
            </a:r>
            <a:r>
              <a:rPr lang="en-US" sz="2400" dirty="0"/>
              <a:t>.</a:t>
            </a:r>
          </a:p>
          <a:p>
            <a:pPr marL="0" indent="0" algn="ctr">
              <a:buNone/>
            </a:pPr>
            <a:r>
              <a:rPr lang="en-US" sz="2400" dirty="0" err="1"/>
              <a:t>Beide</a:t>
            </a:r>
            <a:r>
              <a:rPr lang="en-US" sz="2400" dirty="0"/>
              <a:t> is </a:t>
            </a:r>
            <a:r>
              <a:rPr lang="en-US" sz="2400" b="1" u="sng" dirty="0" err="1"/>
              <a:t>baie</a:t>
            </a:r>
            <a:r>
              <a:rPr lang="en-US" sz="2400" b="1" u="sng" dirty="0"/>
              <a:t> </a:t>
            </a:r>
            <a:r>
              <a:rPr lang="en-US" sz="2400" b="1" u="sng" dirty="0" err="1"/>
              <a:t>waardevol</a:t>
            </a:r>
            <a:r>
              <a:rPr lang="en-US" sz="2400" b="1" u="sng" dirty="0"/>
              <a:t> </a:t>
            </a:r>
            <a:r>
              <a:rPr lang="en-US" sz="2400" dirty="0" err="1"/>
              <a:t>en</a:t>
            </a:r>
            <a:r>
              <a:rPr lang="en-US" sz="2400" dirty="0"/>
              <a:t> </a:t>
            </a:r>
            <a:r>
              <a:rPr lang="en-US" sz="2400" b="1" i="1" dirty="0" err="1"/>
              <a:t>baie</a:t>
            </a:r>
            <a:r>
              <a:rPr lang="en-US" sz="2400" b="1" i="1" dirty="0"/>
              <a:t> </a:t>
            </a:r>
            <a:r>
              <a:rPr lang="en-US" sz="2400" b="1" i="1" dirty="0" err="1"/>
              <a:t>belangrik</a:t>
            </a:r>
            <a:r>
              <a:rPr lang="en-US" sz="2400" dirty="0"/>
              <a:t>, </a:t>
            </a:r>
            <a:r>
              <a:rPr lang="en-US" sz="2400" dirty="0" err="1"/>
              <a:t>aangesien</a:t>
            </a:r>
            <a:r>
              <a:rPr lang="en-US" sz="2400" dirty="0"/>
              <a:t> </a:t>
            </a:r>
            <a:r>
              <a:rPr lang="en-US" sz="2400" dirty="0" err="1"/>
              <a:t>jou</a:t>
            </a:r>
            <a:r>
              <a:rPr lang="en-US" sz="2400" dirty="0"/>
              <a:t> </a:t>
            </a:r>
            <a:r>
              <a:rPr lang="en-US" sz="2400" dirty="0" err="1"/>
              <a:t>toekoms</a:t>
            </a:r>
            <a:r>
              <a:rPr lang="en-US" sz="2400" dirty="0"/>
              <a:t> </a:t>
            </a:r>
            <a:r>
              <a:rPr lang="en-US" sz="2400" dirty="0" err="1"/>
              <a:t>daarvan</a:t>
            </a:r>
            <a:r>
              <a:rPr lang="en-US" sz="2400" dirty="0"/>
              <a:t> </a:t>
            </a:r>
            <a:r>
              <a:rPr lang="en-US" sz="2400" dirty="0" err="1"/>
              <a:t>afhang</a:t>
            </a:r>
            <a:r>
              <a:rPr lang="en-US" sz="2400" dirty="0"/>
              <a:t>.</a:t>
            </a:r>
          </a:p>
          <a:p>
            <a:pPr marL="0" indent="0" algn="ctr">
              <a:buNone/>
            </a:pPr>
            <a:r>
              <a:rPr lang="en-US" sz="2400" dirty="0" err="1"/>
              <a:t>Jy</a:t>
            </a:r>
            <a:r>
              <a:rPr lang="en-US" sz="2400" dirty="0"/>
              <a:t> </a:t>
            </a:r>
            <a:r>
              <a:rPr lang="en-US" sz="2400" dirty="0" err="1"/>
              <a:t>kan</a:t>
            </a:r>
            <a:r>
              <a:rPr lang="en-US" sz="2400" dirty="0"/>
              <a:t> </a:t>
            </a:r>
            <a:r>
              <a:rPr lang="en-US" sz="2400" dirty="0" err="1"/>
              <a:t>jouself</a:t>
            </a:r>
            <a:r>
              <a:rPr lang="en-US" sz="2400" dirty="0"/>
              <a:t> by </a:t>
            </a:r>
            <a:r>
              <a:rPr lang="en-US" sz="2400" dirty="0" err="1"/>
              <a:t>hierdie</a:t>
            </a:r>
            <a:r>
              <a:rPr lang="en-US" sz="2400" dirty="0"/>
              <a:t> </a:t>
            </a:r>
            <a:r>
              <a:rPr lang="en-US" sz="2400" dirty="0" err="1"/>
              <a:t>kruispad</a:t>
            </a:r>
            <a:r>
              <a:rPr lang="en-US" sz="2400" dirty="0"/>
              <a:t> </a:t>
            </a:r>
            <a:r>
              <a:rPr lang="en-US" sz="2400" dirty="0" err="1"/>
              <a:t>bevind</a:t>
            </a:r>
            <a:r>
              <a:rPr lang="en-US" sz="2400" dirty="0"/>
              <a:t> </a:t>
            </a:r>
            <a:r>
              <a:rPr lang="en-US" sz="2400" dirty="0" err="1"/>
              <a:t>en</a:t>
            </a:r>
            <a:r>
              <a:rPr lang="en-US" sz="2400" dirty="0"/>
              <a:t> </a:t>
            </a:r>
            <a:r>
              <a:rPr lang="en-US" sz="2400" dirty="0" err="1"/>
              <a:t>onseker</a:t>
            </a:r>
            <a:r>
              <a:rPr lang="en-US" sz="2400" dirty="0"/>
              <a:t> wees </a:t>
            </a:r>
            <a:r>
              <a:rPr lang="en-US" sz="2400" dirty="0" err="1"/>
              <a:t>oor</a:t>
            </a:r>
            <a:r>
              <a:rPr lang="en-US" sz="2400" dirty="0"/>
              <a:t> </a:t>
            </a:r>
            <a:r>
              <a:rPr lang="en-US" sz="2400" dirty="0" err="1"/>
              <a:t>watter</a:t>
            </a:r>
            <a:r>
              <a:rPr lang="en-US" sz="2400" dirty="0"/>
              <a:t> pad om </a:t>
            </a:r>
            <a:r>
              <a:rPr lang="en-US" sz="2400" dirty="0" err="1"/>
              <a:t>te</a:t>
            </a:r>
            <a:r>
              <a:rPr lang="en-US" sz="2400" dirty="0"/>
              <a:t> </a:t>
            </a:r>
            <a:r>
              <a:rPr lang="en-US" sz="2400" dirty="0" err="1"/>
              <a:t>kies</a:t>
            </a:r>
            <a:r>
              <a:rPr lang="en-US" sz="2400" dirty="0"/>
              <a:t>.</a:t>
            </a:r>
          </a:p>
          <a:p>
            <a:pPr marL="0" indent="0" algn="ctr">
              <a:buNone/>
            </a:pPr>
            <a:r>
              <a:rPr lang="en-US" sz="2400" dirty="0" err="1"/>
              <a:t>Weet</a:t>
            </a:r>
            <a:r>
              <a:rPr lang="en-US" sz="2400" dirty="0"/>
              <a:t> </a:t>
            </a:r>
            <a:r>
              <a:rPr lang="en-US" sz="2400" dirty="0" err="1"/>
              <a:t>jy</a:t>
            </a:r>
            <a:r>
              <a:rPr lang="en-US" sz="2400" dirty="0"/>
              <a:t> wat </a:t>
            </a:r>
            <a:r>
              <a:rPr lang="en-US" sz="2400" dirty="0" err="1"/>
              <a:t>hierdie</a:t>
            </a:r>
            <a:r>
              <a:rPr lang="en-US" sz="2400" dirty="0"/>
              <a:t> </a:t>
            </a:r>
            <a:r>
              <a:rPr lang="en-US" sz="2400" dirty="0" err="1"/>
              <a:t>paaie</a:t>
            </a:r>
            <a:r>
              <a:rPr lang="en-US" sz="2400" dirty="0"/>
              <a:t> </a:t>
            </a:r>
            <a:r>
              <a:rPr lang="en-US" sz="2400" dirty="0" err="1"/>
              <a:t>behels</a:t>
            </a:r>
            <a:r>
              <a:rPr lang="en-US" sz="2400" dirty="0"/>
              <a:t>?</a:t>
            </a:r>
            <a:endParaRPr lang="en-US" dirty="0"/>
          </a:p>
        </p:txBody>
      </p:sp>
      <p:pic>
        <p:nvPicPr>
          <p:cNvPr id="12" name="Picture Placeholder 11" descr="little girl with blue backpack looking at bulletin board" title="little girl with blue backpack looking at bulletin board">
            <a:extLst>
              <a:ext uri="{FF2B5EF4-FFF2-40B4-BE49-F238E27FC236}">
                <a16:creationId xmlns:a16="http://schemas.microsoft.com/office/drawing/2014/main" id="{11DA2E3F-730D-4D28-AFD9-951D09B3D60C}"/>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b="-220"/>
          <a:stretch/>
        </p:blipFill>
        <p:spPr>
          <a:xfrm rot="225446">
            <a:off x="6642497" y="1447602"/>
            <a:ext cx="4607127" cy="4382149"/>
          </a:xfrm>
        </p:spPr>
      </p:pic>
      <p:grpSp>
        <p:nvGrpSpPr>
          <p:cNvPr id="38" name="Group 37">
            <a:extLst>
              <a:ext uri="{FF2B5EF4-FFF2-40B4-BE49-F238E27FC236}">
                <a16:creationId xmlns:a16="http://schemas.microsoft.com/office/drawing/2014/main" id="{62D7FB1E-5AA9-4E84-8112-DAB89487ED15}"/>
              </a:ext>
              <a:ext uri="{C183D7F6-B498-43B3-948B-1728B52AA6E4}">
                <adec:decorative xmlns:adec="http://schemas.microsoft.com/office/drawing/2017/decorative" val="1"/>
              </a:ext>
            </a:extLst>
          </p:cNvPr>
          <p:cNvGrpSpPr>
            <a:grpSpLocks noChangeAspect="1"/>
          </p:cNvGrpSpPr>
          <p:nvPr/>
        </p:nvGrpSpPr>
        <p:grpSpPr>
          <a:xfrm rot="760211">
            <a:off x="6081414" y="2034439"/>
            <a:ext cx="1012825" cy="1012825"/>
            <a:chOff x="7950627" y="2930800"/>
            <a:chExt cx="1012825" cy="1012825"/>
          </a:xfrm>
        </p:grpSpPr>
        <p:sp>
          <p:nvSpPr>
            <p:cNvPr id="39" name="Freeform: Shape 38">
              <a:extLst>
                <a:ext uri="{FF2B5EF4-FFF2-40B4-BE49-F238E27FC236}">
                  <a16:creationId xmlns:a16="http://schemas.microsoft.com/office/drawing/2014/main" id="{85E31878-321F-489F-93CB-5283E610F1DE}"/>
                </a:ext>
              </a:extLst>
            </p:cNvPr>
            <p:cNvSpPr/>
            <p:nvPr/>
          </p:nvSpPr>
          <p:spPr>
            <a:xfrm>
              <a:off x="7950627" y="2930800"/>
              <a:ext cx="1012825" cy="1012825"/>
            </a:xfrm>
            <a:custGeom>
              <a:avLst/>
              <a:gdLst>
                <a:gd name="connsiteX0" fmla="*/ 1014513 w 1012825"/>
                <a:gd name="connsiteY0" fmla="*/ 511477 h 1012825"/>
                <a:gd name="connsiteX1" fmla="*/ 511477 w 1012825"/>
                <a:gd name="connsiteY1" fmla="*/ 1014513 h 1012825"/>
                <a:gd name="connsiteX2" fmla="*/ 8440 w 1012825"/>
                <a:gd name="connsiteY2" fmla="*/ 511477 h 1012825"/>
                <a:gd name="connsiteX3" fmla="*/ 511477 w 1012825"/>
                <a:gd name="connsiteY3" fmla="*/ 8440 h 1012825"/>
                <a:gd name="connsiteX4" fmla="*/ 1014513 w 1012825"/>
                <a:gd name="connsiteY4" fmla="*/ 511477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25" h="1012825">
                  <a:moveTo>
                    <a:pt x="1014513" y="511477"/>
                  </a:moveTo>
                  <a:cubicBezTo>
                    <a:pt x="1014513" y="789296"/>
                    <a:pt x="789296" y="1014513"/>
                    <a:pt x="511477" y="1014513"/>
                  </a:cubicBezTo>
                  <a:cubicBezTo>
                    <a:pt x="233657" y="1014513"/>
                    <a:pt x="8440" y="789296"/>
                    <a:pt x="8440" y="511477"/>
                  </a:cubicBezTo>
                  <a:cubicBezTo>
                    <a:pt x="8440" y="233657"/>
                    <a:pt x="233657" y="8440"/>
                    <a:pt x="511477" y="8440"/>
                  </a:cubicBezTo>
                  <a:cubicBezTo>
                    <a:pt x="789296" y="8440"/>
                    <a:pt x="1014513" y="233657"/>
                    <a:pt x="1014513" y="511477"/>
                  </a:cubicBezTo>
                  <a:close/>
                </a:path>
              </a:pathLst>
            </a:custGeom>
            <a:noFill/>
            <a:ln w="9525" cap="flat">
              <a:solidFill>
                <a:schemeClr val="accent1"/>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2A2E0D57-B097-4EC0-A5A3-3BF16DFA073F}"/>
                </a:ext>
              </a:extLst>
            </p:cNvPr>
            <p:cNvSpPr/>
            <p:nvPr/>
          </p:nvSpPr>
          <p:spPr>
            <a:xfrm>
              <a:off x="7973134" y="2953307"/>
              <a:ext cx="967811" cy="967811"/>
            </a:xfrm>
            <a:custGeom>
              <a:avLst/>
              <a:gdLst>
                <a:gd name="connsiteX0" fmla="*/ 935738 w 967810"/>
                <a:gd name="connsiteY0" fmla="*/ 488969 h 967810"/>
                <a:gd name="connsiteX1" fmla="*/ 488969 w 967810"/>
                <a:gd name="connsiteY1" fmla="*/ 935738 h 967810"/>
                <a:gd name="connsiteX2" fmla="*/ 42201 w 967810"/>
                <a:gd name="connsiteY2" fmla="*/ 488969 h 967810"/>
                <a:gd name="connsiteX3" fmla="*/ 488969 w 967810"/>
                <a:gd name="connsiteY3" fmla="*/ 42201 h 967810"/>
                <a:gd name="connsiteX4" fmla="*/ 935738 w 967810"/>
                <a:gd name="connsiteY4" fmla="*/ 488969 h 96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810" h="967810">
                  <a:moveTo>
                    <a:pt x="935738" y="488969"/>
                  </a:moveTo>
                  <a:cubicBezTo>
                    <a:pt x="935738" y="735713"/>
                    <a:pt x="735713" y="935738"/>
                    <a:pt x="488969" y="935738"/>
                  </a:cubicBezTo>
                  <a:cubicBezTo>
                    <a:pt x="242226" y="935738"/>
                    <a:pt x="42201" y="735713"/>
                    <a:pt x="42201" y="488969"/>
                  </a:cubicBezTo>
                  <a:cubicBezTo>
                    <a:pt x="42201" y="242226"/>
                    <a:pt x="242226" y="42201"/>
                    <a:pt x="488969" y="42201"/>
                  </a:cubicBezTo>
                  <a:cubicBezTo>
                    <a:pt x="735713" y="42201"/>
                    <a:pt x="935738" y="242226"/>
                    <a:pt x="935738" y="488969"/>
                  </a:cubicBezTo>
                  <a:close/>
                </a:path>
              </a:pathLst>
            </a:custGeom>
            <a:solidFill>
              <a:schemeClr val="accent4"/>
            </a:solidFill>
            <a:ln w="47625" cap="flat">
              <a:solidFill>
                <a:schemeClr val="accent1"/>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9C5F3673-4F7F-4B49-841C-FDBB0E1B9066}"/>
                </a:ext>
              </a:extLst>
            </p:cNvPr>
            <p:cNvSpPr/>
            <p:nvPr/>
          </p:nvSpPr>
          <p:spPr>
            <a:xfrm>
              <a:off x="8006895" y="2987068"/>
              <a:ext cx="900289" cy="900289"/>
            </a:xfrm>
            <a:custGeom>
              <a:avLst/>
              <a:gdLst>
                <a:gd name="connsiteX0" fmla="*/ 901977 w 900288"/>
                <a:gd name="connsiteY0" fmla="*/ 455209 h 900288"/>
                <a:gd name="connsiteX1" fmla="*/ 455209 w 900288"/>
                <a:gd name="connsiteY1" fmla="*/ 901977 h 900288"/>
                <a:gd name="connsiteX2" fmla="*/ 8440 w 900288"/>
                <a:gd name="connsiteY2" fmla="*/ 455209 h 900288"/>
                <a:gd name="connsiteX3" fmla="*/ 455209 w 900288"/>
                <a:gd name="connsiteY3" fmla="*/ 8440 h 900288"/>
                <a:gd name="connsiteX4" fmla="*/ 901977 w 900288"/>
                <a:gd name="connsiteY4" fmla="*/ 455209 h 90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288" h="900288">
                  <a:moveTo>
                    <a:pt x="901977" y="455209"/>
                  </a:moveTo>
                  <a:cubicBezTo>
                    <a:pt x="901977" y="701952"/>
                    <a:pt x="701952" y="901977"/>
                    <a:pt x="455209" y="901977"/>
                  </a:cubicBezTo>
                  <a:cubicBezTo>
                    <a:pt x="208465" y="901977"/>
                    <a:pt x="8440" y="701952"/>
                    <a:pt x="8440" y="455209"/>
                  </a:cubicBezTo>
                  <a:cubicBezTo>
                    <a:pt x="8440" y="208465"/>
                    <a:pt x="208465" y="8440"/>
                    <a:pt x="455209" y="8440"/>
                  </a:cubicBezTo>
                  <a:cubicBezTo>
                    <a:pt x="701952" y="8440"/>
                    <a:pt x="901977" y="208465"/>
                    <a:pt x="901977" y="455209"/>
                  </a:cubicBezTo>
                  <a:close/>
                </a:path>
              </a:pathLst>
            </a:custGeom>
            <a:solidFill>
              <a:schemeClr val="accent4"/>
            </a:solidFill>
            <a:ln w="9525" cap="flat">
              <a:solidFill>
                <a:schemeClr val="accent1"/>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7893471-D117-4E06-9E0B-594B3FA48DC2}"/>
                </a:ext>
              </a:extLst>
            </p:cNvPr>
            <p:cNvSpPr/>
            <p:nvPr/>
          </p:nvSpPr>
          <p:spPr>
            <a:xfrm>
              <a:off x="8110428" y="3184006"/>
              <a:ext cx="697724" cy="618949"/>
            </a:xfrm>
            <a:custGeom>
              <a:avLst/>
              <a:gdLst>
                <a:gd name="connsiteX0" fmla="*/ 626263 w 697723"/>
                <a:gd name="connsiteY0" fmla="*/ 84965 h 618948"/>
                <a:gd name="connsiteX1" fmla="*/ 626263 w 697723"/>
                <a:gd name="connsiteY1" fmla="*/ 8440 h 618948"/>
                <a:gd name="connsiteX2" fmla="*/ 389938 w 697723"/>
                <a:gd name="connsiteY2" fmla="*/ 8440 h 618948"/>
                <a:gd name="connsiteX3" fmla="*/ 389938 w 697723"/>
                <a:gd name="connsiteY3" fmla="*/ 84965 h 618948"/>
                <a:gd name="connsiteX4" fmla="*/ 313413 w 697723"/>
                <a:gd name="connsiteY4" fmla="*/ 84965 h 618948"/>
                <a:gd name="connsiteX5" fmla="*/ 313413 w 697723"/>
                <a:gd name="connsiteY5" fmla="*/ 8440 h 618948"/>
                <a:gd name="connsiteX6" fmla="*/ 77087 w 697723"/>
                <a:gd name="connsiteY6" fmla="*/ 8440 h 618948"/>
                <a:gd name="connsiteX7" fmla="*/ 77087 w 697723"/>
                <a:gd name="connsiteY7" fmla="*/ 84965 h 618948"/>
                <a:gd name="connsiteX8" fmla="*/ 61332 w 697723"/>
                <a:gd name="connsiteY8" fmla="*/ 84965 h 618948"/>
                <a:gd name="connsiteX9" fmla="*/ 8440 w 697723"/>
                <a:gd name="connsiteY9" fmla="*/ 84965 h 618948"/>
                <a:gd name="connsiteX10" fmla="*/ 8440 w 697723"/>
                <a:gd name="connsiteY10" fmla="*/ 313413 h 618948"/>
                <a:gd name="connsiteX11" fmla="*/ 61332 w 697723"/>
                <a:gd name="connsiteY11" fmla="*/ 313413 h 618948"/>
                <a:gd name="connsiteX12" fmla="*/ 77087 w 697723"/>
                <a:gd name="connsiteY12" fmla="*/ 313413 h 618948"/>
                <a:gd name="connsiteX13" fmla="*/ 77087 w 697723"/>
                <a:gd name="connsiteY13" fmla="*/ 397815 h 618948"/>
                <a:gd name="connsiteX14" fmla="*/ 153612 w 697723"/>
                <a:gd name="connsiteY14" fmla="*/ 397815 h 618948"/>
                <a:gd name="connsiteX15" fmla="*/ 153612 w 697723"/>
                <a:gd name="connsiteY15" fmla="*/ 466462 h 618948"/>
                <a:gd name="connsiteX16" fmla="*/ 230136 w 697723"/>
                <a:gd name="connsiteY16" fmla="*/ 466462 h 618948"/>
                <a:gd name="connsiteX17" fmla="*/ 230136 w 697723"/>
                <a:gd name="connsiteY17" fmla="*/ 550864 h 618948"/>
                <a:gd name="connsiteX18" fmla="*/ 306661 w 697723"/>
                <a:gd name="connsiteY18" fmla="*/ 550864 h 618948"/>
                <a:gd name="connsiteX19" fmla="*/ 306661 w 697723"/>
                <a:gd name="connsiteY19" fmla="*/ 619511 h 618948"/>
                <a:gd name="connsiteX20" fmla="*/ 397815 w 697723"/>
                <a:gd name="connsiteY20" fmla="*/ 619511 h 618948"/>
                <a:gd name="connsiteX21" fmla="*/ 397815 w 697723"/>
                <a:gd name="connsiteY21" fmla="*/ 550864 h 618948"/>
                <a:gd name="connsiteX22" fmla="*/ 473214 w 697723"/>
                <a:gd name="connsiteY22" fmla="*/ 550864 h 618948"/>
                <a:gd name="connsiteX23" fmla="*/ 473214 w 697723"/>
                <a:gd name="connsiteY23" fmla="*/ 466462 h 618948"/>
                <a:gd name="connsiteX24" fmla="*/ 479967 w 697723"/>
                <a:gd name="connsiteY24" fmla="*/ 466462 h 618948"/>
                <a:gd name="connsiteX25" fmla="*/ 549739 w 697723"/>
                <a:gd name="connsiteY25" fmla="*/ 466462 h 618948"/>
                <a:gd name="connsiteX26" fmla="*/ 549739 w 697723"/>
                <a:gd name="connsiteY26" fmla="*/ 397815 h 618948"/>
                <a:gd name="connsiteX27" fmla="*/ 626263 w 697723"/>
                <a:gd name="connsiteY27" fmla="*/ 397815 h 618948"/>
                <a:gd name="connsiteX28" fmla="*/ 626263 w 697723"/>
                <a:gd name="connsiteY28" fmla="*/ 313413 h 618948"/>
                <a:gd name="connsiteX29" fmla="*/ 642019 w 697723"/>
                <a:gd name="connsiteY29" fmla="*/ 313413 h 618948"/>
                <a:gd name="connsiteX30" fmla="*/ 694910 w 697723"/>
                <a:gd name="connsiteY30" fmla="*/ 313413 h 618948"/>
                <a:gd name="connsiteX31" fmla="*/ 694910 w 697723"/>
                <a:gd name="connsiteY31" fmla="*/ 84965 h 618948"/>
                <a:gd name="connsiteX32" fmla="*/ 176119 w 697723"/>
                <a:gd name="connsiteY32" fmla="*/ 170492 h 618948"/>
                <a:gd name="connsiteX33" fmla="*/ 176119 w 697723"/>
                <a:gd name="connsiteY33" fmla="*/ 253769 h 618948"/>
                <a:gd name="connsiteX34" fmla="*/ 84965 w 697723"/>
                <a:gd name="connsiteY34" fmla="*/ 253769 h 618948"/>
                <a:gd name="connsiteX35" fmla="*/ 84965 w 697723"/>
                <a:gd name="connsiteY35" fmla="*/ 170492 h 618948"/>
                <a:gd name="connsiteX36" fmla="*/ 84965 w 697723"/>
                <a:gd name="connsiteY36" fmla="*/ 92842 h 618948"/>
                <a:gd name="connsiteX37" fmla="*/ 176119 w 697723"/>
                <a:gd name="connsiteY37" fmla="*/ 92842 h 618948"/>
                <a:gd name="connsiteX38" fmla="*/ 176119 w 697723"/>
                <a:gd name="connsiteY38" fmla="*/ 170492 h 61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7723" h="618948">
                  <a:moveTo>
                    <a:pt x="626263" y="84965"/>
                  </a:moveTo>
                  <a:lnTo>
                    <a:pt x="626263" y="8440"/>
                  </a:lnTo>
                  <a:lnTo>
                    <a:pt x="389938" y="8440"/>
                  </a:lnTo>
                  <a:lnTo>
                    <a:pt x="389938" y="84965"/>
                  </a:lnTo>
                  <a:lnTo>
                    <a:pt x="313413" y="84965"/>
                  </a:lnTo>
                  <a:lnTo>
                    <a:pt x="313413" y="8440"/>
                  </a:lnTo>
                  <a:lnTo>
                    <a:pt x="77087" y="8440"/>
                  </a:lnTo>
                  <a:lnTo>
                    <a:pt x="77087" y="84965"/>
                  </a:lnTo>
                  <a:lnTo>
                    <a:pt x="61332" y="84965"/>
                  </a:lnTo>
                  <a:lnTo>
                    <a:pt x="8440" y="84965"/>
                  </a:lnTo>
                  <a:lnTo>
                    <a:pt x="8440" y="313413"/>
                  </a:lnTo>
                  <a:lnTo>
                    <a:pt x="61332" y="313413"/>
                  </a:lnTo>
                  <a:lnTo>
                    <a:pt x="77087" y="313413"/>
                  </a:lnTo>
                  <a:lnTo>
                    <a:pt x="77087" y="397815"/>
                  </a:lnTo>
                  <a:lnTo>
                    <a:pt x="153612" y="397815"/>
                  </a:lnTo>
                  <a:lnTo>
                    <a:pt x="153612" y="466462"/>
                  </a:lnTo>
                  <a:lnTo>
                    <a:pt x="230136" y="466462"/>
                  </a:lnTo>
                  <a:lnTo>
                    <a:pt x="230136" y="550864"/>
                  </a:lnTo>
                  <a:lnTo>
                    <a:pt x="306661" y="550864"/>
                  </a:lnTo>
                  <a:lnTo>
                    <a:pt x="306661" y="619511"/>
                  </a:lnTo>
                  <a:lnTo>
                    <a:pt x="397815" y="619511"/>
                  </a:lnTo>
                  <a:lnTo>
                    <a:pt x="397815" y="550864"/>
                  </a:lnTo>
                  <a:lnTo>
                    <a:pt x="473214" y="550864"/>
                  </a:lnTo>
                  <a:lnTo>
                    <a:pt x="473214" y="466462"/>
                  </a:lnTo>
                  <a:lnTo>
                    <a:pt x="479967" y="466462"/>
                  </a:lnTo>
                  <a:lnTo>
                    <a:pt x="549739" y="466462"/>
                  </a:lnTo>
                  <a:lnTo>
                    <a:pt x="549739" y="397815"/>
                  </a:lnTo>
                  <a:lnTo>
                    <a:pt x="626263" y="397815"/>
                  </a:lnTo>
                  <a:lnTo>
                    <a:pt x="626263" y="313413"/>
                  </a:lnTo>
                  <a:lnTo>
                    <a:pt x="642019" y="313413"/>
                  </a:lnTo>
                  <a:lnTo>
                    <a:pt x="694910" y="313413"/>
                  </a:lnTo>
                  <a:lnTo>
                    <a:pt x="694910" y="84965"/>
                  </a:lnTo>
                  <a:moveTo>
                    <a:pt x="176119" y="170492"/>
                  </a:moveTo>
                  <a:lnTo>
                    <a:pt x="176119" y="253769"/>
                  </a:lnTo>
                  <a:lnTo>
                    <a:pt x="84965" y="253769"/>
                  </a:lnTo>
                  <a:lnTo>
                    <a:pt x="84965" y="170492"/>
                  </a:lnTo>
                  <a:lnTo>
                    <a:pt x="84965" y="92842"/>
                  </a:lnTo>
                  <a:lnTo>
                    <a:pt x="176119" y="92842"/>
                  </a:lnTo>
                  <a:lnTo>
                    <a:pt x="176119" y="170492"/>
                  </a:lnTo>
                  <a:close/>
                </a:path>
              </a:pathLst>
            </a:custGeom>
            <a:solidFill>
              <a:schemeClr val="accent5"/>
            </a:solidFill>
            <a:ln w="9525" cap="flat">
              <a:noFill/>
              <a:prstDash val="solid"/>
              <a:miter/>
            </a:ln>
          </p:spPr>
          <p:txBody>
            <a:bodyPr rtlCol="0" anchor="ctr"/>
            <a:lstStyle/>
            <a:p>
              <a:endParaRPr lang="en-US" dirty="0"/>
            </a:p>
          </p:txBody>
        </p:sp>
      </p:grpSp>
      <p:grpSp>
        <p:nvGrpSpPr>
          <p:cNvPr id="64" name="Group 63">
            <a:extLst>
              <a:ext uri="{FF2B5EF4-FFF2-40B4-BE49-F238E27FC236}">
                <a16:creationId xmlns:a16="http://schemas.microsoft.com/office/drawing/2014/main" id="{18CAB5F5-E27F-44B0-9430-A448E6C1A328}"/>
              </a:ext>
              <a:ext uri="{C183D7F6-B498-43B3-948B-1728B52AA6E4}">
                <adec:decorative xmlns:adec="http://schemas.microsoft.com/office/drawing/2017/decorative" val="1"/>
              </a:ext>
            </a:extLst>
          </p:cNvPr>
          <p:cNvGrpSpPr>
            <a:grpSpLocks noChangeAspect="1"/>
          </p:cNvGrpSpPr>
          <p:nvPr/>
        </p:nvGrpSpPr>
        <p:grpSpPr>
          <a:xfrm rot="20770368">
            <a:off x="5901550" y="4602097"/>
            <a:ext cx="1422447" cy="962244"/>
            <a:chOff x="228294" y="3266533"/>
            <a:chExt cx="971550" cy="657225"/>
          </a:xfrm>
        </p:grpSpPr>
        <p:sp>
          <p:nvSpPr>
            <p:cNvPr id="65" name="Freeform: Shape 64">
              <a:extLst>
                <a:ext uri="{FF2B5EF4-FFF2-40B4-BE49-F238E27FC236}">
                  <a16:creationId xmlns:a16="http://schemas.microsoft.com/office/drawing/2014/main" id="{67C09DE5-3657-4424-BB7C-0CECC1EA6D1D}"/>
                </a:ext>
              </a:extLst>
            </p:cNvPr>
            <p:cNvSpPr/>
            <p:nvPr/>
          </p:nvSpPr>
          <p:spPr>
            <a:xfrm>
              <a:off x="228294" y="3266533"/>
              <a:ext cx="971550" cy="657225"/>
            </a:xfrm>
            <a:custGeom>
              <a:avLst/>
              <a:gdLst>
                <a:gd name="connsiteX0" fmla="*/ 870347 w 971550"/>
                <a:gd name="connsiteY0" fmla="*/ 657939 h 657225"/>
                <a:gd name="connsiteX1" fmla="*/ 110252 w 971550"/>
                <a:gd name="connsiteY1" fmla="*/ 657939 h 657225"/>
                <a:gd name="connsiteX2" fmla="*/ 3572 w 971550"/>
                <a:gd name="connsiteY2" fmla="*/ 551259 h 657225"/>
                <a:gd name="connsiteX3" fmla="*/ 3572 w 971550"/>
                <a:gd name="connsiteY3" fmla="*/ 110252 h 657225"/>
                <a:gd name="connsiteX4" fmla="*/ 110252 w 971550"/>
                <a:gd name="connsiteY4" fmla="*/ 3572 h 657225"/>
                <a:gd name="connsiteX5" fmla="*/ 870347 w 971550"/>
                <a:gd name="connsiteY5" fmla="*/ 3572 h 657225"/>
                <a:gd name="connsiteX6" fmla="*/ 977027 w 971550"/>
                <a:gd name="connsiteY6" fmla="*/ 110252 h 657225"/>
                <a:gd name="connsiteX7" fmla="*/ 977027 w 971550"/>
                <a:gd name="connsiteY7" fmla="*/ 551259 h 657225"/>
                <a:gd name="connsiteX8" fmla="*/ 870347 w 971550"/>
                <a:gd name="connsiteY8" fmla="*/ 657939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657225">
                  <a:moveTo>
                    <a:pt x="870347" y="657939"/>
                  </a:moveTo>
                  <a:lnTo>
                    <a:pt x="110252" y="657939"/>
                  </a:lnTo>
                  <a:cubicBezTo>
                    <a:pt x="51197" y="657939"/>
                    <a:pt x="3572" y="610314"/>
                    <a:pt x="3572" y="551259"/>
                  </a:cubicBezTo>
                  <a:lnTo>
                    <a:pt x="3572" y="110252"/>
                  </a:lnTo>
                  <a:cubicBezTo>
                    <a:pt x="3572" y="51197"/>
                    <a:pt x="52149" y="3572"/>
                    <a:pt x="110252" y="3572"/>
                  </a:cubicBezTo>
                  <a:lnTo>
                    <a:pt x="870347" y="3572"/>
                  </a:lnTo>
                  <a:cubicBezTo>
                    <a:pt x="929402" y="3572"/>
                    <a:pt x="977027" y="52149"/>
                    <a:pt x="977027" y="110252"/>
                  </a:cubicBezTo>
                  <a:lnTo>
                    <a:pt x="977027" y="551259"/>
                  </a:lnTo>
                  <a:cubicBezTo>
                    <a:pt x="977979" y="610314"/>
                    <a:pt x="929402" y="657939"/>
                    <a:pt x="870347" y="657939"/>
                  </a:cubicBezTo>
                  <a:close/>
                </a:path>
              </a:pathLst>
            </a:custGeom>
            <a:noFill/>
            <a:ln w="4763" cap="flat">
              <a:solidFill>
                <a:schemeClr val="accent1"/>
              </a:solid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87574FE6-AEC6-439E-A680-B50477530EB5}"/>
                </a:ext>
              </a:extLst>
            </p:cNvPr>
            <p:cNvSpPr/>
            <p:nvPr/>
          </p:nvSpPr>
          <p:spPr>
            <a:xfrm>
              <a:off x="248058" y="3285345"/>
              <a:ext cx="933450" cy="619125"/>
            </a:xfrm>
            <a:custGeom>
              <a:avLst/>
              <a:gdLst>
                <a:gd name="connsiteX0" fmla="*/ 845820 w 933450"/>
                <a:gd name="connsiteY0" fmla="*/ 609600 h 619125"/>
                <a:gd name="connsiteX1" fmla="*/ 95250 w 933450"/>
                <a:gd name="connsiteY1" fmla="*/ 609600 h 619125"/>
                <a:gd name="connsiteX2" fmla="*/ 14288 w 933450"/>
                <a:gd name="connsiteY2" fmla="*/ 528638 h 619125"/>
                <a:gd name="connsiteX3" fmla="*/ 14288 w 933450"/>
                <a:gd name="connsiteY3" fmla="*/ 95250 h 619125"/>
                <a:gd name="connsiteX4" fmla="*/ 95250 w 933450"/>
                <a:gd name="connsiteY4" fmla="*/ 14288 h 619125"/>
                <a:gd name="connsiteX5" fmla="*/ 846773 w 933450"/>
                <a:gd name="connsiteY5" fmla="*/ 14288 h 619125"/>
                <a:gd name="connsiteX6" fmla="*/ 927735 w 933450"/>
                <a:gd name="connsiteY6" fmla="*/ 95250 h 619125"/>
                <a:gd name="connsiteX7" fmla="*/ 927735 w 933450"/>
                <a:gd name="connsiteY7" fmla="*/ 528638 h 619125"/>
                <a:gd name="connsiteX8" fmla="*/ 845820 w 933450"/>
                <a:gd name="connsiteY8" fmla="*/ 60960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3450" h="619125">
                  <a:moveTo>
                    <a:pt x="845820" y="609600"/>
                  </a:moveTo>
                  <a:lnTo>
                    <a:pt x="95250" y="609600"/>
                  </a:lnTo>
                  <a:cubicBezTo>
                    <a:pt x="50483" y="609600"/>
                    <a:pt x="14288" y="573405"/>
                    <a:pt x="14288" y="528638"/>
                  </a:cubicBezTo>
                  <a:lnTo>
                    <a:pt x="14288" y="95250"/>
                  </a:lnTo>
                  <a:cubicBezTo>
                    <a:pt x="14288" y="50482"/>
                    <a:pt x="50483" y="14288"/>
                    <a:pt x="95250" y="14288"/>
                  </a:cubicBezTo>
                  <a:lnTo>
                    <a:pt x="846773" y="14288"/>
                  </a:lnTo>
                  <a:cubicBezTo>
                    <a:pt x="891540" y="14288"/>
                    <a:pt x="927735" y="50482"/>
                    <a:pt x="927735" y="95250"/>
                  </a:cubicBezTo>
                  <a:lnTo>
                    <a:pt x="927735" y="528638"/>
                  </a:lnTo>
                  <a:cubicBezTo>
                    <a:pt x="927735" y="573405"/>
                    <a:pt x="890588" y="609600"/>
                    <a:pt x="845820" y="609600"/>
                  </a:cubicBezTo>
                  <a:close/>
                </a:path>
              </a:pathLst>
            </a:custGeom>
            <a:solidFill>
              <a:schemeClr val="accent2"/>
            </a:solidFill>
            <a:ln w="19050" cap="flat">
              <a:solidFill>
                <a:schemeClr val="accent1"/>
              </a:solid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AD8A1E0C-5B00-4ED9-BCAE-2406FC1F3ED6}"/>
                </a:ext>
              </a:extLst>
            </p:cNvPr>
            <p:cNvSpPr/>
            <p:nvPr/>
          </p:nvSpPr>
          <p:spPr>
            <a:xfrm>
              <a:off x="372359" y="3349638"/>
              <a:ext cx="666750" cy="485775"/>
            </a:xfrm>
            <a:custGeom>
              <a:avLst/>
              <a:gdLst>
                <a:gd name="connsiteX0" fmla="*/ 140494 w 666750"/>
                <a:gd name="connsiteY0" fmla="*/ 478631 h 485775"/>
                <a:gd name="connsiteX1" fmla="*/ 140494 w 666750"/>
                <a:gd name="connsiteY1" fmla="*/ 354806 h 485775"/>
                <a:gd name="connsiteX2" fmla="*/ 111919 w 666750"/>
                <a:gd name="connsiteY2" fmla="*/ 354806 h 485775"/>
                <a:gd name="connsiteX3" fmla="*/ 55721 w 666750"/>
                <a:gd name="connsiteY3" fmla="*/ 298609 h 485775"/>
                <a:gd name="connsiteX4" fmla="*/ 55721 w 666750"/>
                <a:gd name="connsiteY4" fmla="*/ 237649 h 485775"/>
                <a:gd name="connsiteX5" fmla="*/ 7144 w 666750"/>
                <a:gd name="connsiteY5" fmla="*/ 173831 h 485775"/>
                <a:gd name="connsiteX6" fmla="*/ 36671 w 666750"/>
                <a:gd name="connsiteY6" fmla="*/ 118586 h 485775"/>
                <a:gd name="connsiteX7" fmla="*/ 40481 w 666750"/>
                <a:gd name="connsiteY7" fmla="*/ 115729 h 485775"/>
                <a:gd name="connsiteX8" fmla="*/ 58579 w 666750"/>
                <a:gd name="connsiteY8" fmla="*/ 143351 h 485775"/>
                <a:gd name="connsiteX9" fmla="*/ 54769 w 666750"/>
                <a:gd name="connsiteY9" fmla="*/ 146209 h 485775"/>
                <a:gd name="connsiteX10" fmla="*/ 40481 w 666750"/>
                <a:gd name="connsiteY10" fmla="*/ 172879 h 485775"/>
                <a:gd name="connsiteX11" fmla="*/ 72866 w 666750"/>
                <a:gd name="connsiteY11" fmla="*/ 205264 h 485775"/>
                <a:gd name="connsiteX12" fmla="*/ 105251 w 666750"/>
                <a:gd name="connsiteY12" fmla="*/ 172879 h 485775"/>
                <a:gd name="connsiteX13" fmla="*/ 90964 w 666750"/>
                <a:gd name="connsiteY13" fmla="*/ 146209 h 485775"/>
                <a:gd name="connsiteX14" fmla="*/ 87154 w 666750"/>
                <a:gd name="connsiteY14" fmla="*/ 143351 h 485775"/>
                <a:gd name="connsiteX15" fmla="*/ 104299 w 666750"/>
                <a:gd name="connsiteY15" fmla="*/ 117634 h 485775"/>
                <a:gd name="connsiteX16" fmla="*/ 108109 w 666750"/>
                <a:gd name="connsiteY16" fmla="*/ 120491 h 485775"/>
                <a:gd name="connsiteX17" fmla="*/ 137636 w 666750"/>
                <a:gd name="connsiteY17" fmla="*/ 175736 h 485775"/>
                <a:gd name="connsiteX18" fmla="*/ 89059 w 666750"/>
                <a:gd name="connsiteY18" fmla="*/ 239554 h 485775"/>
                <a:gd name="connsiteX19" fmla="*/ 89059 w 666750"/>
                <a:gd name="connsiteY19" fmla="*/ 300514 h 485775"/>
                <a:gd name="connsiteX20" fmla="*/ 111919 w 666750"/>
                <a:gd name="connsiteY20" fmla="*/ 323374 h 485775"/>
                <a:gd name="connsiteX21" fmla="*/ 140494 w 666750"/>
                <a:gd name="connsiteY21" fmla="*/ 323374 h 485775"/>
                <a:gd name="connsiteX22" fmla="*/ 140494 w 666750"/>
                <a:gd name="connsiteY22" fmla="*/ 170974 h 485775"/>
                <a:gd name="connsiteX23" fmla="*/ 230981 w 666750"/>
                <a:gd name="connsiteY23" fmla="*/ 67151 h 485775"/>
                <a:gd name="connsiteX24" fmla="*/ 230981 w 666750"/>
                <a:gd name="connsiteY24" fmla="*/ 7144 h 485775"/>
                <a:gd name="connsiteX25" fmla="*/ 456724 w 666750"/>
                <a:gd name="connsiteY25" fmla="*/ 7144 h 485775"/>
                <a:gd name="connsiteX26" fmla="*/ 456724 w 666750"/>
                <a:gd name="connsiteY26" fmla="*/ 62389 h 485775"/>
                <a:gd name="connsiteX27" fmla="*/ 534829 w 666750"/>
                <a:gd name="connsiteY27" fmla="*/ 167164 h 485775"/>
                <a:gd name="connsiteX28" fmla="*/ 564356 w 666750"/>
                <a:gd name="connsiteY28" fmla="*/ 118586 h 485775"/>
                <a:gd name="connsiteX29" fmla="*/ 568166 w 666750"/>
                <a:gd name="connsiteY29" fmla="*/ 115729 h 485775"/>
                <a:gd name="connsiteX30" fmla="*/ 586264 w 666750"/>
                <a:gd name="connsiteY30" fmla="*/ 143351 h 485775"/>
                <a:gd name="connsiteX31" fmla="*/ 582454 w 666750"/>
                <a:gd name="connsiteY31" fmla="*/ 146209 h 485775"/>
                <a:gd name="connsiteX32" fmla="*/ 568166 w 666750"/>
                <a:gd name="connsiteY32" fmla="*/ 172879 h 485775"/>
                <a:gd name="connsiteX33" fmla="*/ 600551 w 666750"/>
                <a:gd name="connsiteY33" fmla="*/ 205264 h 485775"/>
                <a:gd name="connsiteX34" fmla="*/ 632936 w 666750"/>
                <a:gd name="connsiteY34" fmla="*/ 172879 h 485775"/>
                <a:gd name="connsiteX35" fmla="*/ 618649 w 666750"/>
                <a:gd name="connsiteY35" fmla="*/ 146209 h 485775"/>
                <a:gd name="connsiteX36" fmla="*/ 614839 w 666750"/>
                <a:gd name="connsiteY36" fmla="*/ 143351 h 485775"/>
                <a:gd name="connsiteX37" fmla="*/ 632936 w 666750"/>
                <a:gd name="connsiteY37" fmla="*/ 115729 h 485775"/>
                <a:gd name="connsiteX38" fmla="*/ 636746 w 666750"/>
                <a:gd name="connsiteY38" fmla="*/ 118586 h 485775"/>
                <a:gd name="connsiteX39" fmla="*/ 666274 w 666750"/>
                <a:gd name="connsiteY39" fmla="*/ 173831 h 485775"/>
                <a:gd name="connsiteX40" fmla="*/ 617696 w 666750"/>
                <a:gd name="connsiteY40" fmla="*/ 237649 h 485775"/>
                <a:gd name="connsiteX41" fmla="*/ 617696 w 666750"/>
                <a:gd name="connsiteY41" fmla="*/ 298609 h 485775"/>
                <a:gd name="connsiteX42" fmla="*/ 561499 w 666750"/>
                <a:gd name="connsiteY42" fmla="*/ 354806 h 485775"/>
                <a:gd name="connsiteX43" fmla="*/ 536734 w 666750"/>
                <a:gd name="connsiteY43" fmla="*/ 354806 h 485775"/>
                <a:gd name="connsiteX44" fmla="*/ 536734 w 666750"/>
                <a:gd name="connsiteY44" fmla="*/ 478631 h 485775"/>
                <a:gd name="connsiteX45" fmla="*/ 140494 w 666750"/>
                <a:gd name="connsiteY45" fmla="*/ 478631 h 485775"/>
                <a:gd name="connsiteX46" fmla="*/ 561499 w 666750"/>
                <a:gd name="connsiteY46" fmla="*/ 321469 h 485775"/>
                <a:gd name="connsiteX47" fmla="*/ 584359 w 666750"/>
                <a:gd name="connsiteY47" fmla="*/ 298609 h 485775"/>
                <a:gd name="connsiteX48" fmla="*/ 584359 w 666750"/>
                <a:gd name="connsiteY48" fmla="*/ 237649 h 485775"/>
                <a:gd name="connsiteX49" fmla="*/ 536734 w 666750"/>
                <a:gd name="connsiteY49" fmla="*/ 188119 h 485775"/>
                <a:gd name="connsiteX50" fmla="*/ 536734 w 666750"/>
                <a:gd name="connsiteY50" fmla="*/ 321469 h 485775"/>
                <a:gd name="connsiteX51" fmla="*/ 561499 w 666750"/>
                <a:gd name="connsiteY51" fmla="*/ 321469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66750" h="485775">
                  <a:moveTo>
                    <a:pt x="140494" y="478631"/>
                  </a:moveTo>
                  <a:lnTo>
                    <a:pt x="140494" y="354806"/>
                  </a:lnTo>
                  <a:lnTo>
                    <a:pt x="111919" y="354806"/>
                  </a:lnTo>
                  <a:cubicBezTo>
                    <a:pt x="81439" y="354806"/>
                    <a:pt x="55721" y="330041"/>
                    <a:pt x="55721" y="298609"/>
                  </a:cubicBezTo>
                  <a:lnTo>
                    <a:pt x="55721" y="237649"/>
                  </a:lnTo>
                  <a:cubicBezTo>
                    <a:pt x="27146" y="230029"/>
                    <a:pt x="7144" y="204311"/>
                    <a:pt x="7144" y="173831"/>
                  </a:cubicBezTo>
                  <a:cubicBezTo>
                    <a:pt x="7144" y="151924"/>
                    <a:pt x="18574" y="130969"/>
                    <a:pt x="36671" y="118586"/>
                  </a:cubicBezTo>
                  <a:lnTo>
                    <a:pt x="40481" y="115729"/>
                  </a:lnTo>
                  <a:lnTo>
                    <a:pt x="58579" y="143351"/>
                  </a:lnTo>
                  <a:lnTo>
                    <a:pt x="54769" y="146209"/>
                  </a:lnTo>
                  <a:cubicBezTo>
                    <a:pt x="45244" y="151924"/>
                    <a:pt x="40481" y="162401"/>
                    <a:pt x="40481" y="172879"/>
                  </a:cubicBezTo>
                  <a:cubicBezTo>
                    <a:pt x="40481" y="190976"/>
                    <a:pt x="54769" y="205264"/>
                    <a:pt x="72866" y="205264"/>
                  </a:cubicBezTo>
                  <a:cubicBezTo>
                    <a:pt x="90964" y="205264"/>
                    <a:pt x="105251" y="190976"/>
                    <a:pt x="105251" y="172879"/>
                  </a:cubicBezTo>
                  <a:cubicBezTo>
                    <a:pt x="105251" y="162401"/>
                    <a:pt x="99536" y="151924"/>
                    <a:pt x="90964" y="146209"/>
                  </a:cubicBezTo>
                  <a:lnTo>
                    <a:pt x="87154" y="143351"/>
                  </a:lnTo>
                  <a:lnTo>
                    <a:pt x="104299" y="117634"/>
                  </a:lnTo>
                  <a:lnTo>
                    <a:pt x="108109" y="120491"/>
                  </a:lnTo>
                  <a:cubicBezTo>
                    <a:pt x="127159" y="132874"/>
                    <a:pt x="137636" y="152876"/>
                    <a:pt x="137636" y="175736"/>
                  </a:cubicBezTo>
                  <a:cubicBezTo>
                    <a:pt x="137636" y="205264"/>
                    <a:pt x="117634" y="231934"/>
                    <a:pt x="89059" y="239554"/>
                  </a:cubicBezTo>
                  <a:lnTo>
                    <a:pt x="89059" y="300514"/>
                  </a:lnTo>
                  <a:cubicBezTo>
                    <a:pt x="89059" y="312896"/>
                    <a:pt x="99536" y="323374"/>
                    <a:pt x="111919" y="323374"/>
                  </a:cubicBezTo>
                  <a:lnTo>
                    <a:pt x="140494" y="323374"/>
                  </a:lnTo>
                  <a:lnTo>
                    <a:pt x="140494" y="170974"/>
                  </a:lnTo>
                  <a:lnTo>
                    <a:pt x="230981" y="67151"/>
                  </a:lnTo>
                  <a:lnTo>
                    <a:pt x="230981" y="7144"/>
                  </a:lnTo>
                  <a:lnTo>
                    <a:pt x="456724" y="7144"/>
                  </a:lnTo>
                  <a:lnTo>
                    <a:pt x="456724" y="62389"/>
                  </a:lnTo>
                  <a:lnTo>
                    <a:pt x="534829" y="167164"/>
                  </a:lnTo>
                  <a:cubicBezTo>
                    <a:pt x="536734" y="147161"/>
                    <a:pt x="547211" y="130016"/>
                    <a:pt x="564356" y="118586"/>
                  </a:cubicBezTo>
                  <a:lnTo>
                    <a:pt x="568166" y="115729"/>
                  </a:lnTo>
                  <a:lnTo>
                    <a:pt x="586264" y="143351"/>
                  </a:lnTo>
                  <a:lnTo>
                    <a:pt x="582454" y="146209"/>
                  </a:lnTo>
                  <a:cubicBezTo>
                    <a:pt x="572929" y="151924"/>
                    <a:pt x="568166" y="162401"/>
                    <a:pt x="568166" y="172879"/>
                  </a:cubicBezTo>
                  <a:cubicBezTo>
                    <a:pt x="568166" y="190976"/>
                    <a:pt x="582454" y="205264"/>
                    <a:pt x="600551" y="205264"/>
                  </a:cubicBezTo>
                  <a:cubicBezTo>
                    <a:pt x="618649" y="205264"/>
                    <a:pt x="632936" y="190976"/>
                    <a:pt x="632936" y="172879"/>
                  </a:cubicBezTo>
                  <a:cubicBezTo>
                    <a:pt x="632936" y="162401"/>
                    <a:pt x="627221" y="151924"/>
                    <a:pt x="618649" y="146209"/>
                  </a:cubicBezTo>
                  <a:lnTo>
                    <a:pt x="614839" y="143351"/>
                  </a:lnTo>
                  <a:lnTo>
                    <a:pt x="632936" y="115729"/>
                  </a:lnTo>
                  <a:lnTo>
                    <a:pt x="636746" y="118586"/>
                  </a:lnTo>
                  <a:cubicBezTo>
                    <a:pt x="655796" y="130969"/>
                    <a:pt x="666274" y="150971"/>
                    <a:pt x="666274" y="173831"/>
                  </a:cubicBezTo>
                  <a:cubicBezTo>
                    <a:pt x="666274" y="203359"/>
                    <a:pt x="646271" y="230029"/>
                    <a:pt x="617696" y="237649"/>
                  </a:cubicBezTo>
                  <a:lnTo>
                    <a:pt x="617696" y="298609"/>
                  </a:lnTo>
                  <a:cubicBezTo>
                    <a:pt x="617696" y="329089"/>
                    <a:pt x="592931" y="354806"/>
                    <a:pt x="561499" y="354806"/>
                  </a:cubicBezTo>
                  <a:lnTo>
                    <a:pt x="536734" y="354806"/>
                  </a:lnTo>
                  <a:lnTo>
                    <a:pt x="536734" y="478631"/>
                  </a:lnTo>
                  <a:lnTo>
                    <a:pt x="140494" y="478631"/>
                  </a:lnTo>
                  <a:close/>
                  <a:moveTo>
                    <a:pt x="561499" y="321469"/>
                  </a:moveTo>
                  <a:cubicBezTo>
                    <a:pt x="573881" y="321469"/>
                    <a:pt x="584359" y="310991"/>
                    <a:pt x="584359" y="298609"/>
                  </a:cubicBezTo>
                  <a:lnTo>
                    <a:pt x="584359" y="237649"/>
                  </a:lnTo>
                  <a:cubicBezTo>
                    <a:pt x="560546" y="230981"/>
                    <a:pt x="541496" y="211931"/>
                    <a:pt x="536734" y="188119"/>
                  </a:cubicBezTo>
                  <a:lnTo>
                    <a:pt x="536734" y="321469"/>
                  </a:lnTo>
                  <a:lnTo>
                    <a:pt x="561499" y="321469"/>
                  </a:lnTo>
                  <a:close/>
                </a:path>
              </a:pathLst>
            </a:custGeom>
            <a:solidFill>
              <a:schemeClr val="accent3"/>
            </a:solid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8549F401-AD1C-4D64-8D43-7E497C11EFD1}"/>
                </a:ext>
              </a:extLst>
            </p:cNvPr>
            <p:cNvSpPr/>
            <p:nvPr/>
          </p:nvSpPr>
          <p:spPr>
            <a:xfrm>
              <a:off x="368549" y="3344876"/>
              <a:ext cx="676275" cy="495300"/>
            </a:xfrm>
            <a:custGeom>
              <a:avLst/>
              <a:gdLst>
                <a:gd name="connsiteX0" fmla="*/ 455771 w 676275"/>
                <a:gd name="connsiteY0" fmla="*/ 16669 h 495300"/>
                <a:gd name="connsiteX1" fmla="*/ 455771 w 676275"/>
                <a:gd name="connsiteY1" fmla="*/ 69056 h 495300"/>
                <a:gd name="connsiteX2" fmla="*/ 534829 w 676275"/>
                <a:gd name="connsiteY2" fmla="*/ 175736 h 495300"/>
                <a:gd name="connsiteX3" fmla="*/ 534829 w 676275"/>
                <a:gd name="connsiteY3" fmla="*/ 330994 h 495300"/>
                <a:gd name="connsiteX4" fmla="*/ 565309 w 676275"/>
                <a:gd name="connsiteY4" fmla="*/ 330994 h 495300"/>
                <a:gd name="connsiteX5" fmla="*/ 592931 w 676275"/>
                <a:gd name="connsiteY5" fmla="*/ 303371 h 495300"/>
                <a:gd name="connsiteX6" fmla="*/ 592931 w 676275"/>
                <a:gd name="connsiteY6" fmla="*/ 238601 h 495300"/>
                <a:gd name="connsiteX7" fmla="*/ 544354 w 676275"/>
                <a:gd name="connsiteY7" fmla="*/ 178594 h 495300"/>
                <a:gd name="connsiteX8" fmla="*/ 571976 w 676275"/>
                <a:gd name="connsiteY8" fmla="*/ 128111 h 495300"/>
                <a:gd name="connsiteX9" fmla="*/ 585311 w 676275"/>
                <a:gd name="connsiteY9" fmla="*/ 148114 h 495300"/>
                <a:gd name="connsiteX10" fmla="*/ 568166 w 676275"/>
                <a:gd name="connsiteY10" fmla="*/ 178594 h 495300"/>
                <a:gd name="connsiteX11" fmla="*/ 605314 w 676275"/>
                <a:gd name="connsiteY11" fmla="*/ 215741 h 495300"/>
                <a:gd name="connsiteX12" fmla="*/ 642461 w 676275"/>
                <a:gd name="connsiteY12" fmla="*/ 178594 h 495300"/>
                <a:gd name="connsiteX13" fmla="*/ 625316 w 676275"/>
                <a:gd name="connsiteY13" fmla="*/ 148114 h 495300"/>
                <a:gd name="connsiteX14" fmla="*/ 638651 w 676275"/>
                <a:gd name="connsiteY14" fmla="*/ 128111 h 495300"/>
                <a:gd name="connsiteX15" fmla="*/ 666274 w 676275"/>
                <a:gd name="connsiteY15" fmla="*/ 178594 h 495300"/>
                <a:gd name="connsiteX16" fmla="*/ 617696 w 676275"/>
                <a:gd name="connsiteY16" fmla="*/ 238601 h 495300"/>
                <a:gd name="connsiteX17" fmla="*/ 617696 w 676275"/>
                <a:gd name="connsiteY17" fmla="*/ 303371 h 495300"/>
                <a:gd name="connsiteX18" fmla="*/ 566261 w 676275"/>
                <a:gd name="connsiteY18" fmla="*/ 354806 h 495300"/>
                <a:gd name="connsiteX19" fmla="*/ 536734 w 676275"/>
                <a:gd name="connsiteY19" fmla="*/ 354806 h 495300"/>
                <a:gd name="connsiteX20" fmla="*/ 536734 w 676275"/>
                <a:gd name="connsiteY20" fmla="*/ 478631 h 495300"/>
                <a:gd name="connsiteX21" fmla="*/ 149066 w 676275"/>
                <a:gd name="connsiteY21" fmla="*/ 478631 h 495300"/>
                <a:gd name="connsiteX22" fmla="*/ 149066 w 676275"/>
                <a:gd name="connsiteY22" fmla="*/ 354806 h 495300"/>
                <a:gd name="connsiteX23" fmla="*/ 115729 w 676275"/>
                <a:gd name="connsiteY23" fmla="*/ 354806 h 495300"/>
                <a:gd name="connsiteX24" fmla="*/ 64294 w 676275"/>
                <a:gd name="connsiteY24" fmla="*/ 303371 h 495300"/>
                <a:gd name="connsiteX25" fmla="*/ 64294 w 676275"/>
                <a:gd name="connsiteY25" fmla="*/ 238601 h 495300"/>
                <a:gd name="connsiteX26" fmla="*/ 15716 w 676275"/>
                <a:gd name="connsiteY26" fmla="*/ 178594 h 495300"/>
                <a:gd name="connsiteX27" fmla="*/ 43339 w 676275"/>
                <a:gd name="connsiteY27" fmla="*/ 128111 h 495300"/>
                <a:gd name="connsiteX28" fmla="*/ 56674 w 676275"/>
                <a:gd name="connsiteY28" fmla="*/ 148114 h 495300"/>
                <a:gd name="connsiteX29" fmla="*/ 39529 w 676275"/>
                <a:gd name="connsiteY29" fmla="*/ 178594 h 495300"/>
                <a:gd name="connsiteX30" fmla="*/ 76676 w 676275"/>
                <a:gd name="connsiteY30" fmla="*/ 215741 h 495300"/>
                <a:gd name="connsiteX31" fmla="*/ 113824 w 676275"/>
                <a:gd name="connsiteY31" fmla="*/ 178594 h 495300"/>
                <a:gd name="connsiteX32" fmla="*/ 96679 w 676275"/>
                <a:gd name="connsiteY32" fmla="*/ 148114 h 495300"/>
                <a:gd name="connsiteX33" fmla="*/ 110014 w 676275"/>
                <a:gd name="connsiteY33" fmla="*/ 128111 h 495300"/>
                <a:gd name="connsiteX34" fmla="*/ 137636 w 676275"/>
                <a:gd name="connsiteY34" fmla="*/ 178594 h 495300"/>
                <a:gd name="connsiteX35" fmla="*/ 89059 w 676275"/>
                <a:gd name="connsiteY35" fmla="*/ 238601 h 495300"/>
                <a:gd name="connsiteX36" fmla="*/ 89059 w 676275"/>
                <a:gd name="connsiteY36" fmla="*/ 303371 h 495300"/>
                <a:gd name="connsiteX37" fmla="*/ 116681 w 676275"/>
                <a:gd name="connsiteY37" fmla="*/ 330994 h 495300"/>
                <a:gd name="connsiteX38" fmla="*/ 150019 w 676275"/>
                <a:gd name="connsiteY38" fmla="*/ 330994 h 495300"/>
                <a:gd name="connsiteX39" fmla="*/ 150019 w 676275"/>
                <a:gd name="connsiteY39" fmla="*/ 175736 h 495300"/>
                <a:gd name="connsiteX40" fmla="*/ 240506 w 676275"/>
                <a:gd name="connsiteY40" fmla="*/ 71914 h 495300"/>
                <a:gd name="connsiteX41" fmla="*/ 240506 w 676275"/>
                <a:gd name="connsiteY41" fmla="*/ 16669 h 495300"/>
                <a:gd name="connsiteX42" fmla="*/ 455771 w 676275"/>
                <a:gd name="connsiteY42" fmla="*/ 16669 h 495300"/>
                <a:gd name="connsiteX43" fmla="*/ 465296 w 676275"/>
                <a:gd name="connsiteY43" fmla="*/ 7144 h 495300"/>
                <a:gd name="connsiteX44" fmla="*/ 455771 w 676275"/>
                <a:gd name="connsiteY44" fmla="*/ 7144 h 495300"/>
                <a:gd name="connsiteX45" fmla="*/ 239554 w 676275"/>
                <a:gd name="connsiteY45" fmla="*/ 7144 h 495300"/>
                <a:gd name="connsiteX46" fmla="*/ 230029 w 676275"/>
                <a:gd name="connsiteY46" fmla="*/ 7144 h 495300"/>
                <a:gd name="connsiteX47" fmla="*/ 230029 w 676275"/>
                <a:gd name="connsiteY47" fmla="*/ 16669 h 495300"/>
                <a:gd name="connsiteX48" fmla="*/ 230029 w 676275"/>
                <a:gd name="connsiteY48" fmla="*/ 68104 h 495300"/>
                <a:gd name="connsiteX49" fmla="*/ 145256 w 676275"/>
                <a:gd name="connsiteY49" fmla="*/ 165259 h 495300"/>
                <a:gd name="connsiteX50" fmla="*/ 114776 w 676275"/>
                <a:gd name="connsiteY50" fmla="*/ 120491 h 495300"/>
                <a:gd name="connsiteX51" fmla="*/ 107156 w 676275"/>
                <a:gd name="connsiteY51" fmla="*/ 115729 h 495300"/>
                <a:gd name="connsiteX52" fmla="*/ 102394 w 676275"/>
                <a:gd name="connsiteY52" fmla="*/ 123349 h 495300"/>
                <a:gd name="connsiteX53" fmla="*/ 89059 w 676275"/>
                <a:gd name="connsiteY53" fmla="*/ 143351 h 495300"/>
                <a:gd name="connsiteX54" fmla="*/ 83344 w 676275"/>
                <a:gd name="connsiteY54" fmla="*/ 150971 h 495300"/>
                <a:gd name="connsiteX55" fmla="*/ 90964 w 676275"/>
                <a:gd name="connsiteY55" fmla="*/ 155734 h 495300"/>
                <a:gd name="connsiteX56" fmla="*/ 103346 w 676275"/>
                <a:gd name="connsiteY56" fmla="*/ 178594 h 495300"/>
                <a:gd name="connsiteX57" fmla="*/ 75724 w 676275"/>
                <a:gd name="connsiteY57" fmla="*/ 206216 h 495300"/>
                <a:gd name="connsiteX58" fmla="*/ 48101 w 676275"/>
                <a:gd name="connsiteY58" fmla="*/ 178594 h 495300"/>
                <a:gd name="connsiteX59" fmla="*/ 60484 w 676275"/>
                <a:gd name="connsiteY59" fmla="*/ 155734 h 495300"/>
                <a:gd name="connsiteX60" fmla="*/ 68104 w 676275"/>
                <a:gd name="connsiteY60" fmla="*/ 150971 h 495300"/>
                <a:gd name="connsiteX61" fmla="*/ 63341 w 676275"/>
                <a:gd name="connsiteY61" fmla="*/ 143351 h 495300"/>
                <a:gd name="connsiteX62" fmla="*/ 50959 w 676275"/>
                <a:gd name="connsiteY62" fmla="*/ 123349 h 495300"/>
                <a:gd name="connsiteX63" fmla="*/ 46196 w 676275"/>
                <a:gd name="connsiteY63" fmla="*/ 115729 h 495300"/>
                <a:gd name="connsiteX64" fmla="*/ 38576 w 676275"/>
                <a:gd name="connsiteY64" fmla="*/ 120491 h 495300"/>
                <a:gd name="connsiteX65" fmla="*/ 7144 w 676275"/>
                <a:gd name="connsiteY65" fmla="*/ 179546 h 495300"/>
                <a:gd name="connsiteX66" fmla="*/ 55721 w 676275"/>
                <a:gd name="connsiteY66" fmla="*/ 246221 h 495300"/>
                <a:gd name="connsiteX67" fmla="*/ 55721 w 676275"/>
                <a:gd name="connsiteY67" fmla="*/ 303371 h 495300"/>
                <a:gd name="connsiteX68" fmla="*/ 116681 w 676275"/>
                <a:gd name="connsiteY68" fmla="*/ 364331 h 495300"/>
                <a:gd name="connsiteX69" fmla="*/ 140494 w 676275"/>
                <a:gd name="connsiteY69" fmla="*/ 364331 h 495300"/>
                <a:gd name="connsiteX70" fmla="*/ 140494 w 676275"/>
                <a:gd name="connsiteY70" fmla="*/ 478631 h 495300"/>
                <a:gd name="connsiteX71" fmla="*/ 140494 w 676275"/>
                <a:gd name="connsiteY71" fmla="*/ 488156 h 495300"/>
                <a:gd name="connsiteX72" fmla="*/ 150019 w 676275"/>
                <a:gd name="connsiteY72" fmla="*/ 488156 h 495300"/>
                <a:gd name="connsiteX73" fmla="*/ 536734 w 676275"/>
                <a:gd name="connsiteY73" fmla="*/ 488156 h 495300"/>
                <a:gd name="connsiteX74" fmla="*/ 546259 w 676275"/>
                <a:gd name="connsiteY74" fmla="*/ 488156 h 495300"/>
                <a:gd name="connsiteX75" fmla="*/ 546259 w 676275"/>
                <a:gd name="connsiteY75" fmla="*/ 478631 h 495300"/>
                <a:gd name="connsiteX76" fmla="*/ 546259 w 676275"/>
                <a:gd name="connsiteY76" fmla="*/ 364331 h 495300"/>
                <a:gd name="connsiteX77" fmla="*/ 565309 w 676275"/>
                <a:gd name="connsiteY77" fmla="*/ 364331 h 495300"/>
                <a:gd name="connsiteX78" fmla="*/ 626269 w 676275"/>
                <a:gd name="connsiteY78" fmla="*/ 303371 h 495300"/>
                <a:gd name="connsiteX79" fmla="*/ 626269 w 676275"/>
                <a:gd name="connsiteY79" fmla="*/ 246221 h 495300"/>
                <a:gd name="connsiteX80" fmla="*/ 674846 w 676275"/>
                <a:gd name="connsiteY80" fmla="*/ 179546 h 495300"/>
                <a:gd name="connsiteX81" fmla="*/ 643414 w 676275"/>
                <a:gd name="connsiteY81" fmla="*/ 120491 h 495300"/>
                <a:gd name="connsiteX82" fmla="*/ 635794 w 676275"/>
                <a:gd name="connsiteY82" fmla="*/ 115729 h 495300"/>
                <a:gd name="connsiteX83" fmla="*/ 631031 w 676275"/>
                <a:gd name="connsiteY83" fmla="*/ 123349 h 495300"/>
                <a:gd name="connsiteX84" fmla="*/ 617696 w 676275"/>
                <a:gd name="connsiteY84" fmla="*/ 143351 h 495300"/>
                <a:gd name="connsiteX85" fmla="*/ 611981 w 676275"/>
                <a:gd name="connsiteY85" fmla="*/ 150971 h 495300"/>
                <a:gd name="connsiteX86" fmla="*/ 619601 w 676275"/>
                <a:gd name="connsiteY86" fmla="*/ 155734 h 495300"/>
                <a:gd name="connsiteX87" fmla="*/ 631984 w 676275"/>
                <a:gd name="connsiteY87" fmla="*/ 179546 h 495300"/>
                <a:gd name="connsiteX88" fmla="*/ 604361 w 676275"/>
                <a:gd name="connsiteY88" fmla="*/ 207169 h 495300"/>
                <a:gd name="connsiteX89" fmla="*/ 576739 w 676275"/>
                <a:gd name="connsiteY89" fmla="*/ 179546 h 495300"/>
                <a:gd name="connsiteX90" fmla="*/ 589121 w 676275"/>
                <a:gd name="connsiteY90" fmla="*/ 156686 h 495300"/>
                <a:gd name="connsiteX91" fmla="*/ 596741 w 676275"/>
                <a:gd name="connsiteY91" fmla="*/ 151924 h 495300"/>
                <a:gd name="connsiteX92" fmla="*/ 591979 w 676275"/>
                <a:gd name="connsiteY92" fmla="*/ 144304 h 495300"/>
                <a:gd name="connsiteX93" fmla="*/ 578644 w 676275"/>
                <a:gd name="connsiteY93" fmla="*/ 124301 h 495300"/>
                <a:gd name="connsiteX94" fmla="*/ 573881 w 676275"/>
                <a:gd name="connsiteY94" fmla="*/ 116681 h 495300"/>
                <a:gd name="connsiteX95" fmla="*/ 566261 w 676275"/>
                <a:gd name="connsiteY95" fmla="*/ 121444 h 495300"/>
                <a:gd name="connsiteX96" fmla="*/ 536734 w 676275"/>
                <a:gd name="connsiteY96" fmla="*/ 162401 h 495300"/>
                <a:gd name="connsiteX97" fmla="*/ 466249 w 676275"/>
                <a:gd name="connsiteY97" fmla="*/ 67151 h 495300"/>
                <a:gd name="connsiteX98" fmla="*/ 466249 w 676275"/>
                <a:gd name="connsiteY98" fmla="*/ 16669 h 495300"/>
                <a:gd name="connsiteX99" fmla="*/ 466249 w 676275"/>
                <a:gd name="connsiteY99" fmla="*/ 7144 h 495300"/>
                <a:gd name="connsiteX100" fmla="*/ 465296 w 676275"/>
                <a:gd name="connsiteY100" fmla="*/ 7144 h 495300"/>
                <a:gd name="connsiteX101" fmla="*/ 97631 w 676275"/>
                <a:gd name="connsiteY101" fmla="*/ 246221 h 495300"/>
                <a:gd name="connsiteX102" fmla="*/ 139541 w 676275"/>
                <a:gd name="connsiteY102" fmla="*/ 210026 h 495300"/>
                <a:gd name="connsiteX103" fmla="*/ 139541 w 676275"/>
                <a:gd name="connsiteY103" fmla="*/ 321469 h 495300"/>
                <a:gd name="connsiteX104" fmla="*/ 115729 w 676275"/>
                <a:gd name="connsiteY104" fmla="*/ 321469 h 495300"/>
                <a:gd name="connsiteX105" fmla="*/ 97631 w 676275"/>
                <a:gd name="connsiteY105" fmla="*/ 303371 h 495300"/>
                <a:gd name="connsiteX106" fmla="*/ 97631 w 676275"/>
                <a:gd name="connsiteY106" fmla="*/ 246221 h 495300"/>
                <a:gd name="connsiteX107" fmla="*/ 97631 w 676275"/>
                <a:gd name="connsiteY107" fmla="*/ 246221 h 495300"/>
                <a:gd name="connsiteX108" fmla="*/ 545306 w 676275"/>
                <a:gd name="connsiteY108" fmla="*/ 321469 h 495300"/>
                <a:gd name="connsiteX109" fmla="*/ 545306 w 676275"/>
                <a:gd name="connsiteY109" fmla="*/ 216694 h 495300"/>
                <a:gd name="connsiteX110" fmla="*/ 583406 w 676275"/>
                <a:gd name="connsiteY110" fmla="*/ 246221 h 495300"/>
                <a:gd name="connsiteX111" fmla="*/ 583406 w 676275"/>
                <a:gd name="connsiteY111" fmla="*/ 303371 h 495300"/>
                <a:gd name="connsiteX112" fmla="*/ 565309 w 676275"/>
                <a:gd name="connsiteY112" fmla="*/ 321469 h 495300"/>
                <a:gd name="connsiteX113" fmla="*/ 545306 w 676275"/>
                <a:gd name="connsiteY113" fmla="*/ 321469 h 495300"/>
                <a:gd name="connsiteX114" fmla="*/ 545306 w 676275"/>
                <a:gd name="connsiteY114" fmla="*/ 32146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76275" h="495300">
                  <a:moveTo>
                    <a:pt x="455771" y="16669"/>
                  </a:moveTo>
                  <a:lnTo>
                    <a:pt x="455771" y="69056"/>
                  </a:lnTo>
                  <a:lnTo>
                    <a:pt x="534829" y="175736"/>
                  </a:lnTo>
                  <a:lnTo>
                    <a:pt x="534829" y="330994"/>
                  </a:lnTo>
                  <a:lnTo>
                    <a:pt x="565309" y="330994"/>
                  </a:lnTo>
                  <a:cubicBezTo>
                    <a:pt x="580549" y="330994"/>
                    <a:pt x="592931" y="318611"/>
                    <a:pt x="592931" y="303371"/>
                  </a:cubicBezTo>
                  <a:lnTo>
                    <a:pt x="592931" y="238601"/>
                  </a:lnTo>
                  <a:cubicBezTo>
                    <a:pt x="565309" y="232886"/>
                    <a:pt x="544354" y="208121"/>
                    <a:pt x="544354" y="178594"/>
                  </a:cubicBezTo>
                  <a:cubicBezTo>
                    <a:pt x="544354" y="157639"/>
                    <a:pt x="554831" y="138589"/>
                    <a:pt x="571976" y="128111"/>
                  </a:cubicBezTo>
                  <a:lnTo>
                    <a:pt x="585311" y="148114"/>
                  </a:lnTo>
                  <a:cubicBezTo>
                    <a:pt x="574834" y="154781"/>
                    <a:pt x="568166" y="166211"/>
                    <a:pt x="568166" y="178594"/>
                  </a:cubicBezTo>
                  <a:cubicBezTo>
                    <a:pt x="568166" y="198596"/>
                    <a:pt x="584359" y="215741"/>
                    <a:pt x="605314" y="215741"/>
                  </a:cubicBezTo>
                  <a:cubicBezTo>
                    <a:pt x="625316" y="215741"/>
                    <a:pt x="642461" y="199549"/>
                    <a:pt x="642461" y="178594"/>
                  </a:cubicBezTo>
                  <a:cubicBezTo>
                    <a:pt x="642461" y="166211"/>
                    <a:pt x="635794" y="154781"/>
                    <a:pt x="625316" y="148114"/>
                  </a:cubicBezTo>
                  <a:lnTo>
                    <a:pt x="638651" y="128111"/>
                  </a:lnTo>
                  <a:cubicBezTo>
                    <a:pt x="655796" y="139541"/>
                    <a:pt x="666274" y="158591"/>
                    <a:pt x="666274" y="178594"/>
                  </a:cubicBezTo>
                  <a:cubicBezTo>
                    <a:pt x="666274" y="208121"/>
                    <a:pt x="645319" y="232886"/>
                    <a:pt x="617696" y="238601"/>
                  </a:cubicBezTo>
                  <a:lnTo>
                    <a:pt x="617696" y="303371"/>
                  </a:lnTo>
                  <a:cubicBezTo>
                    <a:pt x="617696" y="331946"/>
                    <a:pt x="594836" y="354806"/>
                    <a:pt x="566261" y="354806"/>
                  </a:cubicBezTo>
                  <a:lnTo>
                    <a:pt x="536734" y="354806"/>
                  </a:lnTo>
                  <a:lnTo>
                    <a:pt x="536734" y="478631"/>
                  </a:lnTo>
                  <a:lnTo>
                    <a:pt x="149066" y="478631"/>
                  </a:lnTo>
                  <a:lnTo>
                    <a:pt x="149066" y="354806"/>
                  </a:lnTo>
                  <a:lnTo>
                    <a:pt x="115729" y="354806"/>
                  </a:lnTo>
                  <a:cubicBezTo>
                    <a:pt x="87154" y="354806"/>
                    <a:pt x="64294" y="331946"/>
                    <a:pt x="64294" y="303371"/>
                  </a:cubicBezTo>
                  <a:lnTo>
                    <a:pt x="64294" y="238601"/>
                  </a:lnTo>
                  <a:cubicBezTo>
                    <a:pt x="36671" y="232886"/>
                    <a:pt x="15716" y="208121"/>
                    <a:pt x="15716" y="178594"/>
                  </a:cubicBezTo>
                  <a:cubicBezTo>
                    <a:pt x="15716" y="157639"/>
                    <a:pt x="26194" y="138589"/>
                    <a:pt x="43339" y="128111"/>
                  </a:cubicBezTo>
                  <a:lnTo>
                    <a:pt x="56674" y="148114"/>
                  </a:lnTo>
                  <a:cubicBezTo>
                    <a:pt x="46196" y="154781"/>
                    <a:pt x="39529" y="166211"/>
                    <a:pt x="39529" y="178594"/>
                  </a:cubicBezTo>
                  <a:cubicBezTo>
                    <a:pt x="39529" y="198596"/>
                    <a:pt x="55721" y="215741"/>
                    <a:pt x="76676" y="215741"/>
                  </a:cubicBezTo>
                  <a:cubicBezTo>
                    <a:pt x="96679" y="215741"/>
                    <a:pt x="113824" y="199549"/>
                    <a:pt x="113824" y="178594"/>
                  </a:cubicBezTo>
                  <a:cubicBezTo>
                    <a:pt x="113824" y="166211"/>
                    <a:pt x="107156" y="154781"/>
                    <a:pt x="96679" y="148114"/>
                  </a:cubicBezTo>
                  <a:lnTo>
                    <a:pt x="110014" y="128111"/>
                  </a:lnTo>
                  <a:cubicBezTo>
                    <a:pt x="127159" y="139541"/>
                    <a:pt x="137636" y="158591"/>
                    <a:pt x="137636" y="178594"/>
                  </a:cubicBezTo>
                  <a:cubicBezTo>
                    <a:pt x="137636" y="208121"/>
                    <a:pt x="116681" y="232886"/>
                    <a:pt x="89059" y="238601"/>
                  </a:cubicBezTo>
                  <a:lnTo>
                    <a:pt x="89059" y="303371"/>
                  </a:lnTo>
                  <a:cubicBezTo>
                    <a:pt x="89059" y="318611"/>
                    <a:pt x="101441" y="330994"/>
                    <a:pt x="116681" y="330994"/>
                  </a:cubicBezTo>
                  <a:lnTo>
                    <a:pt x="150019" y="330994"/>
                  </a:lnTo>
                  <a:lnTo>
                    <a:pt x="150019" y="175736"/>
                  </a:lnTo>
                  <a:lnTo>
                    <a:pt x="240506" y="71914"/>
                  </a:lnTo>
                  <a:lnTo>
                    <a:pt x="240506" y="16669"/>
                  </a:lnTo>
                  <a:lnTo>
                    <a:pt x="455771" y="16669"/>
                  </a:lnTo>
                  <a:moveTo>
                    <a:pt x="465296" y="7144"/>
                  </a:moveTo>
                  <a:lnTo>
                    <a:pt x="455771" y="7144"/>
                  </a:lnTo>
                  <a:lnTo>
                    <a:pt x="239554" y="7144"/>
                  </a:lnTo>
                  <a:lnTo>
                    <a:pt x="230029" y="7144"/>
                  </a:lnTo>
                  <a:lnTo>
                    <a:pt x="230029" y="16669"/>
                  </a:lnTo>
                  <a:lnTo>
                    <a:pt x="230029" y="68104"/>
                  </a:lnTo>
                  <a:lnTo>
                    <a:pt x="145256" y="165259"/>
                  </a:lnTo>
                  <a:cubicBezTo>
                    <a:pt x="141446" y="147161"/>
                    <a:pt x="130969" y="130969"/>
                    <a:pt x="114776" y="120491"/>
                  </a:cubicBezTo>
                  <a:lnTo>
                    <a:pt x="107156" y="115729"/>
                  </a:lnTo>
                  <a:lnTo>
                    <a:pt x="102394" y="123349"/>
                  </a:lnTo>
                  <a:lnTo>
                    <a:pt x="89059" y="143351"/>
                  </a:lnTo>
                  <a:lnTo>
                    <a:pt x="83344" y="150971"/>
                  </a:lnTo>
                  <a:lnTo>
                    <a:pt x="90964" y="155734"/>
                  </a:lnTo>
                  <a:cubicBezTo>
                    <a:pt x="98584" y="160496"/>
                    <a:pt x="103346" y="169069"/>
                    <a:pt x="103346" y="178594"/>
                  </a:cubicBezTo>
                  <a:cubicBezTo>
                    <a:pt x="103346" y="193834"/>
                    <a:pt x="90964" y="206216"/>
                    <a:pt x="75724" y="206216"/>
                  </a:cubicBezTo>
                  <a:cubicBezTo>
                    <a:pt x="60484" y="206216"/>
                    <a:pt x="48101" y="193834"/>
                    <a:pt x="48101" y="178594"/>
                  </a:cubicBezTo>
                  <a:cubicBezTo>
                    <a:pt x="48101" y="169069"/>
                    <a:pt x="52864" y="160496"/>
                    <a:pt x="60484" y="155734"/>
                  </a:cubicBezTo>
                  <a:lnTo>
                    <a:pt x="68104" y="150971"/>
                  </a:lnTo>
                  <a:lnTo>
                    <a:pt x="63341" y="143351"/>
                  </a:lnTo>
                  <a:lnTo>
                    <a:pt x="50959" y="123349"/>
                  </a:lnTo>
                  <a:lnTo>
                    <a:pt x="46196" y="115729"/>
                  </a:lnTo>
                  <a:lnTo>
                    <a:pt x="38576" y="120491"/>
                  </a:lnTo>
                  <a:cubicBezTo>
                    <a:pt x="18574" y="133826"/>
                    <a:pt x="7144" y="155734"/>
                    <a:pt x="7144" y="179546"/>
                  </a:cubicBezTo>
                  <a:cubicBezTo>
                    <a:pt x="7144" y="210026"/>
                    <a:pt x="27146" y="237649"/>
                    <a:pt x="55721" y="246221"/>
                  </a:cubicBezTo>
                  <a:lnTo>
                    <a:pt x="55721" y="303371"/>
                  </a:lnTo>
                  <a:cubicBezTo>
                    <a:pt x="55721" y="336709"/>
                    <a:pt x="83344" y="364331"/>
                    <a:pt x="116681" y="364331"/>
                  </a:cubicBezTo>
                  <a:lnTo>
                    <a:pt x="140494" y="364331"/>
                  </a:lnTo>
                  <a:lnTo>
                    <a:pt x="140494" y="478631"/>
                  </a:lnTo>
                  <a:lnTo>
                    <a:pt x="140494" y="488156"/>
                  </a:lnTo>
                  <a:lnTo>
                    <a:pt x="150019" y="488156"/>
                  </a:lnTo>
                  <a:lnTo>
                    <a:pt x="536734" y="488156"/>
                  </a:lnTo>
                  <a:lnTo>
                    <a:pt x="546259" y="488156"/>
                  </a:lnTo>
                  <a:lnTo>
                    <a:pt x="546259" y="478631"/>
                  </a:lnTo>
                  <a:lnTo>
                    <a:pt x="546259" y="364331"/>
                  </a:lnTo>
                  <a:lnTo>
                    <a:pt x="565309" y="364331"/>
                  </a:lnTo>
                  <a:cubicBezTo>
                    <a:pt x="598646" y="364331"/>
                    <a:pt x="626269" y="336709"/>
                    <a:pt x="626269" y="303371"/>
                  </a:cubicBezTo>
                  <a:lnTo>
                    <a:pt x="626269" y="246221"/>
                  </a:lnTo>
                  <a:cubicBezTo>
                    <a:pt x="654844" y="236696"/>
                    <a:pt x="674846" y="210026"/>
                    <a:pt x="674846" y="179546"/>
                  </a:cubicBezTo>
                  <a:cubicBezTo>
                    <a:pt x="674846" y="155734"/>
                    <a:pt x="662464" y="133826"/>
                    <a:pt x="643414" y="120491"/>
                  </a:cubicBezTo>
                  <a:lnTo>
                    <a:pt x="635794" y="115729"/>
                  </a:lnTo>
                  <a:lnTo>
                    <a:pt x="631031" y="123349"/>
                  </a:lnTo>
                  <a:lnTo>
                    <a:pt x="617696" y="143351"/>
                  </a:lnTo>
                  <a:lnTo>
                    <a:pt x="611981" y="150971"/>
                  </a:lnTo>
                  <a:lnTo>
                    <a:pt x="619601" y="155734"/>
                  </a:lnTo>
                  <a:cubicBezTo>
                    <a:pt x="627221" y="161449"/>
                    <a:pt x="631984" y="170021"/>
                    <a:pt x="631984" y="179546"/>
                  </a:cubicBezTo>
                  <a:cubicBezTo>
                    <a:pt x="631984" y="194786"/>
                    <a:pt x="619601" y="207169"/>
                    <a:pt x="604361" y="207169"/>
                  </a:cubicBezTo>
                  <a:cubicBezTo>
                    <a:pt x="589121" y="207169"/>
                    <a:pt x="576739" y="194786"/>
                    <a:pt x="576739" y="179546"/>
                  </a:cubicBezTo>
                  <a:cubicBezTo>
                    <a:pt x="576739" y="170021"/>
                    <a:pt x="581501" y="161449"/>
                    <a:pt x="589121" y="156686"/>
                  </a:cubicBezTo>
                  <a:lnTo>
                    <a:pt x="596741" y="151924"/>
                  </a:lnTo>
                  <a:lnTo>
                    <a:pt x="591979" y="144304"/>
                  </a:lnTo>
                  <a:lnTo>
                    <a:pt x="578644" y="124301"/>
                  </a:lnTo>
                  <a:lnTo>
                    <a:pt x="573881" y="116681"/>
                  </a:lnTo>
                  <a:lnTo>
                    <a:pt x="566261" y="121444"/>
                  </a:lnTo>
                  <a:cubicBezTo>
                    <a:pt x="551021" y="130969"/>
                    <a:pt x="541496" y="146209"/>
                    <a:pt x="536734" y="162401"/>
                  </a:cubicBezTo>
                  <a:lnTo>
                    <a:pt x="466249" y="67151"/>
                  </a:lnTo>
                  <a:lnTo>
                    <a:pt x="466249" y="16669"/>
                  </a:lnTo>
                  <a:lnTo>
                    <a:pt x="466249" y="7144"/>
                  </a:lnTo>
                  <a:lnTo>
                    <a:pt x="465296" y="7144"/>
                  </a:lnTo>
                  <a:close/>
                  <a:moveTo>
                    <a:pt x="97631" y="246221"/>
                  </a:moveTo>
                  <a:cubicBezTo>
                    <a:pt x="115729" y="240506"/>
                    <a:pt x="130969" y="227171"/>
                    <a:pt x="139541" y="210026"/>
                  </a:cubicBezTo>
                  <a:lnTo>
                    <a:pt x="139541" y="321469"/>
                  </a:lnTo>
                  <a:lnTo>
                    <a:pt x="115729" y="321469"/>
                  </a:lnTo>
                  <a:cubicBezTo>
                    <a:pt x="106204" y="321469"/>
                    <a:pt x="97631" y="313849"/>
                    <a:pt x="97631" y="303371"/>
                  </a:cubicBezTo>
                  <a:lnTo>
                    <a:pt x="97631" y="246221"/>
                  </a:lnTo>
                  <a:lnTo>
                    <a:pt x="97631" y="246221"/>
                  </a:lnTo>
                  <a:close/>
                  <a:moveTo>
                    <a:pt x="545306" y="321469"/>
                  </a:moveTo>
                  <a:lnTo>
                    <a:pt x="545306" y="216694"/>
                  </a:lnTo>
                  <a:cubicBezTo>
                    <a:pt x="553879" y="230029"/>
                    <a:pt x="567214" y="241459"/>
                    <a:pt x="583406" y="246221"/>
                  </a:cubicBezTo>
                  <a:lnTo>
                    <a:pt x="583406" y="303371"/>
                  </a:lnTo>
                  <a:cubicBezTo>
                    <a:pt x="583406" y="312896"/>
                    <a:pt x="575786" y="321469"/>
                    <a:pt x="565309" y="321469"/>
                  </a:cubicBezTo>
                  <a:lnTo>
                    <a:pt x="545306" y="321469"/>
                  </a:lnTo>
                  <a:lnTo>
                    <a:pt x="545306" y="321469"/>
                  </a:lnTo>
                  <a:close/>
                </a:path>
              </a:pathLst>
            </a:custGeom>
            <a:solidFill>
              <a:schemeClr val="accent1"/>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339A360D-A741-4ED2-A909-EFADD53121FE}"/>
                </a:ext>
              </a:extLst>
            </p:cNvPr>
            <p:cNvSpPr/>
            <p:nvPr/>
          </p:nvSpPr>
          <p:spPr>
            <a:xfrm>
              <a:off x="674302"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E18F84CB-07F0-46E2-9429-767EA83F1DE1}"/>
                </a:ext>
              </a:extLst>
            </p:cNvPr>
            <p:cNvSpPr/>
            <p:nvPr/>
          </p:nvSpPr>
          <p:spPr>
            <a:xfrm>
              <a:off x="669539" y="3686823"/>
              <a:ext cx="57150" cy="57150"/>
            </a:xfrm>
            <a:custGeom>
              <a:avLst/>
              <a:gdLst>
                <a:gd name="connsiteX0" fmla="*/ 39529 w 57150"/>
                <a:gd name="connsiteY0" fmla="*/ 16669 h 57150"/>
                <a:gd name="connsiteX1" fmla="*/ 39529 w 57150"/>
                <a:gd name="connsiteY1" fmla="*/ 41434 h 57150"/>
                <a:gd name="connsiteX2" fmla="*/ 16669 w 57150"/>
                <a:gd name="connsiteY2" fmla="*/ 41434 h 57150"/>
                <a:gd name="connsiteX3" fmla="*/ 16669 w 57150"/>
                <a:gd name="connsiteY3" fmla="*/ 16669 h 57150"/>
                <a:gd name="connsiteX4" fmla="*/ 39529 w 57150"/>
                <a:gd name="connsiteY4" fmla="*/ 16669 h 57150"/>
                <a:gd name="connsiteX5" fmla="*/ 49054 w 57150"/>
                <a:gd name="connsiteY5" fmla="*/ 7144 h 57150"/>
                <a:gd name="connsiteX6" fmla="*/ 39529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49054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39529" y="16669"/>
                  </a:moveTo>
                  <a:lnTo>
                    <a:pt x="39529" y="41434"/>
                  </a:lnTo>
                  <a:lnTo>
                    <a:pt x="16669" y="41434"/>
                  </a:lnTo>
                  <a:lnTo>
                    <a:pt x="16669" y="16669"/>
                  </a:lnTo>
                  <a:lnTo>
                    <a:pt x="39529" y="16669"/>
                  </a:lnTo>
                  <a:moveTo>
                    <a:pt x="49054" y="7144"/>
                  </a:moveTo>
                  <a:lnTo>
                    <a:pt x="39529"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49054" y="7144"/>
                  </a:lnTo>
                  <a:close/>
                </a:path>
              </a:pathLst>
            </a:custGeom>
            <a:solidFill>
              <a:srgbClr val="1E3F77"/>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18880A20-0C66-4168-BE88-542EFC12A717}"/>
                </a:ext>
              </a:extLst>
            </p:cNvPr>
            <p:cNvSpPr/>
            <p:nvPr/>
          </p:nvSpPr>
          <p:spPr>
            <a:xfrm>
              <a:off x="634297"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78ACC600-FB4F-43E0-A5CB-069C2A8D2524}"/>
                </a:ext>
              </a:extLst>
            </p:cNvPr>
            <p:cNvSpPr/>
            <p:nvPr/>
          </p:nvSpPr>
          <p:spPr>
            <a:xfrm>
              <a:off x="629534"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4432FEAB-C38D-450E-B076-C7976C6AE13C}"/>
                </a:ext>
              </a:extLst>
            </p:cNvPr>
            <p:cNvSpPr/>
            <p:nvPr/>
          </p:nvSpPr>
          <p:spPr>
            <a:xfrm>
              <a:off x="595244"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59E5CF13-8ECB-4CA4-B302-178980EB996E}"/>
                </a:ext>
              </a:extLst>
            </p:cNvPr>
            <p:cNvSpPr/>
            <p:nvPr/>
          </p:nvSpPr>
          <p:spPr>
            <a:xfrm>
              <a:off x="589529"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136DE21F-6320-4D2E-B4A4-EBCD8B29DBB6}"/>
                </a:ext>
              </a:extLst>
            </p:cNvPr>
            <p:cNvSpPr/>
            <p:nvPr/>
          </p:nvSpPr>
          <p:spPr>
            <a:xfrm>
              <a:off x="555239"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FA704B99-4EE9-47E1-BEA3-0A7D7041943C}"/>
                </a:ext>
              </a:extLst>
            </p:cNvPr>
            <p:cNvSpPr/>
            <p:nvPr/>
          </p:nvSpPr>
          <p:spPr>
            <a:xfrm>
              <a:off x="550477"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B3327A96-AF48-4846-BA2B-9E9C8410DDC6}"/>
                </a:ext>
              </a:extLst>
            </p:cNvPr>
            <p:cNvSpPr/>
            <p:nvPr/>
          </p:nvSpPr>
          <p:spPr>
            <a:xfrm>
              <a:off x="67906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CE03ABA5-AE86-40BD-9434-BCE71F56764E}"/>
                </a:ext>
              </a:extLst>
            </p:cNvPr>
            <p:cNvSpPr/>
            <p:nvPr/>
          </p:nvSpPr>
          <p:spPr>
            <a:xfrm>
              <a:off x="640012"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F23C1FC6-2D5D-4201-967A-C863F6F73C69}"/>
                </a:ext>
              </a:extLst>
            </p:cNvPr>
            <p:cNvSpPr/>
            <p:nvPr/>
          </p:nvSpPr>
          <p:spPr>
            <a:xfrm>
              <a:off x="600007"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93FFDCBC-CC8D-4C68-A0A0-451FE8B56711}"/>
                </a:ext>
              </a:extLst>
            </p:cNvPr>
            <p:cNvSpPr/>
            <p:nvPr/>
          </p:nvSpPr>
          <p:spPr>
            <a:xfrm>
              <a:off x="56095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44AD2142-8C0F-4EA0-B861-2EAE8B61D684}"/>
                </a:ext>
              </a:extLst>
            </p:cNvPr>
            <p:cNvSpPr/>
            <p:nvPr/>
          </p:nvSpPr>
          <p:spPr>
            <a:xfrm>
              <a:off x="538094" y="3526803"/>
              <a:ext cx="219075" cy="276225"/>
            </a:xfrm>
            <a:custGeom>
              <a:avLst/>
              <a:gdLst>
                <a:gd name="connsiteX0" fmla="*/ 7144 w 219075"/>
                <a:gd name="connsiteY0" fmla="*/ 7144 h 276225"/>
                <a:gd name="connsiteX1" fmla="*/ 220504 w 219075"/>
                <a:gd name="connsiteY1" fmla="*/ 7144 h 276225"/>
                <a:gd name="connsiteX2" fmla="*/ 220504 w 219075"/>
                <a:gd name="connsiteY2" fmla="*/ 276701 h 276225"/>
                <a:gd name="connsiteX3" fmla="*/ 7144 w 219075"/>
                <a:gd name="connsiteY3" fmla="*/ 276701 h 276225"/>
              </a:gdLst>
              <a:ahLst/>
              <a:cxnLst>
                <a:cxn ang="0">
                  <a:pos x="connsiteX0" y="connsiteY0"/>
                </a:cxn>
                <a:cxn ang="0">
                  <a:pos x="connsiteX1" y="connsiteY1"/>
                </a:cxn>
                <a:cxn ang="0">
                  <a:pos x="connsiteX2" y="connsiteY2"/>
                </a:cxn>
                <a:cxn ang="0">
                  <a:pos x="connsiteX3" y="connsiteY3"/>
                </a:cxn>
              </a:cxnLst>
              <a:rect l="l" t="t" r="r" b="b"/>
              <a:pathLst>
                <a:path w="219075" h="276225">
                  <a:moveTo>
                    <a:pt x="7144" y="7144"/>
                  </a:moveTo>
                  <a:lnTo>
                    <a:pt x="220504" y="7144"/>
                  </a:lnTo>
                  <a:lnTo>
                    <a:pt x="220504" y="276701"/>
                  </a:lnTo>
                  <a:lnTo>
                    <a:pt x="7144" y="276701"/>
                  </a:lnTo>
                  <a:close/>
                </a:path>
              </a:pathLst>
            </a:custGeom>
            <a:solidFill>
              <a:schemeClr val="accent2"/>
            </a:solidFill>
            <a:ln w="9525"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FF4717A7-771B-460A-BA2A-94ED553ABC6C}"/>
                </a:ext>
              </a:extLst>
            </p:cNvPr>
            <p:cNvSpPr/>
            <p:nvPr/>
          </p:nvSpPr>
          <p:spPr>
            <a:xfrm>
              <a:off x="563812" y="3559188"/>
              <a:ext cx="171450" cy="133350"/>
            </a:xfrm>
            <a:custGeom>
              <a:avLst/>
              <a:gdLst>
                <a:gd name="connsiteX0" fmla="*/ 30956 w 171450"/>
                <a:gd name="connsiteY0" fmla="*/ 126206 h 133350"/>
                <a:gd name="connsiteX1" fmla="*/ 143351 w 171450"/>
                <a:gd name="connsiteY1" fmla="*/ 126206 h 133350"/>
                <a:gd name="connsiteX2" fmla="*/ 167164 w 171450"/>
                <a:gd name="connsiteY2" fmla="*/ 102394 h 133350"/>
                <a:gd name="connsiteX3" fmla="*/ 167164 w 171450"/>
                <a:gd name="connsiteY3" fmla="*/ 30956 h 133350"/>
                <a:gd name="connsiteX4" fmla="*/ 143351 w 171450"/>
                <a:gd name="connsiteY4" fmla="*/ 7144 h 133350"/>
                <a:gd name="connsiteX5" fmla="*/ 30956 w 171450"/>
                <a:gd name="connsiteY5" fmla="*/ 7144 h 133350"/>
                <a:gd name="connsiteX6" fmla="*/ 7144 w 171450"/>
                <a:gd name="connsiteY6" fmla="*/ 30956 h 133350"/>
                <a:gd name="connsiteX7" fmla="*/ 7144 w 171450"/>
                <a:gd name="connsiteY7" fmla="*/ 102394 h 133350"/>
                <a:gd name="connsiteX8" fmla="*/ 30956 w 171450"/>
                <a:gd name="connsiteY8" fmla="*/ 12620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33350">
                  <a:moveTo>
                    <a:pt x="30956" y="126206"/>
                  </a:moveTo>
                  <a:lnTo>
                    <a:pt x="143351" y="126206"/>
                  </a:lnTo>
                  <a:cubicBezTo>
                    <a:pt x="156686" y="126206"/>
                    <a:pt x="167164" y="115729"/>
                    <a:pt x="167164" y="102394"/>
                  </a:cubicBezTo>
                  <a:lnTo>
                    <a:pt x="167164" y="30956"/>
                  </a:lnTo>
                  <a:cubicBezTo>
                    <a:pt x="167164" y="17621"/>
                    <a:pt x="156686" y="7144"/>
                    <a:pt x="143351" y="7144"/>
                  </a:cubicBezTo>
                  <a:lnTo>
                    <a:pt x="30956" y="7144"/>
                  </a:lnTo>
                  <a:cubicBezTo>
                    <a:pt x="17621" y="7144"/>
                    <a:pt x="7144" y="17621"/>
                    <a:pt x="7144" y="30956"/>
                  </a:cubicBezTo>
                  <a:lnTo>
                    <a:pt x="7144" y="102394"/>
                  </a:lnTo>
                  <a:cubicBezTo>
                    <a:pt x="7144" y="115729"/>
                    <a:pt x="17621" y="126206"/>
                    <a:pt x="30956" y="126206"/>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3FA82FEE-A7A8-41C1-A903-1A2701353899}"/>
                </a:ext>
              </a:extLst>
            </p:cNvPr>
            <p:cNvSpPr/>
            <p:nvPr/>
          </p:nvSpPr>
          <p:spPr>
            <a:xfrm>
              <a:off x="656204"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86376422-1987-4F97-9883-28A68BF35B85}"/>
                </a:ext>
              </a:extLst>
            </p:cNvPr>
            <p:cNvSpPr/>
            <p:nvPr/>
          </p:nvSpPr>
          <p:spPr>
            <a:xfrm>
              <a:off x="601912"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DEE01BF6-02BD-474C-B95D-D0B67E1B6376}"/>
                </a:ext>
              </a:extLst>
            </p:cNvPr>
            <p:cNvSpPr/>
            <p:nvPr/>
          </p:nvSpPr>
          <p:spPr>
            <a:xfrm>
              <a:off x="625724" y="3374403"/>
              <a:ext cx="180975" cy="47625"/>
            </a:xfrm>
            <a:custGeom>
              <a:avLst/>
              <a:gdLst>
                <a:gd name="connsiteX0" fmla="*/ 7144 w 180975"/>
                <a:gd name="connsiteY0" fmla="*/ 7144 h 47625"/>
                <a:gd name="connsiteX1" fmla="*/ 181451 w 180975"/>
                <a:gd name="connsiteY1" fmla="*/ 7144 h 47625"/>
                <a:gd name="connsiteX2" fmla="*/ 181451 w 180975"/>
                <a:gd name="connsiteY2" fmla="*/ 41434 h 47625"/>
                <a:gd name="connsiteX3" fmla="*/ 7144 w 18097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180975" h="47625">
                  <a:moveTo>
                    <a:pt x="7144" y="7144"/>
                  </a:moveTo>
                  <a:lnTo>
                    <a:pt x="181451" y="7144"/>
                  </a:lnTo>
                  <a:lnTo>
                    <a:pt x="181451" y="41434"/>
                  </a:lnTo>
                  <a:lnTo>
                    <a:pt x="7144" y="41434"/>
                  </a:lnTo>
                  <a:close/>
                </a:path>
              </a:pathLst>
            </a:custGeom>
            <a:solidFill>
              <a:schemeClr val="accent1"/>
            </a:solid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F8061384-933A-4A82-99CD-0761FDE197A6}"/>
                </a:ext>
              </a:extLst>
            </p:cNvPr>
            <p:cNvSpPr/>
            <p:nvPr/>
          </p:nvSpPr>
          <p:spPr>
            <a:xfrm>
              <a:off x="544762" y="3424886"/>
              <a:ext cx="266700" cy="95250"/>
            </a:xfrm>
            <a:custGeom>
              <a:avLst/>
              <a:gdLst>
                <a:gd name="connsiteX0" fmla="*/ 7144 w 266700"/>
                <a:gd name="connsiteY0" fmla="*/ 90011 h 95250"/>
                <a:gd name="connsiteX1" fmla="*/ 79534 w 266700"/>
                <a:gd name="connsiteY1" fmla="*/ 7144 h 95250"/>
                <a:gd name="connsiteX2" fmla="*/ 262414 w 266700"/>
                <a:gd name="connsiteY2" fmla="*/ 7144 h 95250"/>
                <a:gd name="connsiteX3" fmla="*/ 211931 w 266700"/>
                <a:gd name="connsiteY3" fmla="*/ 90011 h 95250"/>
              </a:gdLst>
              <a:ahLst/>
              <a:cxnLst>
                <a:cxn ang="0">
                  <a:pos x="connsiteX0" y="connsiteY0"/>
                </a:cxn>
                <a:cxn ang="0">
                  <a:pos x="connsiteX1" y="connsiteY1"/>
                </a:cxn>
                <a:cxn ang="0">
                  <a:pos x="connsiteX2" y="connsiteY2"/>
                </a:cxn>
                <a:cxn ang="0">
                  <a:pos x="connsiteX3" y="connsiteY3"/>
                </a:cxn>
              </a:cxnLst>
              <a:rect l="l" t="t" r="r" b="b"/>
              <a:pathLst>
                <a:path w="266700" h="95250">
                  <a:moveTo>
                    <a:pt x="7144" y="90011"/>
                  </a:moveTo>
                  <a:lnTo>
                    <a:pt x="79534" y="7144"/>
                  </a:lnTo>
                  <a:lnTo>
                    <a:pt x="262414" y="7144"/>
                  </a:lnTo>
                  <a:lnTo>
                    <a:pt x="211931" y="90011"/>
                  </a:lnTo>
                  <a:close/>
                </a:path>
              </a:pathLst>
            </a:custGeom>
            <a:solidFill>
              <a:schemeClr val="accent1"/>
            </a:solid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FB1E0457-3867-4701-BC2B-CDC8259E6D5C}"/>
                </a:ext>
              </a:extLst>
            </p:cNvPr>
            <p:cNvSpPr/>
            <p:nvPr/>
          </p:nvSpPr>
          <p:spPr>
            <a:xfrm>
              <a:off x="779077" y="3462986"/>
              <a:ext cx="66675" cy="47625"/>
            </a:xfrm>
            <a:custGeom>
              <a:avLst/>
              <a:gdLst>
                <a:gd name="connsiteX0" fmla="*/ 7144 w 66675"/>
                <a:gd name="connsiteY0" fmla="*/ 49054 h 47625"/>
                <a:gd name="connsiteX1" fmla="*/ 36671 w 66675"/>
                <a:gd name="connsiteY1" fmla="*/ 7144 h 47625"/>
                <a:gd name="connsiteX2" fmla="*/ 65246 w 66675"/>
                <a:gd name="connsiteY2" fmla="*/ 49054 h 47625"/>
              </a:gdLst>
              <a:ahLst/>
              <a:cxnLst>
                <a:cxn ang="0">
                  <a:pos x="connsiteX0" y="connsiteY0"/>
                </a:cxn>
                <a:cxn ang="0">
                  <a:pos x="connsiteX1" y="connsiteY1"/>
                </a:cxn>
                <a:cxn ang="0">
                  <a:pos x="connsiteX2" y="connsiteY2"/>
                </a:cxn>
              </a:cxnLst>
              <a:rect l="l" t="t" r="r" b="b"/>
              <a:pathLst>
                <a:path w="66675" h="47625">
                  <a:moveTo>
                    <a:pt x="7144" y="49054"/>
                  </a:moveTo>
                  <a:lnTo>
                    <a:pt x="36671" y="7144"/>
                  </a:lnTo>
                  <a:lnTo>
                    <a:pt x="65246" y="49054"/>
                  </a:lnTo>
                  <a:close/>
                </a:path>
              </a:pathLst>
            </a:custGeom>
            <a:solidFill>
              <a:schemeClr val="accent1"/>
            </a:solid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2AF27C88-8BE9-49FA-A65D-03FA5F3227BA}"/>
                </a:ext>
              </a:extLst>
            </p:cNvPr>
            <p:cNvSpPr/>
            <p:nvPr/>
          </p:nvSpPr>
          <p:spPr>
            <a:xfrm>
              <a:off x="69239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F6411DD5-0E7F-448B-8DAA-0A6D6803F565}"/>
                </a:ext>
              </a:extLst>
            </p:cNvPr>
            <p:cNvSpPr/>
            <p:nvPr/>
          </p:nvSpPr>
          <p:spPr>
            <a:xfrm>
              <a:off x="648584"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C6ABD900-0229-44CC-B3F4-729523036D4B}"/>
                </a:ext>
              </a:extLst>
            </p:cNvPr>
            <p:cNvSpPr/>
            <p:nvPr/>
          </p:nvSpPr>
          <p:spPr>
            <a:xfrm>
              <a:off x="60476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66737B89-BAD2-4AB1-8F04-090F95CF0C2C}"/>
                </a:ext>
              </a:extLst>
            </p:cNvPr>
            <p:cNvSpPr/>
            <p:nvPr/>
          </p:nvSpPr>
          <p:spPr>
            <a:xfrm>
              <a:off x="561907"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grpSp>
      <p:grpSp>
        <p:nvGrpSpPr>
          <p:cNvPr id="92" name="Group 91">
            <a:extLst>
              <a:ext uri="{FF2B5EF4-FFF2-40B4-BE49-F238E27FC236}">
                <a16:creationId xmlns:a16="http://schemas.microsoft.com/office/drawing/2014/main" id="{E497ACBB-DC34-4A9A-B4A1-37623C0E2880}"/>
              </a:ext>
              <a:ext uri="{C183D7F6-B498-43B3-948B-1728B52AA6E4}">
                <adec:decorative xmlns:adec="http://schemas.microsoft.com/office/drawing/2017/decorative" val="1"/>
              </a:ext>
            </a:extLst>
          </p:cNvPr>
          <p:cNvGrpSpPr/>
          <p:nvPr/>
        </p:nvGrpSpPr>
        <p:grpSpPr>
          <a:xfrm>
            <a:off x="10436436" y="1071801"/>
            <a:ext cx="1386076" cy="1386076"/>
            <a:chOff x="8928483" y="3214646"/>
            <a:chExt cx="1386076" cy="1386076"/>
          </a:xfrm>
        </p:grpSpPr>
        <p:grpSp>
          <p:nvGrpSpPr>
            <p:cNvPr id="93" name="Group 92" descr="High School Sticker Be Awesome" title="High School Sticker Be Awesome">
              <a:extLst>
                <a:ext uri="{FF2B5EF4-FFF2-40B4-BE49-F238E27FC236}">
                  <a16:creationId xmlns:a16="http://schemas.microsoft.com/office/drawing/2014/main" id="{A0DF2072-328D-4C0B-B8D4-49EC3D94D603}"/>
                </a:ext>
              </a:extLst>
            </p:cNvPr>
            <p:cNvGrpSpPr>
              <a:grpSpLocks noChangeAspect="1"/>
            </p:cNvGrpSpPr>
            <p:nvPr/>
          </p:nvGrpSpPr>
          <p:grpSpPr>
            <a:xfrm rot="385758">
              <a:off x="8928483" y="3214646"/>
              <a:ext cx="1386076" cy="1386076"/>
              <a:chOff x="5625313" y="703911"/>
              <a:chExt cx="1386076" cy="1386076"/>
            </a:xfrm>
          </p:grpSpPr>
          <p:sp>
            <p:nvSpPr>
              <p:cNvPr id="97" name="Freeform: Shape 96">
                <a:extLst>
                  <a:ext uri="{FF2B5EF4-FFF2-40B4-BE49-F238E27FC236}">
                    <a16:creationId xmlns:a16="http://schemas.microsoft.com/office/drawing/2014/main" id="{47D5C273-54EE-40C3-8E70-0214B59C0187}"/>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53148CAD-B908-4E23-9634-7A0BC7325BA6}"/>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99" name="Group 98">
                <a:extLst>
                  <a:ext uri="{FF2B5EF4-FFF2-40B4-BE49-F238E27FC236}">
                    <a16:creationId xmlns:a16="http://schemas.microsoft.com/office/drawing/2014/main" id="{B68BA696-FF70-42AD-A3D6-81BFF98442E5}"/>
                  </a:ext>
                </a:extLst>
              </p:cNvPr>
              <p:cNvGrpSpPr/>
              <p:nvPr/>
            </p:nvGrpSpPr>
            <p:grpSpPr>
              <a:xfrm>
                <a:off x="6004174" y="799396"/>
                <a:ext cx="648932" cy="204832"/>
                <a:chOff x="6004174" y="799396"/>
                <a:chExt cx="648932" cy="204832"/>
              </a:xfrm>
              <a:solidFill>
                <a:schemeClr val="accent5"/>
              </a:solidFill>
            </p:grpSpPr>
            <p:sp>
              <p:nvSpPr>
                <p:cNvPr id="110" name="Freeform: Shape 109">
                  <a:extLst>
                    <a:ext uri="{FF2B5EF4-FFF2-40B4-BE49-F238E27FC236}">
                      <a16:creationId xmlns:a16="http://schemas.microsoft.com/office/drawing/2014/main" id="{5B6672CB-8C78-4885-B6E3-F1B24BD37643}"/>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594AE925-49A8-4B00-9A34-7D29179EAD05}"/>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1DF15C9A-E5E2-4B54-A1A9-BC4E49A46E4D}"/>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6BD8EA25-4F1B-4E84-826C-476909C434BC}"/>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5188C707-34DB-435D-9A23-259FF0BC32D4}"/>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60DA8968-5BE9-4322-BDE0-7192459CE5F8}"/>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00" name="Group 99">
                <a:extLst>
                  <a:ext uri="{FF2B5EF4-FFF2-40B4-BE49-F238E27FC236}">
                    <a16:creationId xmlns:a16="http://schemas.microsoft.com/office/drawing/2014/main" id="{8280C9AD-5016-4891-B980-70AEA1ACA15B}"/>
                  </a:ext>
                </a:extLst>
              </p:cNvPr>
              <p:cNvGrpSpPr/>
              <p:nvPr/>
            </p:nvGrpSpPr>
            <p:grpSpPr>
              <a:xfrm>
                <a:off x="5837844" y="1637202"/>
                <a:ext cx="994895" cy="363460"/>
                <a:chOff x="5837844" y="1637202"/>
                <a:chExt cx="994895" cy="363460"/>
              </a:xfrm>
              <a:solidFill>
                <a:schemeClr val="accent5"/>
              </a:solidFill>
            </p:grpSpPr>
            <p:sp>
              <p:nvSpPr>
                <p:cNvPr id="101" name="Freeform: Shape 100">
                  <a:extLst>
                    <a:ext uri="{FF2B5EF4-FFF2-40B4-BE49-F238E27FC236}">
                      <a16:creationId xmlns:a16="http://schemas.microsoft.com/office/drawing/2014/main" id="{8BDD2685-F531-4079-A3FA-240178F4F5FB}"/>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7CDDBDC6-E009-4457-807F-CF5A66EB6200}"/>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7AD91838-92CD-4477-BA0A-4B768A14488B}"/>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C4721872-67AC-4AAD-88A0-1ED6F2F9769C}"/>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2D99C7EB-1CDE-4752-A417-E534A2D0A44D}"/>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24623178-3397-46A1-BEE5-0A243E2ECD32}"/>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BE88F7D2-52C3-4BE6-BDF5-FAB5F79AD65F}"/>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CCC86438-AFCB-4AEF-82F8-19B9F0530632}"/>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78034CC4-28B2-4C34-8472-905BD9CFDC28}"/>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94" name="Freeform: Shape 93">
              <a:extLst>
                <a:ext uri="{FF2B5EF4-FFF2-40B4-BE49-F238E27FC236}">
                  <a16:creationId xmlns:a16="http://schemas.microsoft.com/office/drawing/2014/main" id="{D98B39B7-784A-47FB-B486-43C39C5B45DF}"/>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78987FDD-5E15-48BC-85AE-DF43B165CC61}"/>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79D8B1D3-183A-4CDD-9FA8-CEA89C5C6D6F}"/>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3</a:t>
            </a:fld>
            <a:endParaRPr lang="en-US" dirty="0"/>
          </a:p>
        </p:txBody>
      </p:sp>
      <p:pic>
        <p:nvPicPr>
          <p:cNvPr id="3" name="Picture 2">
            <a:extLst>
              <a:ext uri="{FF2B5EF4-FFF2-40B4-BE49-F238E27FC236}">
                <a16:creationId xmlns:a16="http://schemas.microsoft.com/office/drawing/2014/main" id="{AFEE6603-06C5-0A88-E44C-338F4C62B2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197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a:xfrm>
            <a:off x="5116228" y="1407431"/>
            <a:ext cx="6809841" cy="4136282"/>
          </a:xfrm>
        </p:spPr>
        <p:txBody>
          <a:bodyPr/>
          <a:lstStyle/>
          <a:p>
            <a:pPr algn="ctr"/>
            <a:r>
              <a:rPr lang="en-US" sz="4800" dirty="0">
                <a:solidFill>
                  <a:schemeClr val="tx1"/>
                </a:solidFill>
                <a:latin typeface="Britannic Bold" panose="020B0903060703020204" pitchFamily="34" charset="0"/>
              </a:rPr>
              <a:t>Die </a:t>
            </a:r>
            <a:r>
              <a:rPr lang="en-US" sz="4800" dirty="0" err="1">
                <a:solidFill>
                  <a:schemeClr val="tx1"/>
                </a:solidFill>
                <a:latin typeface="Britannic Bold" panose="020B0903060703020204" pitchFamily="34" charset="0"/>
              </a:rPr>
              <a:t>Nasionale</a:t>
            </a:r>
            <a:r>
              <a:rPr lang="en-US" sz="4800" dirty="0">
                <a:solidFill>
                  <a:schemeClr val="tx1"/>
                </a:solidFill>
                <a:latin typeface="Britannic Bold" panose="020B0903060703020204" pitchFamily="34" charset="0"/>
              </a:rPr>
              <a:t> Senior </a:t>
            </a:r>
            <a:r>
              <a:rPr lang="en-US" sz="4800" dirty="0" err="1">
                <a:solidFill>
                  <a:schemeClr val="tx1"/>
                </a:solidFill>
                <a:latin typeface="Britannic Bold" panose="020B0903060703020204" pitchFamily="34" charset="0"/>
              </a:rPr>
              <a:t>Sertifikaat</a:t>
            </a:r>
            <a:r>
              <a:rPr lang="en-US" sz="4800" dirty="0">
                <a:solidFill>
                  <a:schemeClr val="tx1"/>
                </a:solidFill>
                <a:latin typeface="Britannic Bold" panose="020B0903060703020204" pitchFamily="34" charset="0"/>
              </a:rPr>
              <a:t> </a:t>
            </a:r>
            <a:br>
              <a:rPr lang="en-US" sz="4800" dirty="0">
                <a:solidFill>
                  <a:schemeClr val="tx1"/>
                </a:solidFill>
                <a:latin typeface="Britannic Bold" panose="020B0903060703020204" pitchFamily="34" charset="0"/>
              </a:rPr>
            </a:br>
            <a:r>
              <a:rPr lang="en-US" sz="2000" dirty="0">
                <a:solidFill>
                  <a:schemeClr val="bg1"/>
                </a:solidFill>
                <a:latin typeface="Britannic Bold" panose="020B0903060703020204" pitchFamily="34" charset="0"/>
              </a:rPr>
              <a:t>a</a:t>
            </a:r>
            <a:br>
              <a:rPr lang="en-US" sz="4800" dirty="0">
                <a:solidFill>
                  <a:schemeClr val="tx1"/>
                </a:solidFill>
                <a:latin typeface="Britannic Bold" panose="020B0903060703020204" pitchFamily="34" charset="0"/>
              </a:rPr>
            </a:br>
            <a:r>
              <a:rPr lang="en-US" sz="4800" dirty="0" err="1">
                <a:solidFill>
                  <a:schemeClr val="tx1"/>
                </a:solidFill>
                <a:latin typeface="Britannic Bold" panose="020B0903060703020204" pitchFamily="34" charset="0"/>
              </a:rPr>
              <a:t>en</a:t>
            </a:r>
            <a:br>
              <a:rPr lang="en-US" sz="4800" dirty="0">
                <a:solidFill>
                  <a:schemeClr val="tx1"/>
                </a:solidFill>
                <a:latin typeface="Britannic Bold" panose="020B0903060703020204" pitchFamily="34" charset="0"/>
              </a:rPr>
            </a:br>
            <a:r>
              <a:rPr lang="en-US" sz="1000" dirty="0">
                <a:solidFill>
                  <a:schemeClr val="bg1"/>
                </a:solidFill>
                <a:latin typeface="Britannic Bold" panose="020B0903060703020204" pitchFamily="34" charset="0"/>
              </a:rPr>
              <a:t>a</a:t>
            </a:r>
            <a:br>
              <a:rPr lang="en-US" sz="4800" dirty="0">
                <a:solidFill>
                  <a:schemeClr val="tx1"/>
                </a:solidFill>
                <a:latin typeface="Britannic Bold" panose="020B0903060703020204" pitchFamily="34" charset="0"/>
              </a:rPr>
            </a:br>
            <a:r>
              <a:rPr lang="en-US" sz="4800" dirty="0">
                <a:solidFill>
                  <a:schemeClr val="tx1"/>
                </a:solidFill>
                <a:latin typeface="Britannic Bold" panose="020B0903060703020204" pitchFamily="34" charset="0"/>
              </a:rPr>
              <a:t>Die </a:t>
            </a:r>
            <a:r>
              <a:rPr lang="en-US" sz="4800" dirty="0" err="1">
                <a:solidFill>
                  <a:schemeClr val="tx1"/>
                </a:solidFill>
                <a:latin typeface="Britannic Bold" panose="020B0903060703020204" pitchFamily="34" charset="0"/>
              </a:rPr>
              <a:t>Nasionale</a:t>
            </a:r>
            <a:r>
              <a:rPr lang="en-US" sz="4800" dirty="0">
                <a:solidFill>
                  <a:schemeClr val="tx1"/>
                </a:solidFill>
                <a:latin typeface="Britannic Bold" panose="020B0903060703020204" pitchFamily="34" charset="0"/>
              </a:rPr>
              <a:t> </a:t>
            </a:r>
            <a:r>
              <a:rPr lang="en-US" sz="4800" dirty="0" err="1">
                <a:solidFill>
                  <a:schemeClr val="tx1"/>
                </a:solidFill>
                <a:latin typeface="Britannic Bold" panose="020B0903060703020204" pitchFamily="34" charset="0"/>
              </a:rPr>
              <a:t>Vaardigheidsertifikaat</a:t>
            </a:r>
            <a:endParaRPr lang="en-US" sz="4800" dirty="0">
              <a:solidFill>
                <a:schemeClr val="tx1"/>
              </a:solidFill>
              <a:latin typeface="Britannic Bold" panose="020B0903060703020204" pitchFamily="34" charset="0"/>
            </a:endParaRPr>
          </a:p>
        </p:txBody>
      </p:sp>
      <p:pic>
        <p:nvPicPr>
          <p:cNvPr id="10" name="Picture Placeholder 9" descr="teacher writing on chalk board" title="teacher writing on chalk board">
            <a:extLst>
              <a:ext uri="{FF2B5EF4-FFF2-40B4-BE49-F238E27FC236}">
                <a16:creationId xmlns:a16="http://schemas.microsoft.com/office/drawing/2014/main" id="{54F6F3C1-B61F-48CF-9F96-E69135F76459}"/>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t="-12"/>
          <a:stretch/>
        </p:blipFill>
        <p:spPr>
          <a:xfrm rot="-240000">
            <a:off x="733158" y="834426"/>
            <a:ext cx="4188297" cy="3983772"/>
          </a:xfrm>
        </p:spPr>
      </p:pic>
      <p:grpSp>
        <p:nvGrpSpPr>
          <p:cNvPr id="28" name="Group 27">
            <a:extLst>
              <a:ext uri="{FF2B5EF4-FFF2-40B4-BE49-F238E27FC236}">
                <a16:creationId xmlns:a16="http://schemas.microsoft.com/office/drawing/2014/main" id="{CB549F46-286E-4D11-9B05-3772D7CFFE3E}"/>
              </a:ext>
              <a:ext uri="{C183D7F6-B498-43B3-948B-1728B52AA6E4}">
                <adec:decorative xmlns:adec="http://schemas.microsoft.com/office/drawing/2017/decorative" val="1"/>
              </a:ext>
            </a:extLst>
          </p:cNvPr>
          <p:cNvGrpSpPr>
            <a:grpSpLocks noChangeAspect="1"/>
          </p:cNvGrpSpPr>
          <p:nvPr/>
        </p:nvGrpSpPr>
        <p:grpSpPr>
          <a:xfrm rot="684357">
            <a:off x="4412841" y="4781354"/>
            <a:ext cx="1219200" cy="914400"/>
            <a:chOff x="3403719" y="943599"/>
            <a:chExt cx="1219200" cy="914400"/>
          </a:xfrm>
        </p:grpSpPr>
        <p:sp>
          <p:nvSpPr>
            <p:cNvPr id="29" name="Freeform: Shape 28">
              <a:extLst>
                <a:ext uri="{FF2B5EF4-FFF2-40B4-BE49-F238E27FC236}">
                  <a16:creationId xmlns:a16="http://schemas.microsoft.com/office/drawing/2014/main" id="{CBFE3D08-4E07-43AC-88F3-AAFFC8A7A02E}"/>
                </a:ext>
              </a:extLst>
            </p:cNvPr>
            <p:cNvSpPr/>
            <p:nvPr/>
          </p:nvSpPr>
          <p:spPr>
            <a:xfrm>
              <a:off x="3403719" y="943599"/>
              <a:ext cx="1219200" cy="914400"/>
            </a:xfrm>
            <a:custGeom>
              <a:avLst/>
              <a:gdLst>
                <a:gd name="connsiteX0" fmla="*/ 1126331 w 1219200"/>
                <a:gd name="connsiteY0" fmla="*/ 260509 h 914400"/>
                <a:gd name="connsiteX1" fmla="*/ 1126331 w 1219200"/>
                <a:gd name="connsiteY1" fmla="*/ 215741 h 914400"/>
                <a:gd name="connsiteX2" fmla="*/ 1012984 w 1219200"/>
                <a:gd name="connsiteY2" fmla="*/ 101441 h 914400"/>
                <a:gd name="connsiteX3" fmla="*/ 955834 w 1219200"/>
                <a:gd name="connsiteY3" fmla="*/ 101441 h 914400"/>
                <a:gd name="connsiteX4" fmla="*/ 612934 w 1219200"/>
                <a:gd name="connsiteY4" fmla="*/ 7144 h 914400"/>
                <a:gd name="connsiteX5" fmla="*/ 268129 w 1219200"/>
                <a:gd name="connsiteY5" fmla="*/ 101441 h 914400"/>
                <a:gd name="connsiteX6" fmla="*/ 210979 w 1219200"/>
                <a:gd name="connsiteY6" fmla="*/ 101441 h 914400"/>
                <a:gd name="connsiteX7" fmla="*/ 97631 w 1219200"/>
                <a:gd name="connsiteY7" fmla="*/ 215741 h 914400"/>
                <a:gd name="connsiteX8" fmla="*/ 97631 w 1219200"/>
                <a:gd name="connsiteY8" fmla="*/ 260509 h 914400"/>
                <a:gd name="connsiteX9" fmla="*/ 7144 w 1219200"/>
                <a:gd name="connsiteY9" fmla="*/ 461486 h 914400"/>
                <a:gd name="connsiteX10" fmla="*/ 98584 w 1219200"/>
                <a:gd name="connsiteY10" fmla="*/ 662464 h 914400"/>
                <a:gd name="connsiteX11" fmla="*/ 98584 w 1219200"/>
                <a:gd name="connsiteY11" fmla="*/ 707231 h 914400"/>
                <a:gd name="connsiteX12" fmla="*/ 211931 w 1219200"/>
                <a:gd name="connsiteY12" fmla="*/ 821531 h 914400"/>
                <a:gd name="connsiteX13" fmla="*/ 269081 w 1219200"/>
                <a:gd name="connsiteY13" fmla="*/ 821531 h 914400"/>
                <a:gd name="connsiteX14" fmla="*/ 612934 w 1219200"/>
                <a:gd name="connsiteY14" fmla="*/ 915829 h 914400"/>
                <a:gd name="connsiteX15" fmla="*/ 956786 w 1219200"/>
                <a:gd name="connsiteY15" fmla="*/ 821531 h 914400"/>
                <a:gd name="connsiteX16" fmla="*/ 1013936 w 1219200"/>
                <a:gd name="connsiteY16" fmla="*/ 821531 h 914400"/>
                <a:gd name="connsiteX17" fmla="*/ 1127284 w 1219200"/>
                <a:gd name="connsiteY17" fmla="*/ 707231 h 914400"/>
                <a:gd name="connsiteX18" fmla="*/ 1127284 w 1219200"/>
                <a:gd name="connsiteY18" fmla="*/ 662464 h 914400"/>
                <a:gd name="connsiteX19" fmla="*/ 1218724 w 1219200"/>
                <a:gd name="connsiteY19" fmla="*/ 461486 h 914400"/>
                <a:gd name="connsiteX20" fmla="*/ 1126331 w 1219200"/>
                <a:gd name="connsiteY20" fmla="*/ 26050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 h="914400">
                  <a:moveTo>
                    <a:pt x="1126331" y="260509"/>
                  </a:moveTo>
                  <a:lnTo>
                    <a:pt x="1126331" y="215741"/>
                  </a:lnTo>
                  <a:cubicBezTo>
                    <a:pt x="1069181" y="201454"/>
                    <a:pt x="1027271" y="160496"/>
                    <a:pt x="1012984" y="101441"/>
                  </a:cubicBezTo>
                  <a:lnTo>
                    <a:pt x="955834" y="101441"/>
                  </a:lnTo>
                  <a:cubicBezTo>
                    <a:pt x="873919" y="41434"/>
                    <a:pt x="724376" y="7144"/>
                    <a:pt x="612934" y="7144"/>
                  </a:cubicBezTo>
                  <a:cubicBezTo>
                    <a:pt x="500539" y="7144"/>
                    <a:pt x="350996" y="41434"/>
                    <a:pt x="268129" y="101441"/>
                  </a:cubicBezTo>
                  <a:lnTo>
                    <a:pt x="210979" y="101441"/>
                  </a:lnTo>
                  <a:cubicBezTo>
                    <a:pt x="196691" y="160496"/>
                    <a:pt x="154781" y="201454"/>
                    <a:pt x="97631" y="215741"/>
                  </a:cubicBezTo>
                  <a:lnTo>
                    <a:pt x="97631" y="260509"/>
                  </a:lnTo>
                  <a:cubicBezTo>
                    <a:pt x="34766" y="302419"/>
                    <a:pt x="7144" y="392906"/>
                    <a:pt x="7144" y="461486"/>
                  </a:cubicBezTo>
                  <a:cubicBezTo>
                    <a:pt x="7144" y="530066"/>
                    <a:pt x="34766" y="620554"/>
                    <a:pt x="98584" y="662464"/>
                  </a:cubicBezTo>
                  <a:lnTo>
                    <a:pt x="98584" y="707231"/>
                  </a:lnTo>
                  <a:cubicBezTo>
                    <a:pt x="155734" y="721519"/>
                    <a:pt x="197644" y="762476"/>
                    <a:pt x="211931" y="821531"/>
                  </a:cubicBezTo>
                  <a:lnTo>
                    <a:pt x="269081" y="821531"/>
                  </a:lnTo>
                  <a:cubicBezTo>
                    <a:pt x="350996" y="881539"/>
                    <a:pt x="500539" y="915829"/>
                    <a:pt x="612934" y="915829"/>
                  </a:cubicBezTo>
                  <a:cubicBezTo>
                    <a:pt x="725329" y="915829"/>
                    <a:pt x="873919" y="881539"/>
                    <a:pt x="956786" y="821531"/>
                  </a:cubicBezTo>
                  <a:lnTo>
                    <a:pt x="1013936" y="821531"/>
                  </a:lnTo>
                  <a:cubicBezTo>
                    <a:pt x="1028224" y="762476"/>
                    <a:pt x="1070134" y="721519"/>
                    <a:pt x="1127284" y="707231"/>
                  </a:cubicBezTo>
                  <a:lnTo>
                    <a:pt x="1127284" y="662464"/>
                  </a:lnTo>
                  <a:cubicBezTo>
                    <a:pt x="1191101" y="620554"/>
                    <a:pt x="1218724" y="530066"/>
                    <a:pt x="1218724" y="461486"/>
                  </a:cubicBezTo>
                  <a:cubicBezTo>
                    <a:pt x="1218724" y="392906"/>
                    <a:pt x="1190149" y="302419"/>
                    <a:pt x="1126331" y="260509"/>
                  </a:cubicBezTo>
                  <a:close/>
                </a:path>
              </a:pathLst>
            </a:custGeom>
            <a:solidFill>
              <a:schemeClr val="accent2"/>
            </a:solid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55B06464-E6E9-4AF9-A07C-93CFB2945CAE}"/>
                </a:ext>
              </a:extLst>
            </p:cNvPr>
            <p:cNvSpPr/>
            <p:nvPr/>
          </p:nvSpPr>
          <p:spPr>
            <a:xfrm>
              <a:off x="3674229" y="1192202"/>
              <a:ext cx="704850" cy="476250"/>
            </a:xfrm>
            <a:custGeom>
              <a:avLst/>
              <a:gdLst>
                <a:gd name="connsiteX0" fmla="*/ 7144 w 704850"/>
                <a:gd name="connsiteY0" fmla="*/ 69056 h 476250"/>
                <a:gd name="connsiteX1" fmla="*/ 117634 w 704850"/>
                <a:gd name="connsiteY1" fmla="*/ 7144 h 476250"/>
                <a:gd name="connsiteX2" fmla="*/ 671989 w 704850"/>
                <a:gd name="connsiteY2" fmla="*/ 7144 h 476250"/>
                <a:gd name="connsiteX3" fmla="*/ 702469 w 704850"/>
                <a:gd name="connsiteY3" fmla="*/ 37624 h 476250"/>
                <a:gd name="connsiteX4" fmla="*/ 702469 w 704850"/>
                <a:gd name="connsiteY4" fmla="*/ 391001 h 476250"/>
                <a:gd name="connsiteX5" fmla="*/ 673894 w 704850"/>
                <a:gd name="connsiteY5" fmla="*/ 441484 h 476250"/>
                <a:gd name="connsiteX6" fmla="*/ 630079 w 704850"/>
                <a:gd name="connsiteY6" fmla="*/ 472916 h 476250"/>
                <a:gd name="connsiteX7" fmla="*/ 7144 w 704850"/>
                <a:gd name="connsiteY7" fmla="*/ 69056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4850" h="476250">
                  <a:moveTo>
                    <a:pt x="7144" y="69056"/>
                  </a:moveTo>
                  <a:lnTo>
                    <a:pt x="117634" y="7144"/>
                  </a:lnTo>
                  <a:lnTo>
                    <a:pt x="671989" y="7144"/>
                  </a:lnTo>
                  <a:cubicBezTo>
                    <a:pt x="689134" y="7144"/>
                    <a:pt x="702469" y="21431"/>
                    <a:pt x="702469" y="37624"/>
                  </a:cubicBezTo>
                  <a:lnTo>
                    <a:pt x="702469" y="391001"/>
                  </a:lnTo>
                  <a:cubicBezTo>
                    <a:pt x="702469" y="411956"/>
                    <a:pt x="691991" y="431006"/>
                    <a:pt x="673894" y="441484"/>
                  </a:cubicBezTo>
                  <a:lnTo>
                    <a:pt x="630079" y="472916"/>
                  </a:lnTo>
                  <a:lnTo>
                    <a:pt x="7144" y="69056"/>
                  </a:lnTo>
                  <a:close/>
                </a:path>
              </a:pathLst>
            </a:custGeom>
            <a:solidFill>
              <a:schemeClr val="accent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714AFD9-EA2B-4732-8D89-A422FEC49388}"/>
                </a:ext>
              </a:extLst>
            </p:cNvPr>
            <p:cNvSpPr/>
            <p:nvPr/>
          </p:nvSpPr>
          <p:spPr>
            <a:xfrm>
              <a:off x="3963789" y="1294119"/>
              <a:ext cx="314325" cy="323850"/>
            </a:xfrm>
            <a:custGeom>
              <a:avLst/>
              <a:gdLst>
                <a:gd name="connsiteX0" fmla="*/ 161449 w 314325"/>
                <a:gd name="connsiteY0" fmla="*/ 316706 h 323850"/>
                <a:gd name="connsiteX1" fmla="*/ 7144 w 314325"/>
                <a:gd name="connsiteY1" fmla="*/ 162401 h 323850"/>
                <a:gd name="connsiteX2" fmla="*/ 161449 w 314325"/>
                <a:gd name="connsiteY2" fmla="*/ 7144 h 323850"/>
                <a:gd name="connsiteX3" fmla="*/ 315754 w 314325"/>
                <a:gd name="connsiteY3" fmla="*/ 161449 h 323850"/>
                <a:gd name="connsiteX4" fmla="*/ 161449 w 314325"/>
                <a:gd name="connsiteY4" fmla="*/ 316706 h 323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23850">
                  <a:moveTo>
                    <a:pt x="161449" y="316706"/>
                  </a:moveTo>
                  <a:cubicBezTo>
                    <a:pt x="75724" y="316706"/>
                    <a:pt x="7144" y="247174"/>
                    <a:pt x="7144" y="162401"/>
                  </a:cubicBezTo>
                  <a:cubicBezTo>
                    <a:pt x="7144" y="77629"/>
                    <a:pt x="76676" y="7144"/>
                    <a:pt x="161449" y="7144"/>
                  </a:cubicBezTo>
                  <a:cubicBezTo>
                    <a:pt x="246221" y="7144"/>
                    <a:pt x="315754" y="76676"/>
                    <a:pt x="315754" y="161449"/>
                  </a:cubicBezTo>
                  <a:cubicBezTo>
                    <a:pt x="315754" y="246221"/>
                    <a:pt x="247174" y="316706"/>
                    <a:pt x="161449" y="316706"/>
                  </a:cubicBezTo>
                  <a:close/>
                </a:path>
              </a:pathLst>
            </a:custGeom>
            <a:solidFill>
              <a:schemeClr val="accent2"/>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8C4071ED-B908-4AD0-B762-ECD55B711D83}"/>
                </a:ext>
              </a:extLst>
            </p:cNvPr>
            <p:cNvSpPr/>
            <p:nvPr/>
          </p:nvSpPr>
          <p:spPr>
            <a:xfrm>
              <a:off x="3673277" y="1045330"/>
              <a:ext cx="647700" cy="628650"/>
            </a:xfrm>
            <a:custGeom>
              <a:avLst/>
              <a:gdLst>
                <a:gd name="connsiteX0" fmla="*/ 623411 w 647700"/>
                <a:gd name="connsiteY0" fmla="*/ 204498 h 628650"/>
                <a:gd name="connsiteX1" fmla="*/ 208121 w 647700"/>
                <a:gd name="connsiteY1" fmla="*/ 204498 h 628650"/>
                <a:gd name="connsiteX2" fmla="*/ 451961 w 647700"/>
                <a:gd name="connsiteY2" fmla="*/ 67338 h 628650"/>
                <a:gd name="connsiteX3" fmla="*/ 464344 w 647700"/>
                <a:gd name="connsiteY3" fmla="*/ 23523 h 628650"/>
                <a:gd name="connsiteX4" fmla="*/ 420529 w 647700"/>
                <a:gd name="connsiteY4" fmla="*/ 11141 h 628650"/>
                <a:gd name="connsiteX5" fmla="*/ 75724 w 647700"/>
                <a:gd name="connsiteY5" fmla="*/ 204498 h 628650"/>
                <a:gd name="connsiteX6" fmla="*/ 29051 w 647700"/>
                <a:gd name="connsiteY6" fmla="*/ 204498 h 628650"/>
                <a:gd name="connsiteX7" fmla="*/ 7144 w 647700"/>
                <a:gd name="connsiteY7" fmla="*/ 226406 h 628650"/>
                <a:gd name="connsiteX8" fmla="*/ 7144 w 647700"/>
                <a:gd name="connsiteY8" fmla="*/ 601691 h 628650"/>
                <a:gd name="connsiteX9" fmla="*/ 29051 w 647700"/>
                <a:gd name="connsiteY9" fmla="*/ 623598 h 628650"/>
                <a:gd name="connsiteX10" fmla="*/ 623411 w 647700"/>
                <a:gd name="connsiteY10" fmla="*/ 623598 h 628650"/>
                <a:gd name="connsiteX11" fmla="*/ 645319 w 647700"/>
                <a:gd name="connsiteY11" fmla="*/ 601691 h 628650"/>
                <a:gd name="connsiteX12" fmla="*/ 645319 w 647700"/>
                <a:gd name="connsiteY12" fmla="*/ 226406 h 628650"/>
                <a:gd name="connsiteX13" fmla="*/ 623411 w 647700"/>
                <a:gd name="connsiteY13" fmla="*/ 204498 h 628650"/>
                <a:gd name="connsiteX14" fmla="*/ 453866 w 647700"/>
                <a:gd name="connsiteY14" fmla="*/ 560733 h 628650"/>
                <a:gd name="connsiteX15" fmla="*/ 304324 w 647700"/>
                <a:gd name="connsiteY15" fmla="*/ 411191 h 628650"/>
                <a:gd name="connsiteX16" fmla="*/ 453866 w 647700"/>
                <a:gd name="connsiteY16" fmla="*/ 261648 h 628650"/>
                <a:gd name="connsiteX17" fmla="*/ 603409 w 647700"/>
                <a:gd name="connsiteY17" fmla="*/ 411191 h 628650"/>
                <a:gd name="connsiteX18" fmla="*/ 453866 w 647700"/>
                <a:gd name="connsiteY18" fmla="*/ 560733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7700" h="628650">
                  <a:moveTo>
                    <a:pt x="623411" y="204498"/>
                  </a:moveTo>
                  <a:lnTo>
                    <a:pt x="208121" y="204498"/>
                  </a:lnTo>
                  <a:lnTo>
                    <a:pt x="451961" y="67338"/>
                  </a:lnTo>
                  <a:cubicBezTo>
                    <a:pt x="467201" y="58766"/>
                    <a:pt x="472916" y="38763"/>
                    <a:pt x="464344" y="23523"/>
                  </a:cubicBezTo>
                  <a:cubicBezTo>
                    <a:pt x="455771" y="8283"/>
                    <a:pt x="435769" y="2568"/>
                    <a:pt x="420529" y="11141"/>
                  </a:cubicBezTo>
                  <a:lnTo>
                    <a:pt x="75724" y="204498"/>
                  </a:lnTo>
                  <a:lnTo>
                    <a:pt x="29051" y="204498"/>
                  </a:lnTo>
                  <a:cubicBezTo>
                    <a:pt x="16669" y="204498"/>
                    <a:pt x="7144" y="214023"/>
                    <a:pt x="7144" y="226406"/>
                  </a:cubicBezTo>
                  <a:lnTo>
                    <a:pt x="7144" y="601691"/>
                  </a:lnTo>
                  <a:cubicBezTo>
                    <a:pt x="7144" y="614073"/>
                    <a:pt x="16669" y="623598"/>
                    <a:pt x="29051" y="623598"/>
                  </a:cubicBezTo>
                  <a:lnTo>
                    <a:pt x="623411" y="623598"/>
                  </a:lnTo>
                  <a:cubicBezTo>
                    <a:pt x="635794" y="623598"/>
                    <a:pt x="645319" y="614073"/>
                    <a:pt x="645319" y="601691"/>
                  </a:cubicBezTo>
                  <a:lnTo>
                    <a:pt x="645319" y="226406"/>
                  </a:lnTo>
                  <a:cubicBezTo>
                    <a:pt x="645319" y="214023"/>
                    <a:pt x="635794" y="204498"/>
                    <a:pt x="623411" y="204498"/>
                  </a:cubicBezTo>
                  <a:close/>
                  <a:moveTo>
                    <a:pt x="453866" y="560733"/>
                  </a:moveTo>
                  <a:cubicBezTo>
                    <a:pt x="370999" y="560733"/>
                    <a:pt x="304324" y="494058"/>
                    <a:pt x="304324" y="411191"/>
                  </a:cubicBezTo>
                  <a:cubicBezTo>
                    <a:pt x="304324" y="328323"/>
                    <a:pt x="370999" y="261648"/>
                    <a:pt x="453866" y="261648"/>
                  </a:cubicBezTo>
                  <a:cubicBezTo>
                    <a:pt x="536734" y="261648"/>
                    <a:pt x="603409" y="328323"/>
                    <a:pt x="603409" y="411191"/>
                  </a:cubicBezTo>
                  <a:cubicBezTo>
                    <a:pt x="603409" y="494058"/>
                    <a:pt x="536734" y="560733"/>
                    <a:pt x="453866" y="560733"/>
                  </a:cubicBezTo>
                  <a:close/>
                </a:path>
              </a:pathLst>
            </a:custGeom>
            <a:solidFill>
              <a:schemeClr val="accent6"/>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D1E9393C-16E2-4961-A26E-718666E8ABA3}"/>
                </a:ext>
              </a:extLst>
            </p:cNvPr>
            <p:cNvSpPr/>
            <p:nvPr/>
          </p:nvSpPr>
          <p:spPr>
            <a:xfrm>
              <a:off x="4076184" y="1405562"/>
              <a:ext cx="95250" cy="95250"/>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5157"/>
                    <a:pt x="75157" y="94774"/>
                    <a:pt x="50959" y="94774"/>
                  </a:cubicBezTo>
                  <a:cubicBezTo>
                    <a:pt x="26760" y="94774"/>
                    <a:pt x="7144" y="75157"/>
                    <a:pt x="7144" y="50959"/>
                  </a:cubicBezTo>
                  <a:cubicBezTo>
                    <a:pt x="7144" y="26760"/>
                    <a:pt x="26760" y="7144"/>
                    <a:pt x="50959" y="7144"/>
                  </a:cubicBezTo>
                  <a:cubicBezTo>
                    <a:pt x="75157" y="7144"/>
                    <a:pt x="94774" y="26760"/>
                    <a:pt x="94774" y="50959"/>
                  </a:cubicBezTo>
                  <a:close/>
                </a:path>
              </a:pathLst>
            </a:custGeom>
            <a:solidFill>
              <a:srgbClr val="5AB4E5"/>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590EAC16-0F86-4055-96ED-EB3A6A43FDC3}"/>
                </a:ext>
              </a:extLst>
            </p:cNvPr>
            <p:cNvSpPr/>
            <p:nvPr/>
          </p:nvSpPr>
          <p:spPr>
            <a:xfrm>
              <a:off x="3807579"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86BAF484-711C-490A-8473-9B07F276B982}"/>
                </a:ext>
              </a:extLst>
            </p:cNvPr>
            <p:cNvSpPr/>
            <p:nvPr/>
          </p:nvSpPr>
          <p:spPr>
            <a:xfrm>
              <a:off x="3724712"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184F9CB9-F0C7-4A37-BC9D-5A71A3AC8054}"/>
                </a:ext>
              </a:extLst>
            </p:cNvPr>
            <p:cNvSpPr/>
            <p:nvPr/>
          </p:nvSpPr>
          <p:spPr>
            <a:xfrm>
              <a:off x="3723759" y="1538912"/>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E983320-20A1-47BB-B1F6-1BA98B601F41}"/>
                </a:ext>
              </a:extLst>
            </p:cNvPr>
            <p:cNvSpPr/>
            <p:nvPr/>
          </p:nvSpPr>
          <p:spPr>
            <a:xfrm>
              <a:off x="3723759" y="1498907"/>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4586A097-CA82-46EC-87E0-55693A5F23E5}"/>
                </a:ext>
              </a:extLst>
            </p:cNvPr>
            <p:cNvSpPr/>
            <p:nvPr/>
          </p:nvSpPr>
          <p:spPr>
            <a:xfrm>
              <a:off x="3723759" y="145794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2C22474F-C175-40F7-88D5-9A4180CFEBE8}"/>
                </a:ext>
              </a:extLst>
            </p:cNvPr>
            <p:cNvSpPr/>
            <p:nvPr/>
          </p:nvSpPr>
          <p:spPr>
            <a:xfrm>
              <a:off x="3723759" y="1417944"/>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1782C9DF-8018-4A9C-B4DD-EBF38BE30DC3}"/>
                </a:ext>
              </a:extLst>
            </p:cNvPr>
            <p:cNvSpPr/>
            <p:nvPr/>
          </p:nvSpPr>
          <p:spPr>
            <a:xfrm>
              <a:off x="3723759" y="137793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BE5A8348-D894-4A2A-9B06-5E5AFEB61DF8}"/>
                </a:ext>
              </a:extLst>
            </p:cNvPr>
            <p:cNvSpPr/>
            <p:nvPr/>
          </p:nvSpPr>
          <p:spPr>
            <a:xfrm>
              <a:off x="4069517" y="1398894"/>
              <a:ext cx="114300" cy="114300"/>
            </a:xfrm>
            <a:custGeom>
              <a:avLst/>
              <a:gdLst>
                <a:gd name="connsiteX0" fmla="*/ 110014 w 114300"/>
                <a:gd name="connsiteY0" fmla="*/ 58579 h 114300"/>
                <a:gd name="connsiteX1" fmla="*/ 58579 w 114300"/>
                <a:gd name="connsiteY1" fmla="*/ 110014 h 114300"/>
                <a:gd name="connsiteX2" fmla="*/ 7144 w 114300"/>
                <a:gd name="connsiteY2" fmla="*/ 58579 h 114300"/>
                <a:gd name="connsiteX3" fmla="*/ 58579 w 114300"/>
                <a:gd name="connsiteY3" fmla="*/ 7144 h 114300"/>
                <a:gd name="connsiteX4" fmla="*/ 110014 w 114300"/>
                <a:gd name="connsiteY4" fmla="*/ 58579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0014" y="58579"/>
                  </a:moveTo>
                  <a:cubicBezTo>
                    <a:pt x="110014" y="86986"/>
                    <a:pt x="86985" y="110014"/>
                    <a:pt x="58579" y="110014"/>
                  </a:cubicBezTo>
                  <a:cubicBezTo>
                    <a:pt x="30172" y="110014"/>
                    <a:pt x="7144" y="86986"/>
                    <a:pt x="7144" y="58579"/>
                  </a:cubicBezTo>
                  <a:cubicBezTo>
                    <a:pt x="7144" y="30172"/>
                    <a:pt x="30172" y="7144"/>
                    <a:pt x="58579" y="7144"/>
                  </a:cubicBezTo>
                  <a:cubicBezTo>
                    <a:pt x="86985" y="7144"/>
                    <a:pt x="110014" y="30172"/>
                    <a:pt x="110014" y="58579"/>
                  </a:cubicBezTo>
                  <a:close/>
                </a:path>
              </a:pathLst>
            </a:custGeom>
            <a:solidFill>
              <a:srgbClr val="1E3F77"/>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07D09DA-4823-45B9-A28C-DC6D416C7749}"/>
                </a:ext>
              </a:extLst>
            </p:cNvPr>
            <p:cNvSpPr/>
            <p:nvPr/>
          </p:nvSpPr>
          <p:spPr>
            <a:xfrm>
              <a:off x="4421361"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1254A8B-65AE-4642-ACB0-6D423E3E4B32}"/>
                </a:ext>
              </a:extLst>
            </p:cNvPr>
            <p:cNvSpPr/>
            <p:nvPr/>
          </p:nvSpPr>
          <p:spPr>
            <a:xfrm>
              <a:off x="3502198"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EC415C24-F216-40BC-9B31-7CBC016A7A70}"/>
                </a:ext>
              </a:extLst>
            </p:cNvPr>
            <p:cNvSpPr/>
            <p:nvPr/>
          </p:nvSpPr>
          <p:spPr>
            <a:xfrm>
              <a:off x="3724474" y="1061471"/>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6437 w 95250"/>
                <a:gd name="connsiteY8" fmla="*/ 41672 h 95250"/>
                <a:gd name="connsiteX9" fmla="*/ 59769 w 95250"/>
                <a:gd name="connsiteY9" fmla="*/ 35957 h 95250"/>
                <a:gd name="connsiteX10" fmla="*/ 50244 w 95250"/>
                <a:gd name="connsiteY10" fmla="*/ 9287 h 95250"/>
                <a:gd name="connsiteX11" fmla="*/ 47387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6437" y="41672"/>
                  </a:lnTo>
                  <a:cubicBezTo>
                    <a:pt x="63579" y="40719"/>
                    <a:pt x="60722" y="38814"/>
                    <a:pt x="59769" y="35957"/>
                  </a:cubicBezTo>
                  <a:lnTo>
                    <a:pt x="50244" y="9287"/>
                  </a:lnTo>
                  <a:cubicBezTo>
                    <a:pt x="49292" y="6429"/>
                    <a:pt x="48339" y="6429"/>
                    <a:pt x="47387"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bg1"/>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5A6A080B-3967-4873-9B2B-C692C098210E}"/>
                </a:ext>
              </a:extLst>
            </p:cNvPr>
            <p:cNvSpPr/>
            <p:nvPr/>
          </p:nvSpPr>
          <p:spPr>
            <a:xfrm>
              <a:off x="4058414" y="1711641"/>
              <a:ext cx="57150" cy="57150"/>
            </a:xfrm>
            <a:custGeom>
              <a:avLst/>
              <a:gdLst>
                <a:gd name="connsiteX0" fmla="*/ 20152 w 57150"/>
                <a:gd name="connsiteY0" fmla="*/ 31582 h 57150"/>
                <a:gd name="connsiteX1" fmla="*/ 22057 w 57150"/>
                <a:gd name="connsiteY1" fmla="*/ 36344 h 57150"/>
                <a:gd name="connsiteX2" fmla="*/ 19199 w 57150"/>
                <a:gd name="connsiteY2" fmla="*/ 52537 h 57150"/>
                <a:gd name="connsiteX3" fmla="*/ 20152 w 57150"/>
                <a:gd name="connsiteY3" fmla="*/ 53489 h 57150"/>
                <a:gd name="connsiteX4" fmla="*/ 31582 w 57150"/>
                <a:gd name="connsiteY4" fmla="*/ 41107 h 57150"/>
                <a:gd name="connsiteX5" fmla="*/ 36344 w 57150"/>
                <a:gd name="connsiteY5" fmla="*/ 39202 h 57150"/>
                <a:gd name="connsiteX6" fmla="*/ 52537 w 57150"/>
                <a:gd name="connsiteY6" fmla="*/ 42059 h 57150"/>
                <a:gd name="connsiteX7" fmla="*/ 53489 w 57150"/>
                <a:gd name="connsiteY7" fmla="*/ 41107 h 57150"/>
                <a:gd name="connsiteX8" fmla="*/ 41107 w 57150"/>
                <a:gd name="connsiteY8" fmla="*/ 29677 h 57150"/>
                <a:gd name="connsiteX9" fmla="*/ 39202 w 57150"/>
                <a:gd name="connsiteY9" fmla="*/ 24914 h 57150"/>
                <a:gd name="connsiteX10" fmla="*/ 42059 w 57150"/>
                <a:gd name="connsiteY10" fmla="*/ 8722 h 57150"/>
                <a:gd name="connsiteX11" fmla="*/ 41107 w 57150"/>
                <a:gd name="connsiteY11" fmla="*/ 7769 h 57150"/>
                <a:gd name="connsiteX12" fmla="*/ 29677 w 57150"/>
                <a:gd name="connsiteY12" fmla="*/ 20152 h 57150"/>
                <a:gd name="connsiteX13" fmla="*/ 24914 w 57150"/>
                <a:gd name="connsiteY13" fmla="*/ 22057 h 57150"/>
                <a:gd name="connsiteX14" fmla="*/ 8722 w 57150"/>
                <a:gd name="connsiteY14" fmla="*/ 19199 h 57150"/>
                <a:gd name="connsiteX15" fmla="*/ 7769 w 57150"/>
                <a:gd name="connsiteY15" fmla="*/ 20152 h 57150"/>
                <a:gd name="connsiteX16" fmla="*/ 20152 w 57150"/>
                <a:gd name="connsiteY16" fmla="*/ 3158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0152" y="31582"/>
                  </a:moveTo>
                  <a:cubicBezTo>
                    <a:pt x="21104" y="32534"/>
                    <a:pt x="22057" y="34439"/>
                    <a:pt x="22057" y="36344"/>
                  </a:cubicBezTo>
                  <a:lnTo>
                    <a:pt x="19199" y="52537"/>
                  </a:lnTo>
                  <a:cubicBezTo>
                    <a:pt x="19199" y="54442"/>
                    <a:pt x="19199" y="54442"/>
                    <a:pt x="20152" y="53489"/>
                  </a:cubicBezTo>
                  <a:lnTo>
                    <a:pt x="31582" y="41107"/>
                  </a:lnTo>
                  <a:cubicBezTo>
                    <a:pt x="32534" y="40154"/>
                    <a:pt x="34439" y="39202"/>
                    <a:pt x="36344" y="39202"/>
                  </a:cubicBezTo>
                  <a:lnTo>
                    <a:pt x="52537" y="42059"/>
                  </a:lnTo>
                  <a:cubicBezTo>
                    <a:pt x="54442" y="42059"/>
                    <a:pt x="54442" y="42059"/>
                    <a:pt x="53489" y="41107"/>
                  </a:cubicBezTo>
                  <a:lnTo>
                    <a:pt x="41107" y="29677"/>
                  </a:lnTo>
                  <a:cubicBezTo>
                    <a:pt x="40154" y="28724"/>
                    <a:pt x="39202" y="26819"/>
                    <a:pt x="39202" y="24914"/>
                  </a:cubicBezTo>
                  <a:lnTo>
                    <a:pt x="42059" y="8722"/>
                  </a:lnTo>
                  <a:cubicBezTo>
                    <a:pt x="42059" y="6817"/>
                    <a:pt x="42059" y="6817"/>
                    <a:pt x="41107" y="7769"/>
                  </a:cubicBezTo>
                  <a:lnTo>
                    <a:pt x="29677" y="20152"/>
                  </a:lnTo>
                  <a:cubicBezTo>
                    <a:pt x="28724" y="21104"/>
                    <a:pt x="26819" y="22057"/>
                    <a:pt x="24914" y="22057"/>
                  </a:cubicBezTo>
                  <a:lnTo>
                    <a:pt x="8722" y="19199"/>
                  </a:lnTo>
                  <a:cubicBezTo>
                    <a:pt x="6817" y="19199"/>
                    <a:pt x="6817" y="19199"/>
                    <a:pt x="7769" y="20152"/>
                  </a:cubicBezTo>
                  <a:lnTo>
                    <a:pt x="20152" y="31582"/>
                  </a:lnTo>
                  <a:close/>
                </a:path>
              </a:pathLst>
            </a:custGeom>
            <a:solidFill>
              <a:schemeClr val="bg1"/>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BAAC961F-232C-406A-884C-7A7D7E05F29D}"/>
                </a:ext>
              </a:extLst>
            </p:cNvPr>
            <p:cNvSpPr/>
            <p:nvPr/>
          </p:nvSpPr>
          <p:spPr>
            <a:xfrm>
              <a:off x="4414649" y="1166811"/>
              <a:ext cx="57150" cy="57150"/>
            </a:xfrm>
            <a:custGeom>
              <a:avLst/>
              <a:gdLst>
                <a:gd name="connsiteX0" fmla="*/ 21104 w 57150"/>
                <a:gd name="connsiteY0" fmla="*/ 33487 h 57150"/>
                <a:gd name="connsiteX1" fmla="*/ 23009 w 57150"/>
                <a:gd name="connsiteY1" fmla="*/ 38249 h 57150"/>
                <a:gd name="connsiteX2" fmla="*/ 22057 w 57150"/>
                <a:gd name="connsiteY2" fmla="*/ 54442 h 57150"/>
                <a:gd name="connsiteX3" fmla="*/ 23962 w 57150"/>
                <a:gd name="connsiteY3" fmla="*/ 55394 h 57150"/>
                <a:gd name="connsiteX4" fmla="*/ 33487 w 57150"/>
                <a:gd name="connsiteY4" fmla="*/ 42059 h 57150"/>
                <a:gd name="connsiteX5" fmla="*/ 38249 w 57150"/>
                <a:gd name="connsiteY5" fmla="*/ 40154 h 57150"/>
                <a:gd name="connsiteX6" fmla="*/ 54442 w 57150"/>
                <a:gd name="connsiteY6" fmla="*/ 41107 h 57150"/>
                <a:gd name="connsiteX7" fmla="*/ 55394 w 57150"/>
                <a:gd name="connsiteY7" fmla="*/ 39202 h 57150"/>
                <a:gd name="connsiteX8" fmla="*/ 42059 w 57150"/>
                <a:gd name="connsiteY8" fmla="*/ 29677 h 57150"/>
                <a:gd name="connsiteX9" fmla="*/ 40154 w 57150"/>
                <a:gd name="connsiteY9" fmla="*/ 24914 h 57150"/>
                <a:gd name="connsiteX10" fmla="*/ 41107 w 57150"/>
                <a:gd name="connsiteY10" fmla="*/ 8722 h 57150"/>
                <a:gd name="connsiteX11" fmla="*/ 39202 w 57150"/>
                <a:gd name="connsiteY11" fmla="*/ 7769 h 57150"/>
                <a:gd name="connsiteX12" fmla="*/ 29677 w 57150"/>
                <a:gd name="connsiteY12" fmla="*/ 21104 h 57150"/>
                <a:gd name="connsiteX13" fmla="*/ 24914 w 57150"/>
                <a:gd name="connsiteY13" fmla="*/ 23009 h 57150"/>
                <a:gd name="connsiteX14" fmla="*/ 8722 w 57150"/>
                <a:gd name="connsiteY14" fmla="*/ 22057 h 57150"/>
                <a:gd name="connsiteX15" fmla="*/ 7769 w 57150"/>
                <a:gd name="connsiteY15" fmla="*/ 23962 h 57150"/>
                <a:gd name="connsiteX16" fmla="*/ 21104 w 57150"/>
                <a:gd name="connsiteY16" fmla="*/ 3348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1104" y="33487"/>
                  </a:moveTo>
                  <a:cubicBezTo>
                    <a:pt x="22057" y="34439"/>
                    <a:pt x="23009" y="36344"/>
                    <a:pt x="23009" y="38249"/>
                  </a:cubicBezTo>
                  <a:lnTo>
                    <a:pt x="22057" y="54442"/>
                  </a:lnTo>
                  <a:cubicBezTo>
                    <a:pt x="22057" y="56347"/>
                    <a:pt x="23009" y="56347"/>
                    <a:pt x="23962" y="55394"/>
                  </a:cubicBezTo>
                  <a:lnTo>
                    <a:pt x="33487" y="42059"/>
                  </a:lnTo>
                  <a:cubicBezTo>
                    <a:pt x="34439" y="41107"/>
                    <a:pt x="36344" y="40154"/>
                    <a:pt x="38249" y="40154"/>
                  </a:cubicBezTo>
                  <a:lnTo>
                    <a:pt x="54442" y="41107"/>
                  </a:lnTo>
                  <a:cubicBezTo>
                    <a:pt x="56347" y="41107"/>
                    <a:pt x="56347" y="40154"/>
                    <a:pt x="55394" y="39202"/>
                  </a:cubicBezTo>
                  <a:lnTo>
                    <a:pt x="42059" y="29677"/>
                  </a:lnTo>
                  <a:cubicBezTo>
                    <a:pt x="41107" y="28724"/>
                    <a:pt x="40154" y="26819"/>
                    <a:pt x="40154" y="24914"/>
                  </a:cubicBezTo>
                  <a:lnTo>
                    <a:pt x="41107" y="8722"/>
                  </a:lnTo>
                  <a:cubicBezTo>
                    <a:pt x="41107" y="6817"/>
                    <a:pt x="40154" y="6817"/>
                    <a:pt x="39202" y="7769"/>
                  </a:cubicBezTo>
                  <a:lnTo>
                    <a:pt x="29677" y="21104"/>
                  </a:lnTo>
                  <a:cubicBezTo>
                    <a:pt x="28724" y="22057"/>
                    <a:pt x="26819" y="23009"/>
                    <a:pt x="24914" y="23009"/>
                  </a:cubicBezTo>
                  <a:lnTo>
                    <a:pt x="8722" y="22057"/>
                  </a:lnTo>
                  <a:cubicBezTo>
                    <a:pt x="6817" y="22057"/>
                    <a:pt x="6817" y="23009"/>
                    <a:pt x="7769" y="23962"/>
                  </a:cubicBezTo>
                  <a:lnTo>
                    <a:pt x="21104" y="33487"/>
                  </a:lnTo>
                  <a:close/>
                </a:path>
              </a:pathLst>
            </a:custGeom>
            <a:solidFill>
              <a:schemeClr val="bg1"/>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1AE7FA7A-1C70-4FAE-A102-DA1D04B372A3}"/>
                </a:ext>
              </a:extLst>
            </p:cNvPr>
            <p:cNvSpPr/>
            <p:nvPr/>
          </p:nvSpPr>
          <p:spPr>
            <a:xfrm>
              <a:off x="3573591" y="1543049"/>
              <a:ext cx="57150" cy="57150"/>
            </a:xfrm>
            <a:custGeom>
              <a:avLst/>
              <a:gdLst>
                <a:gd name="connsiteX0" fmla="*/ 24914 w 57150"/>
                <a:gd name="connsiteY0" fmla="*/ 39202 h 57150"/>
                <a:gd name="connsiteX1" fmla="*/ 29677 w 57150"/>
                <a:gd name="connsiteY1" fmla="*/ 41107 h 57150"/>
                <a:gd name="connsiteX2" fmla="*/ 40154 w 57150"/>
                <a:gd name="connsiteY2" fmla="*/ 53489 h 57150"/>
                <a:gd name="connsiteX3" fmla="*/ 41107 w 57150"/>
                <a:gd name="connsiteY3" fmla="*/ 52537 h 57150"/>
                <a:gd name="connsiteX4" fmla="*/ 39202 w 57150"/>
                <a:gd name="connsiteY4" fmla="*/ 36344 h 57150"/>
                <a:gd name="connsiteX5" fmla="*/ 41107 w 57150"/>
                <a:gd name="connsiteY5" fmla="*/ 31582 h 57150"/>
                <a:gd name="connsiteX6" fmla="*/ 53489 w 57150"/>
                <a:gd name="connsiteY6" fmla="*/ 21104 h 57150"/>
                <a:gd name="connsiteX7" fmla="*/ 52537 w 57150"/>
                <a:gd name="connsiteY7" fmla="*/ 20152 h 57150"/>
                <a:gd name="connsiteX8" fmla="*/ 36344 w 57150"/>
                <a:gd name="connsiteY8" fmla="*/ 23009 h 57150"/>
                <a:gd name="connsiteX9" fmla="*/ 31582 w 57150"/>
                <a:gd name="connsiteY9" fmla="*/ 21104 h 57150"/>
                <a:gd name="connsiteX10" fmla="*/ 21104 w 57150"/>
                <a:gd name="connsiteY10" fmla="*/ 7769 h 57150"/>
                <a:gd name="connsiteX11" fmla="*/ 20152 w 57150"/>
                <a:gd name="connsiteY11" fmla="*/ 8722 h 57150"/>
                <a:gd name="connsiteX12" fmla="*/ 22057 w 57150"/>
                <a:gd name="connsiteY12" fmla="*/ 24914 h 57150"/>
                <a:gd name="connsiteX13" fmla="*/ 20152 w 57150"/>
                <a:gd name="connsiteY13" fmla="*/ 29677 h 57150"/>
                <a:gd name="connsiteX14" fmla="*/ 7769 w 57150"/>
                <a:gd name="connsiteY14" fmla="*/ 40154 h 57150"/>
                <a:gd name="connsiteX15" fmla="*/ 8722 w 57150"/>
                <a:gd name="connsiteY15" fmla="*/ 41107 h 57150"/>
                <a:gd name="connsiteX16" fmla="*/ 24914 w 57150"/>
                <a:gd name="connsiteY16" fmla="*/ 3920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4914" y="39202"/>
                  </a:moveTo>
                  <a:cubicBezTo>
                    <a:pt x="26819" y="39202"/>
                    <a:pt x="28724" y="40154"/>
                    <a:pt x="29677" y="41107"/>
                  </a:cubicBezTo>
                  <a:lnTo>
                    <a:pt x="40154" y="53489"/>
                  </a:lnTo>
                  <a:cubicBezTo>
                    <a:pt x="41107" y="54442"/>
                    <a:pt x="42059" y="54442"/>
                    <a:pt x="41107" y="52537"/>
                  </a:cubicBezTo>
                  <a:lnTo>
                    <a:pt x="39202" y="36344"/>
                  </a:lnTo>
                  <a:cubicBezTo>
                    <a:pt x="39202" y="34439"/>
                    <a:pt x="40154" y="32534"/>
                    <a:pt x="41107" y="31582"/>
                  </a:cubicBezTo>
                  <a:lnTo>
                    <a:pt x="53489" y="21104"/>
                  </a:lnTo>
                  <a:cubicBezTo>
                    <a:pt x="54442" y="20152"/>
                    <a:pt x="54442" y="19199"/>
                    <a:pt x="52537" y="20152"/>
                  </a:cubicBezTo>
                  <a:lnTo>
                    <a:pt x="36344" y="23009"/>
                  </a:lnTo>
                  <a:cubicBezTo>
                    <a:pt x="34439" y="23009"/>
                    <a:pt x="32534" y="22057"/>
                    <a:pt x="31582" y="21104"/>
                  </a:cubicBezTo>
                  <a:lnTo>
                    <a:pt x="21104" y="7769"/>
                  </a:lnTo>
                  <a:cubicBezTo>
                    <a:pt x="20152" y="6817"/>
                    <a:pt x="19199" y="6817"/>
                    <a:pt x="20152" y="8722"/>
                  </a:cubicBezTo>
                  <a:lnTo>
                    <a:pt x="22057" y="24914"/>
                  </a:lnTo>
                  <a:cubicBezTo>
                    <a:pt x="22057" y="26819"/>
                    <a:pt x="21104" y="28724"/>
                    <a:pt x="20152" y="29677"/>
                  </a:cubicBezTo>
                  <a:lnTo>
                    <a:pt x="7769" y="40154"/>
                  </a:lnTo>
                  <a:cubicBezTo>
                    <a:pt x="6817" y="41107"/>
                    <a:pt x="6817" y="42059"/>
                    <a:pt x="8722" y="41107"/>
                  </a:cubicBezTo>
                  <a:lnTo>
                    <a:pt x="24914" y="39202"/>
                  </a:lnTo>
                  <a:close/>
                </a:path>
              </a:pathLst>
            </a:custGeom>
            <a:solidFill>
              <a:schemeClr val="bg1"/>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4A9E2B8A-9B90-4370-A0CA-AD716D069834}"/>
                </a:ext>
              </a:extLst>
            </p:cNvPr>
            <p:cNvSpPr/>
            <p:nvPr/>
          </p:nvSpPr>
          <p:spPr>
            <a:xfrm>
              <a:off x="4385323" y="1132723"/>
              <a:ext cx="28575" cy="28575"/>
            </a:xfrm>
            <a:custGeom>
              <a:avLst/>
              <a:gdLst>
                <a:gd name="connsiteX0" fmla="*/ 15187 w 28575"/>
                <a:gd name="connsiteY0" fmla="*/ 21855 h 28575"/>
                <a:gd name="connsiteX1" fmla="*/ 17092 w 28575"/>
                <a:gd name="connsiteY1" fmla="*/ 22807 h 28575"/>
                <a:gd name="connsiteX2" fmla="*/ 21855 w 28575"/>
                <a:gd name="connsiteY2" fmla="*/ 28522 h 28575"/>
                <a:gd name="connsiteX3" fmla="*/ 22807 w 28575"/>
                <a:gd name="connsiteY3" fmla="*/ 28522 h 28575"/>
                <a:gd name="connsiteX4" fmla="*/ 21855 w 28575"/>
                <a:gd name="connsiteY4" fmla="*/ 20902 h 28575"/>
                <a:gd name="connsiteX5" fmla="*/ 22807 w 28575"/>
                <a:gd name="connsiteY5" fmla="*/ 18997 h 28575"/>
                <a:gd name="connsiteX6" fmla="*/ 28522 w 28575"/>
                <a:gd name="connsiteY6" fmla="*/ 14235 h 28575"/>
                <a:gd name="connsiteX7" fmla="*/ 28522 w 28575"/>
                <a:gd name="connsiteY7" fmla="*/ 13282 h 28575"/>
                <a:gd name="connsiteX8" fmla="*/ 20902 w 28575"/>
                <a:gd name="connsiteY8" fmla="*/ 14235 h 28575"/>
                <a:gd name="connsiteX9" fmla="*/ 18997 w 28575"/>
                <a:gd name="connsiteY9" fmla="*/ 13282 h 28575"/>
                <a:gd name="connsiteX10" fmla="*/ 14235 w 28575"/>
                <a:gd name="connsiteY10" fmla="*/ 7567 h 28575"/>
                <a:gd name="connsiteX11" fmla="*/ 13282 w 28575"/>
                <a:gd name="connsiteY11" fmla="*/ 7567 h 28575"/>
                <a:gd name="connsiteX12" fmla="*/ 14235 w 28575"/>
                <a:gd name="connsiteY12" fmla="*/ 15187 h 28575"/>
                <a:gd name="connsiteX13" fmla="*/ 13282 w 28575"/>
                <a:gd name="connsiteY13" fmla="*/ 17092 h 28575"/>
                <a:gd name="connsiteX14" fmla="*/ 7567 w 28575"/>
                <a:gd name="connsiteY14" fmla="*/ 21855 h 28575"/>
                <a:gd name="connsiteX15" fmla="*/ 7567 w 28575"/>
                <a:gd name="connsiteY15" fmla="*/ 22807 h 28575"/>
                <a:gd name="connsiteX16" fmla="*/ 15187 w 28575"/>
                <a:gd name="connsiteY16" fmla="*/ 2185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75" h="28575">
                  <a:moveTo>
                    <a:pt x="15187" y="21855"/>
                  </a:moveTo>
                  <a:cubicBezTo>
                    <a:pt x="16140" y="21855"/>
                    <a:pt x="17092" y="21855"/>
                    <a:pt x="17092" y="22807"/>
                  </a:cubicBezTo>
                  <a:lnTo>
                    <a:pt x="21855" y="28522"/>
                  </a:lnTo>
                  <a:cubicBezTo>
                    <a:pt x="21855" y="29475"/>
                    <a:pt x="22807" y="28522"/>
                    <a:pt x="22807" y="28522"/>
                  </a:cubicBezTo>
                  <a:lnTo>
                    <a:pt x="21855" y="20902"/>
                  </a:lnTo>
                  <a:cubicBezTo>
                    <a:pt x="21855" y="19950"/>
                    <a:pt x="21855" y="18997"/>
                    <a:pt x="22807" y="18997"/>
                  </a:cubicBezTo>
                  <a:lnTo>
                    <a:pt x="28522" y="14235"/>
                  </a:lnTo>
                  <a:cubicBezTo>
                    <a:pt x="29475" y="14235"/>
                    <a:pt x="28522" y="13282"/>
                    <a:pt x="28522" y="13282"/>
                  </a:cubicBezTo>
                  <a:lnTo>
                    <a:pt x="20902" y="14235"/>
                  </a:lnTo>
                  <a:cubicBezTo>
                    <a:pt x="19950" y="14235"/>
                    <a:pt x="18997" y="14235"/>
                    <a:pt x="18997" y="13282"/>
                  </a:cubicBezTo>
                  <a:lnTo>
                    <a:pt x="14235" y="7567"/>
                  </a:lnTo>
                  <a:cubicBezTo>
                    <a:pt x="14235" y="6615"/>
                    <a:pt x="13282" y="7567"/>
                    <a:pt x="13282" y="7567"/>
                  </a:cubicBezTo>
                  <a:lnTo>
                    <a:pt x="14235" y="15187"/>
                  </a:lnTo>
                  <a:cubicBezTo>
                    <a:pt x="14235" y="16140"/>
                    <a:pt x="14235" y="17092"/>
                    <a:pt x="13282" y="17092"/>
                  </a:cubicBezTo>
                  <a:lnTo>
                    <a:pt x="7567" y="21855"/>
                  </a:lnTo>
                  <a:cubicBezTo>
                    <a:pt x="6615" y="21855"/>
                    <a:pt x="7567" y="22807"/>
                    <a:pt x="7567" y="22807"/>
                  </a:cubicBezTo>
                  <a:lnTo>
                    <a:pt x="15187" y="21855"/>
                  </a:lnTo>
                  <a:close/>
                </a:path>
              </a:pathLst>
            </a:custGeom>
            <a:solidFill>
              <a:schemeClr val="bg1"/>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D38FA074-D6B2-4FC2-9AEA-3609F13AEB29}"/>
                </a:ext>
              </a:extLst>
            </p:cNvPr>
            <p:cNvSpPr/>
            <p:nvPr/>
          </p:nvSpPr>
          <p:spPr>
            <a:xfrm>
              <a:off x="4136293" y="1035142"/>
              <a:ext cx="142875" cy="142875"/>
            </a:xfrm>
            <a:custGeom>
              <a:avLst/>
              <a:gdLst>
                <a:gd name="connsiteX0" fmla="*/ 136582 w 142875"/>
                <a:gd name="connsiteY0" fmla="*/ 7403 h 142875"/>
                <a:gd name="connsiteX1" fmla="*/ 46095 w 142875"/>
                <a:gd name="connsiteY1" fmla="*/ 20739 h 142875"/>
                <a:gd name="connsiteX2" fmla="*/ 43237 w 142875"/>
                <a:gd name="connsiteY2" fmla="*/ 23596 h 142875"/>
                <a:gd name="connsiteX3" fmla="*/ 43237 w 142875"/>
                <a:gd name="connsiteY3" fmla="*/ 102653 h 142875"/>
                <a:gd name="connsiteX4" fmla="*/ 35617 w 142875"/>
                <a:gd name="connsiteY4" fmla="*/ 100748 h 142875"/>
                <a:gd name="connsiteX5" fmla="*/ 20377 w 142875"/>
                <a:gd name="connsiteY5" fmla="*/ 104558 h 142875"/>
                <a:gd name="connsiteX6" fmla="*/ 8947 w 142875"/>
                <a:gd name="connsiteY6" fmla="*/ 115989 h 142875"/>
                <a:gd name="connsiteX7" fmla="*/ 8947 w 142875"/>
                <a:gd name="connsiteY7" fmla="*/ 129323 h 142875"/>
                <a:gd name="connsiteX8" fmla="*/ 21330 w 142875"/>
                <a:gd name="connsiteY8" fmla="*/ 135991 h 142875"/>
                <a:gd name="connsiteX9" fmla="*/ 36570 w 142875"/>
                <a:gd name="connsiteY9" fmla="*/ 132181 h 142875"/>
                <a:gd name="connsiteX10" fmla="*/ 48000 w 142875"/>
                <a:gd name="connsiteY10" fmla="*/ 120751 h 142875"/>
                <a:gd name="connsiteX11" fmla="*/ 49905 w 142875"/>
                <a:gd name="connsiteY11" fmla="*/ 112178 h 142875"/>
                <a:gd name="connsiteX12" fmla="*/ 49905 w 142875"/>
                <a:gd name="connsiteY12" fmla="*/ 55028 h 142875"/>
                <a:gd name="connsiteX13" fmla="*/ 133725 w 142875"/>
                <a:gd name="connsiteY13" fmla="*/ 42646 h 142875"/>
                <a:gd name="connsiteX14" fmla="*/ 133725 w 142875"/>
                <a:gd name="connsiteY14" fmla="*/ 88366 h 142875"/>
                <a:gd name="connsiteX15" fmla="*/ 126105 w 142875"/>
                <a:gd name="connsiteY15" fmla="*/ 86461 h 142875"/>
                <a:gd name="connsiteX16" fmla="*/ 110865 w 142875"/>
                <a:gd name="connsiteY16" fmla="*/ 90271 h 142875"/>
                <a:gd name="connsiteX17" fmla="*/ 99435 w 142875"/>
                <a:gd name="connsiteY17" fmla="*/ 101701 h 142875"/>
                <a:gd name="connsiteX18" fmla="*/ 99435 w 142875"/>
                <a:gd name="connsiteY18" fmla="*/ 115036 h 142875"/>
                <a:gd name="connsiteX19" fmla="*/ 111817 w 142875"/>
                <a:gd name="connsiteY19" fmla="*/ 121703 h 142875"/>
                <a:gd name="connsiteX20" fmla="*/ 127057 w 142875"/>
                <a:gd name="connsiteY20" fmla="*/ 117893 h 142875"/>
                <a:gd name="connsiteX21" fmla="*/ 138487 w 142875"/>
                <a:gd name="connsiteY21" fmla="*/ 106464 h 142875"/>
                <a:gd name="connsiteX22" fmla="*/ 140392 w 142875"/>
                <a:gd name="connsiteY22" fmla="*/ 97891 h 142875"/>
                <a:gd name="connsiteX23" fmla="*/ 140392 w 142875"/>
                <a:gd name="connsiteY23" fmla="*/ 9308 h 142875"/>
                <a:gd name="connsiteX24" fmla="*/ 136582 w 142875"/>
                <a:gd name="connsiteY24" fmla="*/ 7403 h 142875"/>
                <a:gd name="connsiteX25" fmla="*/ 136582 w 142875"/>
                <a:gd name="connsiteY25" fmla="*/ 740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142875">
                  <a:moveTo>
                    <a:pt x="136582" y="7403"/>
                  </a:moveTo>
                  <a:lnTo>
                    <a:pt x="46095" y="20739"/>
                  </a:lnTo>
                  <a:cubicBezTo>
                    <a:pt x="44190" y="20739"/>
                    <a:pt x="43237" y="22643"/>
                    <a:pt x="43237" y="23596"/>
                  </a:cubicBezTo>
                  <a:cubicBezTo>
                    <a:pt x="43237" y="50266"/>
                    <a:pt x="43237" y="75983"/>
                    <a:pt x="43237" y="102653"/>
                  </a:cubicBezTo>
                  <a:cubicBezTo>
                    <a:pt x="41332" y="101701"/>
                    <a:pt x="38475" y="100748"/>
                    <a:pt x="35617" y="100748"/>
                  </a:cubicBezTo>
                  <a:cubicBezTo>
                    <a:pt x="30855" y="100748"/>
                    <a:pt x="25140" y="101701"/>
                    <a:pt x="20377" y="104558"/>
                  </a:cubicBezTo>
                  <a:cubicBezTo>
                    <a:pt x="15615" y="107416"/>
                    <a:pt x="11805" y="111226"/>
                    <a:pt x="8947" y="115989"/>
                  </a:cubicBezTo>
                  <a:cubicBezTo>
                    <a:pt x="7042" y="120751"/>
                    <a:pt x="6090" y="125514"/>
                    <a:pt x="8947" y="129323"/>
                  </a:cubicBezTo>
                  <a:cubicBezTo>
                    <a:pt x="11805" y="133133"/>
                    <a:pt x="15615" y="135991"/>
                    <a:pt x="21330" y="135991"/>
                  </a:cubicBezTo>
                  <a:cubicBezTo>
                    <a:pt x="26092" y="135991"/>
                    <a:pt x="31807" y="135039"/>
                    <a:pt x="36570" y="132181"/>
                  </a:cubicBezTo>
                  <a:cubicBezTo>
                    <a:pt x="41332" y="129323"/>
                    <a:pt x="45142" y="125514"/>
                    <a:pt x="48000" y="120751"/>
                  </a:cubicBezTo>
                  <a:cubicBezTo>
                    <a:pt x="48952" y="117893"/>
                    <a:pt x="49905" y="115036"/>
                    <a:pt x="49905" y="112178"/>
                  </a:cubicBezTo>
                  <a:lnTo>
                    <a:pt x="49905" y="55028"/>
                  </a:lnTo>
                  <a:lnTo>
                    <a:pt x="133725" y="42646"/>
                  </a:lnTo>
                  <a:lnTo>
                    <a:pt x="133725" y="88366"/>
                  </a:lnTo>
                  <a:cubicBezTo>
                    <a:pt x="131820" y="87414"/>
                    <a:pt x="128962" y="86461"/>
                    <a:pt x="126105" y="86461"/>
                  </a:cubicBezTo>
                  <a:cubicBezTo>
                    <a:pt x="121342" y="86461"/>
                    <a:pt x="115627" y="87414"/>
                    <a:pt x="110865" y="90271"/>
                  </a:cubicBezTo>
                  <a:cubicBezTo>
                    <a:pt x="106102" y="93128"/>
                    <a:pt x="102292" y="96939"/>
                    <a:pt x="99435" y="101701"/>
                  </a:cubicBezTo>
                  <a:cubicBezTo>
                    <a:pt x="97530" y="106464"/>
                    <a:pt x="96577" y="111226"/>
                    <a:pt x="99435" y="115036"/>
                  </a:cubicBezTo>
                  <a:cubicBezTo>
                    <a:pt x="102292" y="118846"/>
                    <a:pt x="106102" y="121703"/>
                    <a:pt x="111817" y="121703"/>
                  </a:cubicBezTo>
                  <a:cubicBezTo>
                    <a:pt x="116580" y="121703"/>
                    <a:pt x="122295" y="120751"/>
                    <a:pt x="127057" y="117893"/>
                  </a:cubicBezTo>
                  <a:cubicBezTo>
                    <a:pt x="131820" y="115036"/>
                    <a:pt x="135630" y="111226"/>
                    <a:pt x="138487" y="106464"/>
                  </a:cubicBezTo>
                  <a:cubicBezTo>
                    <a:pt x="139440" y="103606"/>
                    <a:pt x="140392" y="100748"/>
                    <a:pt x="140392" y="97891"/>
                  </a:cubicBezTo>
                  <a:cubicBezTo>
                    <a:pt x="140392" y="68364"/>
                    <a:pt x="140392" y="38836"/>
                    <a:pt x="140392" y="9308"/>
                  </a:cubicBezTo>
                  <a:cubicBezTo>
                    <a:pt x="139440" y="8356"/>
                    <a:pt x="137535" y="6451"/>
                    <a:pt x="136582" y="7403"/>
                  </a:cubicBezTo>
                  <a:lnTo>
                    <a:pt x="136582" y="7403"/>
                  </a:lnTo>
                  <a:close/>
                </a:path>
              </a:pathLst>
            </a:custGeom>
            <a:solidFill>
              <a:schemeClr val="bg1"/>
            </a:solidFill>
            <a:ln w="9525" cap="flat">
              <a:noFill/>
              <a:prstDash val="solid"/>
              <a:miter/>
            </a:ln>
          </p:spPr>
          <p:txBody>
            <a:bodyPr rtlCol="0" anchor="ctr"/>
            <a:lstStyle/>
            <a:p>
              <a:endParaRPr lang="en-US" dirty="0"/>
            </a:p>
          </p:txBody>
        </p:sp>
      </p:grpSp>
      <p:grpSp>
        <p:nvGrpSpPr>
          <p:cNvPr id="68" name="Group 67">
            <a:extLst>
              <a:ext uri="{FF2B5EF4-FFF2-40B4-BE49-F238E27FC236}">
                <a16:creationId xmlns:a16="http://schemas.microsoft.com/office/drawing/2014/main" id="{25C799C8-7AA3-4A61-8CB5-55AED8EFBC11}"/>
              </a:ext>
              <a:ext uri="{C183D7F6-B498-43B3-948B-1728B52AA6E4}">
                <adec:decorative xmlns:adec="http://schemas.microsoft.com/office/drawing/2017/decorative" val="1"/>
              </a:ext>
            </a:extLst>
          </p:cNvPr>
          <p:cNvGrpSpPr>
            <a:grpSpLocks noChangeAspect="1"/>
          </p:cNvGrpSpPr>
          <p:nvPr/>
        </p:nvGrpSpPr>
        <p:grpSpPr>
          <a:xfrm>
            <a:off x="10388594" y="606073"/>
            <a:ext cx="1652462" cy="899905"/>
            <a:chOff x="69329" y="3410351"/>
            <a:chExt cx="1128654" cy="614647"/>
          </a:xfrm>
        </p:grpSpPr>
        <p:sp>
          <p:nvSpPr>
            <p:cNvPr id="69" name="Freeform: Shape 68">
              <a:extLst>
                <a:ext uri="{FF2B5EF4-FFF2-40B4-BE49-F238E27FC236}">
                  <a16:creationId xmlns:a16="http://schemas.microsoft.com/office/drawing/2014/main" id="{0C76A4FA-79EB-4D10-A018-FF96872EC2E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97C26B3C-C82C-4D78-937C-92C52417C861}"/>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8836D5BC-989E-4603-B048-25AF4CD67C99}"/>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5CF2D6F5-323D-4809-B4AF-54BBA4A453BB}"/>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125" name="Group 124">
            <a:extLst>
              <a:ext uri="{FF2B5EF4-FFF2-40B4-BE49-F238E27FC236}">
                <a16:creationId xmlns:a16="http://schemas.microsoft.com/office/drawing/2014/main" id="{48B7DDBD-618B-4314-904D-B8BABD12ADAB}"/>
              </a:ext>
              <a:ext uri="{C183D7F6-B498-43B3-948B-1728B52AA6E4}">
                <adec:decorative xmlns:adec="http://schemas.microsoft.com/office/drawing/2017/decorative" val="1"/>
              </a:ext>
            </a:extLst>
          </p:cNvPr>
          <p:cNvGrpSpPr>
            <a:grpSpLocks noChangeAspect="1"/>
          </p:cNvGrpSpPr>
          <p:nvPr/>
        </p:nvGrpSpPr>
        <p:grpSpPr>
          <a:xfrm rot="20686633">
            <a:off x="511370" y="5172786"/>
            <a:ext cx="1277043" cy="1277043"/>
            <a:chOff x="10320554" y="1899878"/>
            <a:chExt cx="1055407" cy="1055407"/>
          </a:xfrm>
        </p:grpSpPr>
        <p:grpSp>
          <p:nvGrpSpPr>
            <p:cNvPr id="126" name="Group 125">
              <a:extLst>
                <a:ext uri="{FF2B5EF4-FFF2-40B4-BE49-F238E27FC236}">
                  <a16:creationId xmlns:a16="http://schemas.microsoft.com/office/drawing/2014/main" id="{D302BD75-8A07-4A86-B3F4-144037F0F042}"/>
                </a:ext>
              </a:extLst>
            </p:cNvPr>
            <p:cNvGrpSpPr/>
            <p:nvPr/>
          </p:nvGrpSpPr>
          <p:grpSpPr>
            <a:xfrm>
              <a:off x="10320554" y="1899878"/>
              <a:ext cx="1055407" cy="1055407"/>
              <a:chOff x="10209736" y="1789060"/>
              <a:chExt cx="1277043" cy="1277043"/>
            </a:xfrm>
          </p:grpSpPr>
          <p:sp>
            <p:nvSpPr>
              <p:cNvPr id="130" name="Freeform: Shape 129">
                <a:extLst>
                  <a:ext uri="{FF2B5EF4-FFF2-40B4-BE49-F238E27FC236}">
                    <a16:creationId xmlns:a16="http://schemas.microsoft.com/office/drawing/2014/main" id="{EDF0C7A5-A341-46E5-8118-B11151EC223E}"/>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131" name="Freeform: Shape 130">
                <a:extLst>
                  <a:ext uri="{FF2B5EF4-FFF2-40B4-BE49-F238E27FC236}">
                    <a16:creationId xmlns:a16="http://schemas.microsoft.com/office/drawing/2014/main" id="{040372D5-7049-4644-BDF9-65FF315BC1CF}"/>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BDC1E641-8F6B-46A9-8ACC-86346F2EB006}"/>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2754AD64-5D71-4430-863E-67247EE7366A}"/>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03C259C1-5E8C-4A20-BEEB-3BC654568FCB}"/>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EA9AB140-72E1-4DEF-A0B0-BF433F5AF6B7}"/>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336751E6-98E8-4C37-B372-51D924D105D0}"/>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CAE64D95-1395-4CC0-ABCD-BE0D790F0A39}"/>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127" name="Group 126">
              <a:extLst>
                <a:ext uri="{FF2B5EF4-FFF2-40B4-BE49-F238E27FC236}">
                  <a16:creationId xmlns:a16="http://schemas.microsoft.com/office/drawing/2014/main" id="{DFA99C38-EB77-44FA-8C68-CBF1DFD0202E}"/>
                </a:ext>
              </a:extLst>
            </p:cNvPr>
            <p:cNvGrpSpPr/>
            <p:nvPr/>
          </p:nvGrpSpPr>
          <p:grpSpPr>
            <a:xfrm>
              <a:off x="10520000" y="2103495"/>
              <a:ext cx="657225" cy="542925"/>
              <a:chOff x="10520000" y="2103495"/>
              <a:chExt cx="657225" cy="542925"/>
            </a:xfrm>
          </p:grpSpPr>
          <p:sp>
            <p:nvSpPr>
              <p:cNvPr id="128" name="Freeform: Shape 127">
                <a:extLst>
                  <a:ext uri="{FF2B5EF4-FFF2-40B4-BE49-F238E27FC236}">
                    <a16:creationId xmlns:a16="http://schemas.microsoft.com/office/drawing/2014/main" id="{E2333016-2140-4C54-843E-169B3EF8A626}"/>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3330F738-1A75-45EC-A749-61C04041755B}"/>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4</a:t>
            </a:fld>
            <a:endParaRPr lang="en-US" dirty="0"/>
          </a:p>
        </p:txBody>
      </p:sp>
      <p:pic>
        <p:nvPicPr>
          <p:cNvPr id="3" name="Picture 2">
            <a:extLst>
              <a:ext uri="{FF2B5EF4-FFF2-40B4-BE49-F238E27FC236}">
                <a16:creationId xmlns:a16="http://schemas.microsoft.com/office/drawing/2014/main" id="{7EA66D99-CAF2-D88D-945F-1DE4906BE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574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8D002-7B9D-4732-8379-4110403BA73E}"/>
              </a:ext>
            </a:extLst>
          </p:cNvPr>
          <p:cNvSpPr>
            <a:spLocks noGrp="1"/>
          </p:cNvSpPr>
          <p:nvPr>
            <p:ph type="title"/>
          </p:nvPr>
        </p:nvSpPr>
        <p:spPr>
          <a:xfrm>
            <a:off x="354375" y="301425"/>
            <a:ext cx="10862677" cy="446281"/>
          </a:xfrm>
        </p:spPr>
        <p:txBody>
          <a:bodyPr/>
          <a:lstStyle/>
          <a:p>
            <a:r>
              <a:rPr lang="en-US" dirty="0">
                <a:latin typeface="Britannic Bold" panose="020B0903060703020204" pitchFamily="34" charset="0"/>
              </a:rPr>
              <a:t>Van </a:t>
            </a:r>
            <a:r>
              <a:rPr lang="en-US" dirty="0" err="1">
                <a:latin typeface="Britannic Bold" panose="020B0903060703020204" pitchFamily="34" charset="0"/>
              </a:rPr>
              <a:t>nader</a:t>
            </a:r>
            <a:r>
              <a:rPr lang="en-US" dirty="0">
                <a:latin typeface="Britannic Bold" panose="020B0903060703020204" pitchFamily="34" charset="0"/>
              </a:rPr>
              <a:t> </a:t>
            </a:r>
            <a:r>
              <a:rPr lang="en-US" dirty="0" err="1">
                <a:latin typeface="Britannic Bold" panose="020B0903060703020204" pitchFamily="34" charset="0"/>
              </a:rPr>
              <a:t>beskou</a:t>
            </a:r>
            <a:endParaRPr lang="en-US" dirty="0">
              <a:latin typeface="Britannic Bold" panose="020B0903060703020204" pitchFamily="34" charset="0"/>
            </a:endParaRPr>
          </a:p>
        </p:txBody>
      </p:sp>
      <p:sp>
        <p:nvSpPr>
          <p:cNvPr id="3" name="Text Placeholder 2">
            <a:extLst>
              <a:ext uri="{FF2B5EF4-FFF2-40B4-BE49-F238E27FC236}">
                <a16:creationId xmlns:a16="http://schemas.microsoft.com/office/drawing/2014/main" id="{4ED4DFCA-A64D-498D-AC7D-5ED4B9F14F2C}"/>
              </a:ext>
            </a:extLst>
          </p:cNvPr>
          <p:cNvSpPr>
            <a:spLocks noGrp="1"/>
          </p:cNvSpPr>
          <p:nvPr>
            <p:ph type="body" sz="quarter" idx="17"/>
          </p:nvPr>
        </p:nvSpPr>
        <p:spPr>
          <a:xfrm>
            <a:off x="312580" y="681628"/>
            <a:ext cx="10862677" cy="360362"/>
          </a:xfrm>
        </p:spPr>
        <p:txBody>
          <a:bodyPr/>
          <a:lstStyle/>
          <a:p>
            <a:r>
              <a:rPr lang="en-US" b="0" noProof="1">
                <a:latin typeface="Britannic Bold" panose="020B0903060703020204" pitchFamily="34" charset="0"/>
              </a:rPr>
              <a:t>Nasionale Senior Sertifikaat en die Nasionale Vaardigheidsertifikaat</a:t>
            </a:r>
          </a:p>
        </p:txBody>
      </p:sp>
      <p:sp>
        <p:nvSpPr>
          <p:cNvPr id="5" name="Text Placeholder 4">
            <a:extLst>
              <a:ext uri="{FF2B5EF4-FFF2-40B4-BE49-F238E27FC236}">
                <a16:creationId xmlns:a16="http://schemas.microsoft.com/office/drawing/2014/main" id="{5DE7F035-A127-4A31-A6C5-5F7E15A251AF}"/>
              </a:ext>
            </a:extLst>
          </p:cNvPr>
          <p:cNvSpPr>
            <a:spLocks noGrp="1"/>
          </p:cNvSpPr>
          <p:nvPr>
            <p:ph type="body" sz="quarter" idx="12"/>
          </p:nvPr>
        </p:nvSpPr>
        <p:spPr>
          <a:xfrm rot="16200000">
            <a:off x="-1597629" y="3391535"/>
            <a:ext cx="4254545" cy="360000"/>
          </a:xfrm>
        </p:spPr>
        <p:txBody>
          <a:bodyPr/>
          <a:lstStyle/>
          <a:p>
            <a:pPr algn="ctr"/>
            <a:r>
              <a:rPr lang="en-US" sz="2400" dirty="0" err="1"/>
              <a:t>Nasionale</a:t>
            </a:r>
            <a:r>
              <a:rPr lang="en-US" sz="2400" dirty="0"/>
              <a:t> Senior </a:t>
            </a:r>
            <a:r>
              <a:rPr lang="en-US" sz="2400" dirty="0" err="1"/>
              <a:t>Sertifikaat</a:t>
            </a:r>
            <a:endParaRPr lang="en-US" sz="2400" dirty="0"/>
          </a:p>
        </p:txBody>
      </p:sp>
      <p:grpSp>
        <p:nvGrpSpPr>
          <p:cNvPr id="53" name="Group 52">
            <a:extLst>
              <a:ext uri="{FF2B5EF4-FFF2-40B4-BE49-F238E27FC236}">
                <a16:creationId xmlns:a16="http://schemas.microsoft.com/office/drawing/2014/main" id="{72439AAE-BFAF-4D78-A9A7-54C94BA7A2BD}"/>
              </a:ext>
              <a:ext uri="{C183D7F6-B498-43B3-948B-1728B52AA6E4}">
                <adec:decorative xmlns:adec="http://schemas.microsoft.com/office/drawing/2017/decorative" val="1"/>
              </a:ext>
            </a:extLst>
          </p:cNvPr>
          <p:cNvGrpSpPr/>
          <p:nvPr/>
        </p:nvGrpSpPr>
        <p:grpSpPr>
          <a:xfrm>
            <a:off x="5200386" y="1412490"/>
            <a:ext cx="1723828" cy="1328195"/>
            <a:chOff x="5234086" y="2487044"/>
            <a:chExt cx="1723828" cy="1328195"/>
          </a:xfrm>
        </p:grpSpPr>
        <p:sp>
          <p:nvSpPr>
            <p:cNvPr id="32" name="Freeform: Shape 31">
              <a:extLst>
                <a:ext uri="{FF2B5EF4-FFF2-40B4-BE49-F238E27FC236}">
                  <a16:creationId xmlns:a16="http://schemas.microsoft.com/office/drawing/2014/main" id="{23FC5390-52CD-4568-A30F-BBBCDD12EFE0}"/>
                </a:ext>
              </a:extLst>
            </p:cNvPr>
            <p:cNvSpPr/>
            <p:nvPr/>
          </p:nvSpPr>
          <p:spPr>
            <a:xfrm>
              <a:off x="5234086" y="2487044"/>
              <a:ext cx="1723828" cy="1328195"/>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1"/>
            </a:solidFill>
            <a:ln w="25400" cap="flat">
              <a:solidFill>
                <a:schemeClr val="accent2"/>
              </a:solidFill>
              <a:prstDash val="solid"/>
              <a:miter/>
            </a:ln>
          </p:spPr>
          <p:txBody>
            <a:bodyPr rtlCol="0" anchor="ctr"/>
            <a:lstStyle/>
            <a:p>
              <a:endParaRPr lang="en-US" dirty="0"/>
            </a:p>
          </p:txBody>
        </p:sp>
        <p:sp>
          <p:nvSpPr>
            <p:cNvPr id="52" name="Title 112">
              <a:extLst>
                <a:ext uri="{FF2B5EF4-FFF2-40B4-BE49-F238E27FC236}">
                  <a16:creationId xmlns:a16="http://schemas.microsoft.com/office/drawing/2014/main" id="{CEBF996C-6EF2-47C1-8250-43B970037AC8}"/>
                </a:ext>
              </a:extLst>
            </p:cNvPr>
            <p:cNvSpPr txBox="1">
              <a:spLocks/>
            </p:cNvSpPr>
            <p:nvPr/>
          </p:nvSpPr>
          <p:spPr>
            <a:xfrm>
              <a:off x="5419572" y="2839196"/>
              <a:ext cx="1284256" cy="794452"/>
            </a:xfrm>
            <a:prstGeom prst="rect">
              <a:avLst/>
            </a:prstGeom>
            <a:noFill/>
            <a:scene3d>
              <a:camera prst="isometricOffAxis1Right"/>
              <a:lightRig rig="flat" dir="t"/>
            </a:scene3d>
            <a:sp3d/>
          </p:spPr>
          <p:txBody>
            <a:bodyPr vert="horz" lIns="0" tIns="0" rIns="0" bIns="0" rtlCol="0" anchor="t">
              <a:noAutofit/>
              <a:sp3d extrusionH="304800" prstMaterial="plastic">
                <a:extrusionClr>
                  <a:schemeClr val="accent2"/>
                </a:extrusionClr>
              </a:sp3d>
            </a:bodyPr>
            <a:lstStyle>
              <a:lvl1pPr algn="l" defTabSz="914400" rtl="0" eaLnBrk="1" latinLnBrk="0" hangingPunct="1">
                <a:lnSpc>
                  <a:spcPct val="90000"/>
                </a:lnSpc>
                <a:spcBef>
                  <a:spcPct val="0"/>
                </a:spcBef>
                <a:buNone/>
                <a:defRPr lang="en-ZA" sz="6600" kern="1200" spc="-300">
                  <a:solidFill>
                    <a:schemeClr val="tx1"/>
                  </a:solidFill>
                  <a:latin typeface="+mj-lt"/>
                  <a:ea typeface="+mj-ea"/>
                  <a:cs typeface="+mj-cs"/>
                </a:defRPr>
              </a:lvl1pPr>
            </a:lstStyle>
            <a:p>
              <a:pPr algn="ctr">
                <a:lnSpc>
                  <a:spcPts val="5000"/>
                </a:lnSpc>
              </a:pPr>
              <a:r>
                <a:rPr lang="en-US" sz="4800" dirty="0">
                  <a:solidFill>
                    <a:schemeClr val="bg1"/>
                  </a:solidFill>
                </a:rPr>
                <a:t>VS.</a:t>
              </a:r>
            </a:p>
          </p:txBody>
        </p:sp>
      </p:grpSp>
      <p:sp>
        <p:nvSpPr>
          <p:cNvPr id="7" name="Text Placeholder 6">
            <a:extLst>
              <a:ext uri="{FF2B5EF4-FFF2-40B4-BE49-F238E27FC236}">
                <a16:creationId xmlns:a16="http://schemas.microsoft.com/office/drawing/2014/main" id="{C0B8B96D-B444-41DE-B8C1-07A2D085542F}"/>
              </a:ext>
            </a:extLst>
          </p:cNvPr>
          <p:cNvSpPr>
            <a:spLocks noGrp="1"/>
          </p:cNvSpPr>
          <p:nvPr>
            <p:ph type="body" sz="quarter" idx="13"/>
          </p:nvPr>
        </p:nvSpPr>
        <p:spPr>
          <a:xfrm rot="5400000">
            <a:off x="9126214" y="3344995"/>
            <a:ext cx="4927712" cy="430995"/>
          </a:xfrm>
        </p:spPr>
        <p:txBody>
          <a:bodyPr/>
          <a:lstStyle/>
          <a:p>
            <a:pPr algn="ctr"/>
            <a:r>
              <a:rPr lang="en-US" sz="2400" dirty="0" err="1"/>
              <a:t>Nasionale</a:t>
            </a:r>
            <a:r>
              <a:rPr lang="en-US" sz="2400" dirty="0"/>
              <a:t> </a:t>
            </a:r>
            <a:r>
              <a:rPr lang="en-US" sz="2400" dirty="0" err="1"/>
              <a:t>Vaardigheidsertifikaat</a:t>
            </a:r>
            <a:r>
              <a:rPr lang="en-US" sz="2400" dirty="0"/>
              <a:t> </a:t>
            </a:r>
          </a:p>
        </p:txBody>
      </p:sp>
      <p:sp>
        <p:nvSpPr>
          <p:cNvPr id="8" name="Slide Number Placeholder 7">
            <a:extLst>
              <a:ext uri="{FF2B5EF4-FFF2-40B4-BE49-F238E27FC236}">
                <a16:creationId xmlns:a16="http://schemas.microsoft.com/office/drawing/2014/main" id="{1E1E3352-862D-46A0-BEB3-A5135B8C1C88}"/>
              </a:ext>
            </a:extLst>
          </p:cNvPr>
          <p:cNvSpPr>
            <a:spLocks noGrp="1"/>
          </p:cNvSpPr>
          <p:nvPr>
            <p:ph type="sldNum" sz="quarter" idx="16"/>
          </p:nvPr>
        </p:nvSpPr>
        <p:spPr/>
        <p:txBody>
          <a:bodyPr/>
          <a:lstStyle/>
          <a:p>
            <a:fld id="{058DB212-BFA2-403F-85EF-DFD3FF6D973A}" type="slidenum">
              <a:rPr lang="en-US" smtClean="0"/>
              <a:pPr/>
              <a:t>5</a:t>
            </a:fld>
            <a:endParaRPr lang="en-US" dirty="0"/>
          </a:p>
        </p:txBody>
      </p:sp>
      <p:pic>
        <p:nvPicPr>
          <p:cNvPr id="12" name="Picture 11" descr="Teenactive-logo">
            <a:extLst>
              <a:ext uri="{FF2B5EF4-FFF2-40B4-BE49-F238E27FC236}">
                <a16:creationId xmlns:a16="http://schemas.microsoft.com/office/drawing/2014/main" id="{4ABFE7E2-BEA2-4291-B6F5-3C276C26EC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9406" y="6338792"/>
            <a:ext cx="1323340" cy="468630"/>
          </a:xfrm>
          <a:prstGeom prst="rect">
            <a:avLst/>
          </a:prstGeom>
          <a:noFill/>
          <a:ln>
            <a:noFill/>
          </a:ln>
        </p:spPr>
      </p:pic>
      <p:pic>
        <p:nvPicPr>
          <p:cNvPr id="1026" name="Picture 2" descr="The National Senior Certificate: (NSC) | Career Planet">
            <a:extLst>
              <a:ext uri="{FF2B5EF4-FFF2-40B4-BE49-F238E27FC236}">
                <a16:creationId xmlns:a16="http://schemas.microsoft.com/office/drawing/2014/main" id="{63D4F38D-81F2-43B5-93EA-D8A2078501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72" t="1961" r="2141" b="3680"/>
          <a:stretch/>
        </p:blipFill>
        <p:spPr bwMode="auto">
          <a:xfrm>
            <a:off x="7118533" y="1026245"/>
            <a:ext cx="4211859" cy="5767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ational Senior Certificate">
            <a:extLst>
              <a:ext uri="{FF2B5EF4-FFF2-40B4-BE49-F238E27FC236}">
                <a16:creationId xmlns:a16="http://schemas.microsoft.com/office/drawing/2014/main" id="{5CDBF835-F700-4E4D-A68B-5FA2E480D2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546" y="974117"/>
            <a:ext cx="4516622" cy="5847111"/>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65ED04D1-8AFD-411A-8C75-70F1F88D8A7D}"/>
              </a:ext>
              <a:ext uri="{C183D7F6-B498-43B3-948B-1728B52AA6E4}">
                <adec:decorative xmlns:adec="http://schemas.microsoft.com/office/drawing/2017/decorative" val="1"/>
              </a:ext>
            </a:extLst>
          </p:cNvPr>
          <p:cNvGrpSpPr>
            <a:grpSpLocks noChangeAspect="1"/>
          </p:cNvGrpSpPr>
          <p:nvPr/>
        </p:nvGrpSpPr>
        <p:grpSpPr>
          <a:xfrm rot="846514">
            <a:off x="5181497" y="4344967"/>
            <a:ext cx="1137481" cy="1090735"/>
            <a:chOff x="7976201" y="850024"/>
            <a:chExt cx="1137481" cy="1090735"/>
          </a:xfrm>
        </p:grpSpPr>
        <p:sp>
          <p:nvSpPr>
            <p:cNvPr id="16" name="Freeform: Shape 15">
              <a:extLst>
                <a:ext uri="{FF2B5EF4-FFF2-40B4-BE49-F238E27FC236}">
                  <a16:creationId xmlns:a16="http://schemas.microsoft.com/office/drawing/2014/main" id="{911393E0-677B-465C-97B7-4B5D32E2CCA0}"/>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364A2842-F132-478C-9930-8FD8D98A15EA}"/>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F14708C6-27C9-4580-A280-E47B1251A27E}"/>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C5A95A45-4A3B-4BD8-B172-85514573401E}"/>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353D705C-6142-4759-86DD-D8BAB46A729A}"/>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C0A4676B-B7A9-44F3-9F1E-9129162F063F}"/>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83E5AFB6-3035-4BD1-8CBA-ABFB68928D64}"/>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FA67259E-7139-4D65-84D7-4B66E259F588}"/>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988D2962-C885-4E4A-93C5-F932C220D233}"/>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1F2C54FD-9761-4372-812D-949DAB57166C}"/>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612C08A3-BF41-4A19-8986-63851B161D00}"/>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FC5CD388-BC6D-4C39-A64C-F801EAB91D93}"/>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E300F9BB-0E6B-45B3-AB65-C38E8B410735}"/>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29" name="Group 28">
            <a:extLst>
              <a:ext uri="{FF2B5EF4-FFF2-40B4-BE49-F238E27FC236}">
                <a16:creationId xmlns:a16="http://schemas.microsoft.com/office/drawing/2014/main" id="{4567E5DA-3DBF-406A-99E5-914801A7E14E}"/>
              </a:ext>
              <a:ext uri="{C183D7F6-B498-43B3-948B-1728B52AA6E4}">
                <adec:decorative xmlns:adec="http://schemas.microsoft.com/office/drawing/2017/decorative" val="1"/>
              </a:ext>
            </a:extLst>
          </p:cNvPr>
          <p:cNvGrpSpPr>
            <a:grpSpLocks noChangeAspect="1"/>
          </p:cNvGrpSpPr>
          <p:nvPr/>
        </p:nvGrpSpPr>
        <p:grpSpPr>
          <a:xfrm rot="20538803">
            <a:off x="4827627" y="2741627"/>
            <a:ext cx="907367" cy="1719222"/>
            <a:chOff x="3358194" y="2575240"/>
            <a:chExt cx="907367" cy="1719222"/>
          </a:xfrm>
        </p:grpSpPr>
        <p:sp>
          <p:nvSpPr>
            <p:cNvPr id="30" name="Freeform: Shape 29">
              <a:extLst>
                <a:ext uri="{FF2B5EF4-FFF2-40B4-BE49-F238E27FC236}">
                  <a16:creationId xmlns:a16="http://schemas.microsoft.com/office/drawing/2014/main" id="{2DB69BC7-9DB3-4334-A2CC-C70ED2E32C20}"/>
                </a:ext>
              </a:extLst>
            </p:cNvPr>
            <p:cNvSpPr/>
            <p:nvPr/>
          </p:nvSpPr>
          <p:spPr>
            <a:xfrm>
              <a:off x="3358194" y="2575240"/>
              <a:ext cx="907367" cy="1719222"/>
            </a:xfrm>
            <a:custGeom>
              <a:avLst/>
              <a:gdLst>
                <a:gd name="connsiteX0" fmla="*/ 912541 w 907367"/>
                <a:gd name="connsiteY0" fmla="*/ 9949 h 1719222"/>
                <a:gd name="connsiteX1" fmla="*/ 9949 w 907367"/>
                <a:gd name="connsiteY1" fmla="*/ 9949 h 1719222"/>
                <a:gd name="connsiteX2" fmla="*/ 9949 w 907367"/>
                <a:gd name="connsiteY2" fmla="*/ 140483 h 1719222"/>
                <a:gd name="connsiteX3" fmla="*/ 121380 w 907367"/>
                <a:gd name="connsiteY3" fmla="*/ 140483 h 1719222"/>
                <a:gd name="connsiteX4" fmla="*/ 121380 w 907367"/>
                <a:gd name="connsiteY4" fmla="*/ 374488 h 1719222"/>
                <a:gd name="connsiteX5" fmla="*/ 121380 w 907367"/>
                <a:gd name="connsiteY5" fmla="*/ 436571 h 1719222"/>
                <a:gd name="connsiteX6" fmla="*/ 121380 w 907367"/>
                <a:gd name="connsiteY6" fmla="*/ 778823 h 1719222"/>
                <a:gd name="connsiteX7" fmla="*/ 121380 w 907367"/>
                <a:gd name="connsiteY7" fmla="*/ 840907 h 1719222"/>
                <a:gd name="connsiteX8" fmla="*/ 121380 w 907367"/>
                <a:gd name="connsiteY8" fmla="*/ 1183159 h 1719222"/>
                <a:gd name="connsiteX9" fmla="*/ 121380 w 907367"/>
                <a:gd name="connsiteY9" fmla="*/ 1245242 h 1719222"/>
                <a:gd name="connsiteX10" fmla="*/ 121380 w 907367"/>
                <a:gd name="connsiteY10" fmla="*/ 1412389 h 1719222"/>
                <a:gd name="connsiteX11" fmla="*/ 471592 w 907367"/>
                <a:gd name="connsiteY11" fmla="*/ 1719620 h 1719222"/>
                <a:gd name="connsiteX12" fmla="*/ 801110 w 907367"/>
                <a:gd name="connsiteY12" fmla="*/ 1413981 h 1719222"/>
                <a:gd name="connsiteX13" fmla="*/ 801110 w 907367"/>
                <a:gd name="connsiteY13" fmla="*/ 140483 h 1719222"/>
                <a:gd name="connsiteX14" fmla="*/ 912541 w 907367"/>
                <a:gd name="connsiteY14" fmla="*/ 140483 h 1719222"/>
                <a:gd name="connsiteX15" fmla="*/ 912541 w 907367"/>
                <a:gd name="connsiteY15" fmla="*/ 9949 h 171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7367" h="1719222">
                  <a:moveTo>
                    <a:pt x="912541" y="9949"/>
                  </a:moveTo>
                  <a:lnTo>
                    <a:pt x="9949" y="9949"/>
                  </a:lnTo>
                  <a:lnTo>
                    <a:pt x="9949" y="140483"/>
                  </a:lnTo>
                  <a:lnTo>
                    <a:pt x="121380" y="140483"/>
                  </a:lnTo>
                  <a:lnTo>
                    <a:pt x="121380" y="374488"/>
                  </a:lnTo>
                  <a:lnTo>
                    <a:pt x="121380" y="436571"/>
                  </a:lnTo>
                  <a:lnTo>
                    <a:pt x="121380" y="778823"/>
                  </a:lnTo>
                  <a:lnTo>
                    <a:pt x="121380" y="840907"/>
                  </a:lnTo>
                  <a:lnTo>
                    <a:pt x="121380" y="1183159"/>
                  </a:lnTo>
                  <a:lnTo>
                    <a:pt x="121380" y="1245242"/>
                  </a:lnTo>
                  <a:lnTo>
                    <a:pt x="121380" y="1412389"/>
                  </a:lnTo>
                  <a:cubicBezTo>
                    <a:pt x="127748" y="1587495"/>
                    <a:pt x="283751" y="1724396"/>
                    <a:pt x="471592" y="1719620"/>
                  </a:cubicBezTo>
                  <a:cubicBezTo>
                    <a:pt x="651474" y="1714844"/>
                    <a:pt x="794742" y="1581127"/>
                    <a:pt x="801110" y="1413981"/>
                  </a:cubicBezTo>
                  <a:lnTo>
                    <a:pt x="801110" y="140483"/>
                  </a:lnTo>
                  <a:lnTo>
                    <a:pt x="912541" y="140483"/>
                  </a:lnTo>
                  <a:lnTo>
                    <a:pt x="912541" y="9949"/>
                  </a:lnTo>
                  <a:close/>
                </a:path>
              </a:pathLst>
            </a:custGeom>
            <a:noFill/>
            <a:ln w="19050" cap="flat">
              <a:solidFill>
                <a:schemeClr val="accent1"/>
              </a:solid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B16A942C-4B25-4E43-AC6C-9BD63235B1AE}"/>
                </a:ext>
              </a:extLst>
            </p:cNvPr>
            <p:cNvSpPr/>
            <p:nvPr/>
          </p:nvSpPr>
          <p:spPr>
            <a:xfrm>
              <a:off x="3397593" y="2592353"/>
              <a:ext cx="827773" cy="1687385"/>
            </a:xfrm>
            <a:custGeom>
              <a:avLst/>
              <a:gdLst>
                <a:gd name="connsiteX0" fmla="*/ 820610 w 827773"/>
                <a:gd name="connsiteY0" fmla="*/ 19898 h 1687384"/>
                <a:gd name="connsiteX1" fmla="*/ 19898 w 827773"/>
                <a:gd name="connsiteY1" fmla="*/ 19898 h 1687384"/>
                <a:gd name="connsiteX2" fmla="*/ 19898 w 827773"/>
                <a:gd name="connsiteY2" fmla="*/ 78798 h 1687384"/>
                <a:gd name="connsiteX3" fmla="*/ 118594 w 827773"/>
                <a:gd name="connsiteY3" fmla="*/ 78798 h 1687384"/>
                <a:gd name="connsiteX4" fmla="*/ 118594 w 827773"/>
                <a:gd name="connsiteY4" fmla="*/ 389213 h 1687384"/>
                <a:gd name="connsiteX5" fmla="*/ 118594 w 827773"/>
                <a:gd name="connsiteY5" fmla="*/ 448112 h 1687384"/>
                <a:gd name="connsiteX6" fmla="*/ 118594 w 827773"/>
                <a:gd name="connsiteY6" fmla="*/ 774446 h 1687384"/>
                <a:gd name="connsiteX7" fmla="*/ 118594 w 827773"/>
                <a:gd name="connsiteY7" fmla="*/ 833345 h 1687384"/>
                <a:gd name="connsiteX8" fmla="*/ 118594 w 827773"/>
                <a:gd name="connsiteY8" fmla="*/ 1159679 h 1687384"/>
                <a:gd name="connsiteX9" fmla="*/ 118594 w 827773"/>
                <a:gd name="connsiteY9" fmla="*/ 1218578 h 1687384"/>
                <a:gd name="connsiteX10" fmla="*/ 118594 w 827773"/>
                <a:gd name="connsiteY10" fmla="*/ 1377766 h 1687384"/>
                <a:gd name="connsiteX11" fmla="*/ 429010 w 827773"/>
                <a:gd name="connsiteY11" fmla="*/ 1669078 h 1687384"/>
                <a:gd name="connsiteX12" fmla="*/ 720322 w 827773"/>
                <a:gd name="connsiteY12" fmla="*/ 1377766 h 1687384"/>
                <a:gd name="connsiteX13" fmla="*/ 720322 w 827773"/>
                <a:gd name="connsiteY13" fmla="*/ 78798 h 1687384"/>
                <a:gd name="connsiteX14" fmla="*/ 819018 w 827773"/>
                <a:gd name="connsiteY14" fmla="*/ 78798 h 1687384"/>
                <a:gd name="connsiteX15" fmla="*/ 819018 w 827773"/>
                <a:gd name="connsiteY15" fmla="*/ 19898 h 168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7773" h="1687384">
                  <a:moveTo>
                    <a:pt x="820610" y="19898"/>
                  </a:moveTo>
                  <a:lnTo>
                    <a:pt x="19898" y="19898"/>
                  </a:lnTo>
                  <a:lnTo>
                    <a:pt x="19898" y="78798"/>
                  </a:lnTo>
                  <a:lnTo>
                    <a:pt x="118594" y="78798"/>
                  </a:lnTo>
                  <a:lnTo>
                    <a:pt x="118594" y="389213"/>
                  </a:lnTo>
                  <a:lnTo>
                    <a:pt x="118594" y="448112"/>
                  </a:lnTo>
                  <a:lnTo>
                    <a:pt x="118594" y="774446"/>
                  </a:lnTo>
                  <a:lnTo>
                    <a:pt x="118594" y="833345"/>
                  </a:lnTo>
                  <a:lnTo>
                    <a:pt x="118594" y="1159679"/>
                  </a:lnTo>
                  <a:lnTo>
                    <a:pt x="118594" y="1218578"/>
                  </a:lnTo>
                  <a:lnTo>
                    <a:pt x="118594" y="1377766"/>
                  </a:lnTo>
                  <a:cubicBezTo>
                    <a:pt x="123370" y="1544912"/>
                    <a:pt x="263455" y="1675446"/>
                    <a:pt x="429010" y="1669078"/>
                  </a:cubicBezTo>
                  <a:cubicBezTo>
                    <a:pt x="588197" y="1664303"/>
                    <a:pt x="715546" y="1536953"/>
                    <a:pt x="720322" y="1377766"/>
                  </a:cubicBezTo>
                  <a:lnTo>
                    <a:pt x="720322" y="78798"/>
                  </a:lnTo>
                  <a:lnTo>
                    <a:pt x="819018" y="78798"/>
                  </a:lnTo>
                  <a:lnTo>
                    <a:pt x="819018" y="19898"/>
                  </a:lnTo>
                  <a:close/>
                </a:path>
              </a:pathLst>
            </a:custGeom>
            <a:solidFill>
              <a:srgbClr val="EAE4DC"/>
            </a:solidFill>
            <a:ln w="1587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319BE11C-C2AB-47FE-A7AB-00BC90236FD4}"/>
                </a:ext>
              </a:extLst>
            </p:cNvPr>
            <p:cNvSpPr/>
            <p:nvPr/>
          </p:nvSpPr>
          <p:spPr>
            <a:xfrm>
              <a:off x="3793173" y="2693437"/>
              <a:ext cx="79594" cy="79594"/>
            </a:xfrm>
            <a:custGeom>
              <a:avLst/>
              <a:gdLst>
                <a:gd name="connsiteX0" fmla="*/ 35021 w 79593"/>
                <a:gd name="connsiteY0" fmla="*/ 47756 h 79593"/>
                <a:gd name="connsiteX1" fmla="*/ 22286 w 79593"/>
                <a:gd name="connsiteY1" fmla="*/ 60491 h 79593"/>
                <a:gd name="connsiteX2" fmla="*/ 22286 w 79593"/>
                <a:gd name="connsiteY2" fmla="*/ 73226 h 79593"/>
                <a:gd name="connsiteX3" fmla="*/ 35021 w 79593"/>
                <a:gd name="connsiteY3" fmla="*/ 73226 h 79593"/>
                <a:gd name="connsiteX4" fmla="*/ 47756 w 79593"/>
                <a:gd name="connsiteY4" fmla="*/ 60491 h 79593"/>
                <a:gd name="connsiteX5" fmla="*/ 60491 w 79593"/>
                <a:gd name="connsiteY5" fmla="*/ 73226 h 79593"/>
                <a:gd name="connsiteX6" fmla="*/ 73226 w 79593"/>
                <a:gd name="connsiteY6" fmla="*/ 73226 h 79593"/>
                <a:gd name="connsiteX7" fmla="*/ 73226 w 79593"/>
                <a:gd name="connsiteY7" fmla="*/ 60491 h 79593"/>
                <a:gd name="connsiteX8" fmla="*/ 60491 w 79593"/>
                <a:gd name="connsiteY8" fmla="*/ 47756 h 79593"/>
                <a:gd name="connsiteX9" fmla="*/ 73226 w 79593"/>
                <a:gd name="connsiteY9" fmla="*/ 35021 h 79593"/>
                <a:gd name="connsiteX10" fmla="*/ 73226 w 79593"/>
                <a:gd name="connsiteY10" fmla="*/ 22286 h 79593"/>
                <a:gd name="connsiteX11" fmla="*/ 60491 w 79593"/>
                <a:gd name="connsiteY11" fmla="*/ 22286 h 79593"/>
                <a:gd name="connsiteX12" fmla="*/ 47756 w 79593"/>
                <a:gd name="connsiteY12" fmla="*/ 35021 h 79593"/>
                <a:gd name="connsiteX13" fmla="*/ 35021 w 79593"/>
                <a:gd name="connsiteY13" fmla="*/ 22286 h 79593"/>
                <a:gd name="connsiteX14" fmla="*/ 22286 w 79593"/>
                <a:gd name="connsiteY14" fmla="*/ 22286 h 79593"/>
                <a:gd name="connsiteX15" fmla="*/ 22286 w 79593"/>
                <a:gd name="connsiteY15" fmla="*/ 35021 h 79593"/>
                <a:gd name="connsiteX16" fmla="*/ 35021 w 79593"/>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35021" y="47756"/>
                  </a:moveTo>
                  <a:lnTo>
                    <a:pt x="22286" y="60491"/>
                  </a:lnTo>
                  <a:cubicBezTo>
                    <a:pt x="19102" y="63675"/>
                    <a:pt x="19102" y="70042"/>
                    <a:pt x="22286" y="73226"/>
                  </a:cubicBezTo>
                  <a:cubicBezTo>
                    <a:pt x="25470" y="76410"/>
                    <a:pt x="31837" y="76410"/>
                    <a:pt x="35021" y="73226"/>
                  </a:cubicBezTo>
                  <a:lnTo>
                    <a:pt x="47756" y="60491"/>
                  </a:lnTo>
                  <a:lnTo>
                    <a:pt x="60491" y="73226"/>
                  </a:lnTo>
                  <a:cubicBezTo>
                    <a:pt x="63675" y="76410"/>
                    <a:pt x="70042" y="76410"/>
                    <a:pt x="73226" y="73226"/>
                  </a:cubicBezTo>
                  <a:cubicBezTo>
                    <a:pt x="76410" y="70042"/>
                    <a:pt x="76410" y="63675"/>
                    <a:pt x="73226"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5021" y="47756"/>
                  </a:lnTo>
                  <a:close/>
                </a:path>
              </a:pathLst>
            </a:custGeom>
            <a:solidFill>
              <a:schemeClr val="accent1"/>
            </a:solidFill>
            <a:ln w="1587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5C080661-D0AB-4B4C-8271-12219E2A0120}"/>
                </a:ext>
              </a:extLst>
            </p:cNvPr>
            <p:cNvSpPr/>
            <p:nvPr/>
          </p:nvSpPr>
          <p:spPr>
            <a:xfrm>
              <a:off x="3583842" y="3213183"/>
              <a:ext cx="461643" cy="923286"/>
            </a:xfrm>
            <a:custGeom>
              <a:avLst/>
              <a:gdLst>
                <a:gd name="connsiteX0" fmla="*/ 449704 w 461642"/>
                <a:gd name="connsiteY0" fmla="*/ 19898 h 923285"/>
                <a:gd name="connsiteX1" fmla="*/ 19898 w 461642"/>
                <a:gd name="connsiteY1" fmla="*/ 19898 h 923285"/>
                <a:gd name="connsiteX2" fmla="*/ 19898 w 461642"/>
                <a:gd name="connsiteY2" fmla="*/ 51736 h 923285"/>
                <a:gd name="connsiteX3" fmla="*/ 72430 w 461642"/>
                <a:gd name="connsiteY3" fmla="*/ 51736 h 923285"/>
                <a:gd name="connsiteX4" fmla="*/ 72430 w 461642"/>
                <a:gd name="connsiteY4" fmla="*/ 218882 h 923285"/>
                <a:gd name="connsiteX5" fmla="*/ 190229 w 461642"/>
                <a:gd name="connsiteY5" fmla="*/ 218882 h 923285"/>
                <a:gd name="connsiteX6" fmla="*/ 190229 w 461642"/>
                <a:gd name="connsiteY6" fmla="*/ 250720 h 923285"/>
                <a:gd name="connsiteX7" fmla="*/ 72430 w 461642"/>
                <a:gd name="connsiteY7" fmla="*/ 250720 h 923285"/>
                <a:gd name="connsiteX8" fmla="*/ 72430 w 461642"/>
                <a:gd name="connsiteY8" fmla="*/ 425826 h 923285"/>
                <a:gd name="connsiteX9" fmla="*/ 190229 w 461642"/>
                <a:gd name="connsiteY9" fmla="*/ 425826 h 923285"/>
                <a:gd name="connsiteX10" fmla="*/ 190229 w 461642"/>
                <a:gd name="connsiteY10" fmla="*/ 457663 h 923285"/>
                <a:gd name="connsiteX11" fmla="*/ 72430 w 461642"/>
                <a:gd name="connsiteY11" fmla="*/ 457663 h 923285"/>
                <a:gd name="connsiteX12" fmla="*/ 72430 w 461642"/>
                <a:gd name="connsiteY12" fmla="*/ 632769 h 923285"/>
                <a:gd name="connsiteX13" fmla="*/ 190229 w 461642"/>
                <a:gd name="connsiteY13" fmla="*/ 632769 h 923285"/>
                <a:gd name="connsiteX14" fmla="*/ 190229 w 461642"/>
                <a:gd name="connsiteY14" fmla="*/ 664607 h 923285"/>
                <a:gd name="connsiteX15" fmla="*/ 72430 w 461642"/>
                <a:gd name="connsiteY15" fmla="*/ 664607 h 923285"/>
                <a:gd name="connsiteX16" fmla="*/ 72430 w 461642"/>
                <a:gd name="connsiteY16" fmla="*/ 750568 h 923285"/>
                <a:gd name="connsiteX17" fmla="*/ 239577 w 461642"/>
                <a:gd name="connsiteY17" fmla="*/ 906571 h 923285"/>
                <a:gd name="connsiteX18" fmla="*/ 395580 w 461642"/>
                <a:gd name="connsiteY18" fmla="*/ 750568 h 923285"/>
                <a:gd name="connsiteX19" fmla="*/ 395580 w 461642"/>
                <a:gd name="connsiteY19" fmla="*/ 51736 h 923285"/>
                <a:gd name="connsiteX20" fmla="*/ 448112 w 461642"/>
                <a:gd name="connsiteY20" fmla="*/ 51736 h 923285"/>
                <a:gd name="connsiteX21" fmla="*/ 448112 w 461642"/>
                <a:gd name="connsiteY21" fmla="*/ 19898 h 9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1642" h="923285">
                  <a:moveTo>
                    <a:pt x="449704" y="19898"/>
                  </a:moveTo>
                  <a:lnTo>
                    <a:pt x="19898" y="19898"/>
                  </a:lnTo>
                  <a:lnTo>
                    <a:pt x="19898" y="51736"/>
                  </a:lnTo>
                  <a:lnTo>
                    <a:pt x="72430" y="51736"/>
                  </a:lnTo>
                  <a:lnTo>
                    <a:pt x="72430" y="218882"/>
                  </a:lnTo>
                  <a:lnTo>
                    <a:pt x="190229" y="218882"/>
                  </a:lnTo>
                  <a:lnTo>
                    <a:pt x="190229" y="250720"/>
                  </a:lnTo>
                  <a:lnTo>
                    <a:pt x="72430" y="250720"/>
                  </a:lnTo>
                  <a:lnTo>
                    <a:pt x="72430" y="425826"/>
                  </a:lnTo>
                  <a:lnTo>
                    <a:pt x="190229" y="425826"/>
                  </a:lnTo>
                  <a:lnTo>
                    <a:pt x="190229" y="457663"/>
                  </a:lnTo>
                  <a:lnTo>
                    <a:pt x="72430" y="457663"/>
                  </a:lnTo>
                  <a:lnTo>
                    <a:pt x="72430" y="632769"/>
                  </a:lnTo>
                  <a:lnTo>
                    <a:pt x="190229" y="632769"/>
                  </a:lnTo>
                  <a:lnTo>
                    <a:pt x="190229" y="664607"/>
                  </a:lnTo>
                  <a:lnTo>
                    <a:pt x="72430" y="664607"/>
                  </a:lnTo>
                  <a:lnTo>
                    <a:pt x="72430" y="750568"/>
                  </a:lnTo>
                  <a:cubicBezTo>
                    <a:pt x="75614" y="839713"/>
                    <a:pt x="150432" y="909755"/>
                    <a:pt x="239577" y="906571"/>
                  </a:cubicBezTo>
                  <a:cubicBezTo>
                    <a:pt x="325538" y="903388"/>
                    <a:pt x="393988" y="834937"/>
                    <a:pt x="395580" y="750568"/>
                  </a:cubicBezTo>
                  <a:lnTo>
                    <a:pt x="395580" y="51736"/>
                  </a:lnTo>
                  <a:lnTo>
                    <a:pt x="448112" y="51736"/>
                  </a:lnTo>
                  <a:lnTo>
                    <a:pt x="448112" y="19898"/>
                  </a:lnTo>
                  <a:close/>
                </a:path>
              </a:pathLst>
            </a:custGeom>
            <a:solidFill>
              <a:schemeClr val="accent3"/>
            </a:solidFill>
            <a:ln w="1587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E80DB751-FD56-45AE-B2FB-4D5AA91434C6}"/>
                </a:ext>
              </a:extLst>
            </p:cNvPr>
            <p:cNvSpPr/>
            <p:nvPr/>
          </p:nvSpPr>
          <p:spPr>
            <a:xfrm>
              <a:off x="3561556" y="2928238"/>
              <a:ext cx="270618" cy="270618"/>
            </a:xfrm>
            <a:custGeom>
              <a:avLst/>
              <a:gdLst>
                <a:gd name="connsiteX0" fmla="*/ 265047 w 270618"/>
                <a:gd name="connsiteY0" fmla="*/ 142473 h 270618"/>
                <a:gd name="connsiteX1" fmla="*/ 142473 w 270618"/>
                <a:gd name="connsiteY1" fmla="*/ 265047 h 270618"/>
                <a:gd name="connsiteX2" fmla="*/ 19898 w 270618"/>
                <a:gd name="connsiteY2" fmla="*/ 142473 h 270618"/>
                <a:gd name="connsiteX3" fmla="*/ 142473 w 270618"/>
                <a:gd name="connsiteY3" fmla="*/ 19898 h 270618"/>
                <a:gd name="connsiteX4" fmla="*/ 265047 w 270618"/>
                <a:gd name="connsiteY4" fmla="*/ 142473 h 27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18" h="270618">
                  <a:moveTo>
                    <a:pt x="265047" y="142473"/>
                  </a:moveTo>
                  <a:cubicBezTo>
                    <a:pt x="265047" y="210168"/>
                    <a:pt x="210168" y="265047"/>
                    <a:pt x="142473" y="265047"/>
                  </a:cubicBezTo>
                  <a:cubicBezTo>
                    <a:pt x="74777" y="265047"/>
                    <a:pt x="19898" y="210168"/>
                    <a:pt x="19898" y="142473"/>
                  </a:cubicBezTo>
                  <a:cubicBezTo>
                    <a:pt x="19898" y="74777"/>
                    <a:pt x="74777" y="19898"/>
                    <a:pt x="142473" y="19898"/>
                  </a:cubicBezTo>
                  <a:cubicBezTo>
                    <a:pt x="210168" y="19898"/>
                    <a:pt x="265047" y="74777"/>
                    <a:pt x="265047" y="142473"/>
                  </a:cubicBezTo>
                  <a:close/>
                </a:path>
              </a:pathLst>
            </a:custGeom>
            <a:solidFill>
              <a:schemeClr val="accent5"/>
            </a:solidFill>
            <a:ln w="1587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CC97BCE3-1BF4-4F13-BEE5-7EAAB6F4526E}"/>
                </a:ext>
              </a:extLst>
            </p:cNvPr>
            <p:cNvSpPr/>
            <p:nvPr/>
          </p:nvSpPr>
          <p:spPr>
            <a:xfrm>
              <a:off x="3846501" y="2885258"/>
              <a:ext cx="254700" cy="254700"/>
            </a:xfrm>
            <a:custGeom>
              <a:avLst/>
              <a:gdLst>
                <a:gd name="connsiteX0" fmla="*/ 239577 w 254699"/>
                <a:gd name="connsiteY0" fmla="*/ 129738 h 254699"/>
                <a:gd name="connsiteX1" fmla="*/ 129738 w 254699"/>
                <a:gd name="connsiteY1" fmla="*/ 239577 h 254699"/>
                <a:gd name="connsiteX2" fmla="*/ 19898 w 254699"/>
                <a:gd name="connsiteY2" fmla="*/ 129738 h 254699"/>
                <a:gd name="connsiteX3" fmla="*/ 129738 w 254699"/>
                <a:gd name="connsiteY3" fmla="*/ 19898 h 254699"/>
                <a:gd name="connsiteX4" fmla="*/ 239577 w 254699"/>
                <a:gd name="connsiteY4" fmla="*/ 129738 h 25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99" h="254699">
                  <a:moveTo>
                    <a:pt x="239577" y="129738"/>
                  </a:moveTo>
                  <a:cubicBezTo>
                    <a:pt x="239577" y="190400"/>
                    <a:pt x="190400" y="239577"/>
                    <a:pt x="129738" y="239577"/>
                  </a:cubicBezTo>
                  <a:cubicBezTo>
                    <a:pt x="69075" y="239577"/>
                    <a:pt x="19898" y="190400"/>
                    <a:pt x="19898" y="129738"/>
                  </a:cubicBezTo>
                  <a:cubicBezTo>
                    <a:pt x="19898" y="69075"/>
                    <a:pt x="69075" y="19898"/>
                    <a:pt x="129738" y="19898"/>
                  </a:cubicBezTo>
                  <a:cubicBezTo>
                    <a:pt x="190400" y="19898"/>
                    <a:pt x="239577" y="69075"/>
                    <a:pt x="239577" y="129738"/>
                  </a:cubicBezTo>
                  <a:close/>
                </a:path>
              </a:pathLst>
            </a:custGeom>
            <a:solidFill>
              <a:schemeClr val="accent5"/>
            </a:solidFill>
            <a:ln w="1587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598A1A3F-703B-466E-8297-8322D7C9D5DE}"/>
                </a:ext>
              </a:extLst>
            </p:cNvPr>
            <p:cNvSpPr/>
            <p:nvPr/>
          </p:nvSpPr>
          <p:spPr>
            <a:xfrm>
              <a:off x="3607720" y="2692641"/>
              <a:ext cx="143268" cy="143269"/>
            </a:xfrm>
            <a:custGeom>
              <a:avLst/>
              <a:gdLst>
                <a:gd name="connsiteX0" fmla="*/ 131329 w 143268"/>
                <a:gd name="connsiteY0" fmla="*/ 75614 h 143268"/>
                <a:gd name="connsiteX1" fmla="*/ 75614 w 143268"/>
                <a:gd name="connsiteY1" fmla="*/ 131329 h 143268"/>
                <a:gd name="connsiteX2" fmla="*/ 19898 w 143268"/>
                <a:gd name="connsiteY2" fmla="*/ 75614 h 143268"/>
                <a:gd name="connsiteX3" fmla="*/ 75614 w 143268"/>
                <a:gd name="connsiteY3" fmla="*/ 19898 h 143268"/>
                <a:gd name="connsiteX4" fmla="*/ 131329 w 143268"/>
                <a:gd name="connsiteY4" fmla="*/ 75614 h 14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268" h="143268">
                  <a:moveTo>
                    <a:pt x="131329" y="75614"/>
                  </a:moveTo>
                  <a:cubicBezTo>
                    <a:pt x="131329" y="106385"/>
                    <a:pt x="106385" y="131329"/>
                    <a:pt x="75614" y="131329"/>
                  </a:cubicBezTo>
                  <a:cubicBezTo>
                    <a:pt x="44843" y="131329"/>
                    <a:pt x="19898" y="106385"/>
                    <a:pt x="19898" y="75614"/>
                  </a:cubicBezTo>
                  <a:cubicBezTo>
                    <a:pt x="19898" y="44843"/>
                    <a:pt x="44843" y="19898"/>
                    <a:pt x="75614" y="19898"/>
                  </a:cubicBezTo>
                  <a:cubicBezTo>
                    <a:pt x="106385" y="19898"/>
                    <a:pt x="131329" y="44843"/>
                    <a:pt x="131329" y="75614"/>
                  </a:cubicBezTo>
                  <a:close/>
                </a:path>
              </a:pathLst>
            </a:custGeom>
            <a:solidFill>
              <a:schemeClr val="accent1"/>
            </a:solidFill>
            <a:ln w="1587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C5ADE73E-C691-4D31-B383-32F14BD78B10}"/>
                </a:ext>
              </a:extLst>
            </p:cNvPr>
            <p:cNvSpPr/>
            <p:nvPr/>
          </p:nvSpPr>
          <p:spPr>
            <a:xfrm>
              <a:off x="3926095" y="2714927"/>
              <a:ext cx="159187" cy="159187"/>
            </a:xfrm>
            <a:custGeom>
              <a:avLst/>
              <a:gdLst>
                <a:gd name="connsiteX0" fmla="*/ 147248 w 159187"/>
                <a:gd name="connsiteY0" fmla="*/ 83573 h 159187"/>
                <a:gd name="connsiteX1" fmla="*/ 83573 w 159187"/>
                <a:gd name="connsiteY1" fmla="*/ 147248 h 159187"/>
                <a:gd name="connsiteX2" fmla="*/ 19898 w 159187"/>
                <a:gd name="connsiteY2" fmla="*/ 83573 h 159187"/>
                <a:gd name="connsiteX3" fmla="*/ 83573 w 159187"/>
                <a:gd name="connsiteY3" fmla="*/ 19898 h 159187"/>
                <a:gd name="connsiteX4" fmla="*/ 147248 w 159187"/>
                <a:gd name="connsiteY4" fmla="*/ 83573 h 15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87" h="159187">
                  <a:moveTo>
                    <a:pt x="147248" y="83573"/>
                  </a:moveTo>
                  <a:cubicBezTo>
                    <a:pt x="147248" y="118740"/>
                    <a:pt x="118740" y="147248"/>
                    <a:pt x="83573" y="147248"/>
                  </a:cubicBezTo>
                  <a:cubicBezTo>
                    <a:pt x="48407" y="147248"/>
                    <a:pt x="19898" y="118740"/>
                    <a:pt x="19898" y="83573"/>
                  </a:cubicBezTo>
                  <a:cubicBezTo>
                    <a:pt x="19898" y="48407"/>
                    <a:pt x="48407" y="19898"/>
                    <a:pt x="83573" y="19898"/>
                  </a:cubicBezTo>
                  <a:cubicBezTo>
                    <a:pt x="118740" y="19898"/>
                    <a:pt x="147248" y="48407"/>
                    <a:pt x="147248" y="83573"/>
                  </a:cubicBezTo>
                  <a:close/>
                </a:path>
              </a:pathLst>
            </a:custGeom>
            <a:solidFill>
              <a:schemeClr val="accent1"/>
            </a:solidFill>
            <a:ln w="1587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A7625423-405B-4394-A457-9E0F681BBD80}"/>
                </a:ext>
              </a:extLst>
            </p:cNvPr>
            <p:cNvSpPr/>
            <p:nvPr/>
          </p:nvSpPr>
          <p:spPr>
            <a:xfrm>
              <a:off x="3758948" y="2819991"/>
              <a:ext cx="127350" cy="127350"/>
            </a:xfrm>
            <a:custGeom>
              <a:avLst/>
              <a:gdLst>
                <a:gd name="connsiteX0" fmla="*/ 118594 w 127349"/>
                <a:gd name="connsiteY0" fmla="*/ 69246 h 127349"/>
                <a:gd name="connsiteX1" fmla="*/ 69246 w 127349"/>
                <a:gd name="connsiteY1" fmla="*/ 118594 h 127349"/>
                <a:gd name="connsiteX2" fmla="*/ 19898 w 127349"/>
                <a:gd name="connsiteY2" fmla="*/ 69246 h 127349"/>
                <a:gd name="connsiteX3" fmla="*/ 69246 w 127349"/>
                <a:gd name="connsiteY3" fmla="*/ 19898 h 127349"/>
                <a:gd name="connsiteX4" fmla="*/ 118594 w 127349"/>
                <a:gd name="connsiteY4" fmla="*/ 69246 h 12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49" h="127349">
                  <a:moveTo>
                    <a:pt x="118594" y="69246"/>
                  </a:moveTo>
                  <a:cubicBezTo>
                    <a:pt x="118594" y="96501"/>
                    <a:pt x="96501" y="118594"/>
                    <a:pt x="69246" y="118594"/>
                  </a:cubicBezTo>
                  <a:cubicBezTo>
                    <a:pt x="41992" y="118594"/>
                    <a:pt x="19898" y="96501"/>
                    <a:pt x="19898" y="69246"/>
                  </a:cubicBezTo>
                  <a:cubicBezTo>
                    <a:pt x="19898" y="41992"/>
                    <a:pt x="41992" y="19898"/>
                    <a:pt x="69246" y="19898"/>
                  </a:cubicBezTo>
                  <a:cubicBezTo>
                    <a:pt x="96501" y="19898"/>
                    <a:pt x="118594" y="41992"/>
                    <a:pt x="118594" y="69246"/>
                  </a:cubicBezTo>
                  <a:close/>
                </a:path>
              </a:pathLst>
            </a:custGeom>
            <a:solidFill>
              <a:schemeClr val="accent5"/>
            </a:solidFill>
            <a:ln w="1587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D611849D-D61C-49D4-9BBC-5A4F1ACD27D9}"/>
                </a:ext>
              </a:extLst>
            </p:cNvPr>
            <p:cNvSpPr/>
            <p:nvPr/>
          </p:nvSpPr>
          <p:spPr>
            <a:xfrm>
              <a:off x="3534494" y="2831134"/>
              <a:ext cx="111431" cy="111431"/>
            </a:xfrm>
            <a:custGeom>
              <a:avLst/>
              <a:gdLst>
                <a:gd name="connsiteX0" fmla="*/ 105859 w 111431"/>
                <a:gd name="connsiteY0" fmla="*/ 62879 h 111431"/>
                <a:gd name="connsiteX1" fmla="*/ 62879 w 111431"/>
                <a:gd name="connsiteY1" fmla="*/ 105860 h 111431"/>
                <a:gd name="connsiteX2" fmla="*/ 19898 w 111431"/>
                <a:gd name="connsiteY2" fmla="*/ 62879 h 111431"/>
                <a:gd name="connsiteX3" fmla="*/ 62879 w 111431"/>
                <a:gd name="connsiteY3" fmla="*/ 19898 h 111431"/>
                <a:gd name="connsiteX4" fmla="*/ 105859 w 111431"/>
                <a:gd name="connsiteY4" fmla="*/ 62879 h 11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31" h="111431">
                  <a:moveTo>
                    <a:pt x="105859" y="62879"/>
                  </a:moveTo>
                  <a:cubicBezTo>
                    <a:pt x="105859" y="86616"/>
                    <a:pt x="86616" y="105860"/>
                    <a:pt x="62879" y="105860"/>
                  </a:cubicBezTo>
                  <a:cubicBezTo>
                    <a:pt x="39141" y="105860"/>
                    <a:pt x="19898" y="86616"/>
                    <a:pt x="19898" y="62879"/>
                  </a:cubicBezTo>
                  <a:cubicBezTo>
                    <a:pt x="19898" y="39141"/>
                    <a:pt x="39141" y="19898"/>
                    <a:pt x="62879" y="19898"/>
                  </a:cubicBezTo>
                  <a:cubicBezTo>
                    <a:pt x="86616" y="19898"/>
                    <a:pt x="105859" y="39141"/>
                    <a:pt x="105859" y="62879"/>
                  </a:cubicBezTo>
                  <a:close/>
                </a:path>
              </a:pathLst>
            </a:custGeom>
            <a:solidFill>
              <a:schemeClr val="accent1"/>
            </a:solidFill>
            <a:ln w="15875" cap="flat">
              <a:noFill/>
              <a:prstDash val="solid"/>
              <a:miter/>
            </a:ln>
          </p:spPr>
          <p:txBody>
            <a:bodyPr rtlCol="0" anchor="ctr"/>
            <a:lstStyle/>
            <a:p>
              <a:endParaRPr lang="en-US" dirty="0"/>
            </a:p>
          </p:txBody>
        </p:sp>
        <p:grpSp>
          <p:nvGrpSpPr>
            <p:cNvPr id="41" name="Group 40">
              <a:extLst>
                <a:ext uri="{FF2B5EF4-FFF2-40B4-BE49-F238E27FC236}">
                  <a16:creationId xmlns:a16="http://schemas.microsoft.com/office/drawing/2014/main" id="{A57D61A7-3CAF-4CD9-B49A-7B9F18252ECA}"/>
                </a:ext>
              </a:extLst>
            </p:cNvPr>
            <p:cNvGrpSpPr/>
            <p:nvPr/>
          </p:nvGrpSpPr>
          <p:grpSpPr>
            <a:xfrm>
              <a:off x="3817847" y="3307104"/>
              <a:ext cx="119391" cy="667051"/>
              <a:chOff x="3817847" y="3307104"/>
              <a:chExt cx="119391" cy="667051"/>
            </a:xfrm>
          </p:grpSpPr>
          <p:sp>
            <p:nvSpPr>
              <p:cNvPr id="46" name="Freeform: Shape 45">
                <a:extLst>
                  <a:ext uri="{FF2B5EF4-FFF2-40B4-BE49-F238E27FC236}">
                    <a16:creationId xmlns:a16="http://schemas.microsoft.com/office/drawing/2014/main" id="{2DA24CFA-7F1C-4FCD-8024-DCEDC5E4AD7C}"/>
                  </a:ext>
                </a:extLst>
              </p:cNvPr>
              <p:cNvSpPr/>
              <p:nvPr/>
            </p:nvSpPr>
            <p:spPr>
              <a:xfrm>
                <a:off x="3817847" y="3757603"/>
                <a:ext cx="111431" cy="95512"/>
              </a:xfrm>
              <a:custGeom>
                <a:avLst/>
                <a:gdLst>
                  <a:gd name="connsiteX0" fmla="*/ 74022 w 111431"/>
                  <a:gd name="connsiteY0" fmla="*/ 88349 h 95512"/>
                  <a:gd name="connsiteX1" fmla="*/ 72430 w 111431"/>
                  <a:gd name="connsiteY1" fmla="*/ 62879 h 95512"/>
                  <a:gd name="connsiteX2" fmla="*/ 81981 w 111431"/>
                  <a:gd name="connsiteY2" fmla="*/ 59695 h 95512"/>
                  <a:gd name="connsiteX3" fmla="*/ 86757 w 111431"/>
                  <a:gd name="connsiteY3" fmla="*/ 48552 h 95512"/>
                  <a:gd name="connsiteX4" fmla="*/ 83573 w 111431"/>
                  <a:gd name="connsiteY4" fmla="*/ 39001 h 95512"/>
                  <a:gd name="connsiteX5" fmla="*/ 77206 w 111431"/>
                  <a:gd name="connsiteY5" fmla="*/ 35817 h 95512"/>
                  <a:gd name="connsiteX6" fmla="*/ 70838 w 111431"/>
                  <a:gd name="connsiteY6" fmla="*/ 39001 h 95512"/>
                  <a:gd name="connsiteX7" fmla="*/ 66063 w 111431"/>
                  <a:gd name="connsiteY7" fmla="*/ 53328 h 95512"/>
                  <a:gd name="connsiteX8" fmla="*/ 54920 w 111431"/>
                  <a:gd name="connsiteY8" fmla="*/ 78798 h 95512"/>
                  <a:gd name="connsiteX9" fmla="*/ 37409 w 111431"/>
                  <a:gd name="connsiteY9" fmla="*/ 86757 h 95512"/>
                  <a:gd name="connsiteX10" fmla="*/ 24674 w 111431"/>
                  <a:gd name="connsiteY10" fmla="*/ 83573 h 95512"/>
                  <a:gd name="connsiteX11" fmla="*/ 15123 w 111431"/>
                  <a:gd name="connsiteY11" fmla="*/ 72430 h 95512"/>
                  <a:gd name="connsiteX12" fmla="*/ 11939 w 111431"/>
                  <a:gd name="connsiteY12" fmla="*/ 51736 h 95512"/>
                  <a:gd name="connsiteX13" fmla="*/ 18307 w 111431"/>
                  <a:gd name="connsiteY13" fmla="*/ 26266 h 95512"/>
                  <a:gd name="connsiteX14" fmla="*/ 37409 w 111431"/>
                  <a:gd name="connsiteY14" fmla="*/ 15123 h 95512"/>
                  <a:gd name="connsiteX15" fmla="*/ 39001 w 111431"/>
                  <a:gd name="connsiteY15" fmla="*/ 40593 h 95512"/>
                  <a:gd name="connsiteX16" fmla="*/ 31042 w 111431"/>
                  <a:gd name="connsiteY16" fmla="*/ 45368 h 95512"/>
                  <a:gd name="connsiteX17" fmla="*/ 27858 w 111431"/>
                  <a:gd name="connsiteY17" fmla="*/ 54920 h 95512"/>
                  <a:gd name="connsiteX18" fmla="*/ 29450 w 111431"/>
                  <a:gd name="connsiteY18" fmla="*/ 61287 h 95512"/>
                  <a:gd name="connsiteX19" fmla="*/ 34225 w 111431"/>
                  <a:gd name="connsiteY19" fmla="*/ 62879 h 95512"/>
                  <a:gd name="connsiteX20" fmla="*/ 37409 w 111431"/>
                  <a:gd name="connsiteY20" fmla="*/ 61287 h 95512"/>
                  <a:gd name="connsiteX21" fmla="*/ 40593 w 111431"/>
                  <a:gd name="connsiteY21" fmla="*/ 51736 h 95512"/>
                  <a:gd name="connsiteX22" fmla="*/ 48552 w 111431"/>
                  <a:gd name="connsiteY22" fmla="*/ 26266 h 95512"/>
                  <a:gd name="connsiteX23" fmla="*/ 58103 w 111431"/>
                  <a:gd name="connsiteY23" fmla="*/ 15123 h 95512"/>
                  <a:gd name="connsiteX24" fmla="*/ 70838 w 111431"/>
                  <a:gd name="connsiteY24" fmla="*/ 11939 h 95512"/>
                  <a:gd name="connsiteX25" fmla="*/ 86757 w 111431"/>
                  <a:gd name="connsiteY25" fmla="*/ 16715 h 95512"/>
                  <a:gd name="connsiteX26" fmla="*/ 97900 w 111431"/>
                  <a:gd name="connsiteY26" fmla="*/ 29450 h 95512"/>
                  <a:gd name="connsiteX27" fmla="*/ 101084 w 111431"/>
                  <a:gd name="connsiteY27" fmla="*/ 50144 h 95512"/>
                  <a:gd name="connsiteX28" fmla="*/ 93125 w 111431"/>
                  <a:gd name="connsiteY28" fmla="*/ 80390 h 95512"/>
                  <a:gd name="connsiteX29" fmla="*/ 74022 w 111431"/>
                  <a:gd name="connsiteY29" fmla="*/ 8834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1431" h="95512">
                    <a:moveTo>
                      <a:pt x="74022" y="88349"/>
                    </a:moveTo>
                    <a:lnTo>
                      <a:pt x="72430" y="62879"/>
                    </a:lnTo>
                    <a:cubicBezTo>
                      <a:pt x="77206" y="62879"/>
                      <a:pt x="80390" y="61287"/>
                      <a:pt x="81981" y="59695"/>
                    </a:cubicBezTo>
                    <a:cubicBezTo>
                      <a:pt x="85165" y="56512"/>
                      <a:pt x="86757" y="53328"/>
                      <a:pt x="86757" y="48552"/>
                    </a:cubicBezTo>
                    <a:cubicBezTo>
                      <a:pt x="86757" y="45368"/>
                      <a:pt x="85165" y="42185"/>
                      <a:pt x="83573" y="39001"/>
                    </a:cubicBezTo>
                    <a:cubicBezTo>
                      <a:pt x="81981" y="37409"/>
                      <a:pt x="80390" y="35817"/>
                      <a:pt x="77206" y="35817"/>
                    </a:cubicBezTo>
                    <a:cubicBezTo>
                      <a:pt x="75614" y="35817"/>
                      <a:pt x="72430" y="37409"/>
                      <a:pt x="70838" y="39001"/>
                    </a:cubicBezTo>
                    <a:cubicBezTo>
                      <a:pt x="69246" y="40593"/>
                      <a:pt x="67655" y="45368"/>
                      <a:pt x="66063" y="53328"/>
                    </a:cubicBezTo>
                    <a:cubicBezTo>
                      <a:pt x="62879" y="64471"/>
                      <a:pt x="59695" y="74022"/>
                      <a:pt x="54920" y="78798"/>
                    </a:cubicBezTo>
                    <a:cubicBezTo>
                      <a:pt x="50144" y="83573"/>
                      <a:pt x="45368" y="86757"/>
                      <a:pt x="37409" y="86757"/>
                    </a:cubicBezTo>
                    <a:cubicBezTo>
                      <a:pt x="32633" y="86757"/>
                      <a:pt x="29450" y="85165"/>
                      <a:pt x="24674" y="83573"/>
                    </a:cubicBezTo>
                    <a:cubicBezTo>
                      <a:pt x="19898" y="80390"/>
                      <a:pt x="18307" y="77206"/>
                      <a:pt x="15123" y="72430"/>
                    </a:cubicBezTo>
                    <a:cubicBezTo>
                      <a:pt x="13531" y="67655"/>
                      <a:pt x="11939" y="59695"/>
                      <a:pt x="11939" y="51736"/>
                    </a:cubicBezTo>
                    <a:cubicBezTo>
                      <a:pt x="11939" y="40593"/>
                      <a:pt x="13531" y="32633"/>
                      <a:pt x="18307" y="26266"/>
                    </a:cubicBezTo>
                    <a:cubicBezTo>
                      <a:pt x="23082" y="19898"/>
                      <a:pt x="29450" y="16715"/>
                      <a:pt x="37409" y="15123"/>
                    </a:cubicBezTo>
                    <a:lnTo>
                      <a:pt x="39001" y="40593"/>
                    </a:lnTo>
                    <a:cubicBezTo>
                      <a:pt x="35817" y="40593"/>
                      <a:pt x="32633" y="42185"/>
                      <a:pt x="31042" y="45368"/>
                    </a:cubicBezTo>
                    <a:cubicBezTo>
                      <a:pt x="29450" y="46960"/>
                      <a:pt x="27858" y="50144"/>
                      <a:pt x="27858" y="54920"/>
                    </a:cubicBezTo>
                    <a:cubicBezTo>
                      <a:pt x="27858" y="58103"/>
                      <a:pt x="27858" y="59695"/>
                      <a:pt x="29450" y="61287"/>
                    </a:cubicBezTo>
                    <a:cubicBezTo>
                      <a:pt x="31042" y="62879"/>
                      <a:pt x="32633" y="62879"/>
                      <a:pt x="34225" y="62879"/>
                    </a:cubicBezTo>
                    <a:cubicBezTo>
                      <a:pt x="35817" y="62879"/>
                      <a:pt x="37409" y="62879"/>
                      <a:pt x="37409" y="61287"/>
                    </a:cubicBezTo>
                    <a:cubicBezTo>
                      <a:pt x="39001" y="59695"/>
                      <a:pt x="39001" y="56512"/>
                      <a:pt x="40593" y="51736"/>
                    </a:cubicBezTo>
                    <a:cubicBezTo>
                      <a:pt x="43776" y="40593"/>
                      <a:pt x="45368" y="31042"/>
                      <a:pt x="48552" y="26266"/>
                    </a:cubicBezTo>
                    <a:cubicBezTo>
                      <a:pt x="51736" y="21490"/>
                      <a:pt x="54920" y="16715"/>
                      <a:pt x="58103" y="15123"/>
                    </a:cubicBezTo>
                    <a:cubicBezTo>
                      <a:pt x="61287" y="13531"/>
                      <a:pt x="66063" y="11939"/>
                      <a:pt x="70838" y="11939"/>
                    </a:cubicBezTo>
                    <a:cubicBezTo>
                      <a:pt x="77206" y="11939"/>
                      <a:pt x="81981" y="13531"/>
                      <a:pt x="86757" y="16715"/>
                    </a:cubicBezTo>
                    <a:cubicBezTo>
                      <a:pt x="91533" y="19898"/>
                      <a:pt x="94716" y="24674"/>
                      <a:pt x="97900" y="29450"/>
                    </a:cubicBezTo>
                    <a:cubicBezTo>
                      <a:pt x="101084" y="34225"/>
                      <a:pt x="101084" y="42185"/>
                      <a:pt x="101084" y="50144"/>
                    </a:cubicBezTo>
                    <a:cubicBezTo>
                      <a:pt x="101084" y="64471"/>
                      <a:pt x="97900" y="75614"/>
                      <a:pt x="93125" y="80390"/>
                    </a:cubicBezTo>
                    <a:cubicBezTo>
                      <a:pt x="89941" y="83573"/>
                      <a:pt x="81981" y="86757"/>
                      <a:pt x="74022" y="88349"/>
                    </a:cubicBezTo>
                    <a:close/>
                  </a:path>
                </a:pathLst>
              </a:custGeom>
              <a:solidFill>
                <a:schemeClr val="accent5"/>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1BC8D797-6AD8-4B38-9F3A-D1FB612E844B}"/>
                  </a:ext>
                </a:extLst>
              </p:cNvPr>
              <p:cNvSpPr/>
              <p:nvPr/>
            </p:nvSpPr>
            <p:spPr>
              <a:xfrm>
                <a:off x="3843317" y="3673234"/>
                <a:ext cx="79594" cy="95512"/>
              </a:xfrm>
              <a:custGeom>
                <a:avLst/>
                <a:gdLst>
                  <a:gd name="connsiteX0" fmla="*/ 51736 w 79593"/>
                  <a:gd name="connsiteY0" fmla="*/ 34225 h 95512"/>
                  <a:gd name="connsiteX1" fmla="*/ 54920 w 79593"/>
                  <a:gd name="connsiteY1" fmla="*/ 11939 h 95512"/>
                  <a:gd name="connsiteX2" fmla="*/ 67655 w 79593"/>
                  <a:gd name="connsiteY2" fmla="*/ 18307 h 95512"/>
                  <a:gd name="connsiteX3" fmla="*/ 75614 w 79593"/>
                  <a:gd name="connsiteY3" fmla="*/ 29450 h 95512"/>
                  <a:gd name="connsiteX4" fmla="*/ 78798 w 79593"/>
                  <a:gd name="connsiteY4" fmla="*/ 46960 h 95512"/>
                  <a:gd name="connsiteX5" fmla="*/ 77206 w 79593"/>
                  <a:gd name="connsiteY5" fmla="*/ 62879 h 95512"/>
                  <a:gd name="connsiteX6" fmla="*/ 70838 w 79593"/>
                  <a:gd name="connsiteY6" fmla="*/ 74022 h 95512"/>
                  <a:gd name="connsiteX7" fmla="*/ 61287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9450 w 79593"/>
                  <a:gd name="connsiteY17" fmla="*/ 46960 h 95512"/>
                  <a:gd name="connsiteX18" fmla="*/ 34225 w 79593"/>
                  <a:gd name="connsiteY18" fmla="*/ 56511 h 95512"/>
                  <a:gd name="connsiteX19" fmla="*/ 46960 w 79593"/>
                  <a:gd name="connsiteY19" fmla="*/ 59695 h 95512"/>
                  <a:gd name="connsiteX20" fmla="*/ 58103 w 79593"/>
                  <a:gd name="connsiteY20" fmla="*/ 56511 h 95512"/>
                  <a:gd name="connsiteX21" fmla="*/ 62879 w 79593"/>
                  <a:gd name="connsiteY21" fmla="*/ 46960 h 95512"/>
                  <a:gd name="connsiteX22" fmla="*/ 59695 w 79593"/>
                  <a:gd name="connsiteY22" fmla="*/ 39001 h 95512"/>
                  <a:gd name="connsiteX23" fmla="*/ 51736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1736" y="34225"/>
                    </a:moveTo>
                    <a:lnTo>
                      <a:pt x="54920" y="11939"/>
                    </a:lnTo>
                    <a:cubicBezTo>
                      <a:pt x="59695" y="13531"/>
                      <a:pt x="64471" y="15123"/>
                      <a:pt x="67655" y="18307"/>
                    </a:cubicBezTo>
                    <a:cubicBezTo>
                      <a:pt x="70838" y="21490"/>
                      <a:pt x="74022" y="24674"/>
                      <a:pt x="75614" y="29450"/>
                    </a:cubicBezTo>
                    <a:cubicBezTo>
                      <a:pt x="77206" y="34225"/>
                      <a:pt x="78798" y="39001"/>
                      <a:pt x="78798" y="46960"/>
                    </a:cubicBezTo>
                    <a:cubicBezTo>
                      <a:pt x="78798" y="53328"/>
                      <a:pt x="78798" y="59695"/>
                      <a:pt x="77206" y="62879"/>
                    </a:cubicBezTo>
                    <a:cubicBezTo>
                      <a:pt x="75614" y="67655"/>
                      <a:pt x="74022" y="70838"/>
                      <a:pt x="70838" y="74022"/>
                    </a:cubicBezTo>
                    <a:cubicBezTo>
                      <a:pt x="67655" y="77206"/>
                      <a:pt x="64471" y="80389"/>
                      <a:pt x="61287" y="81981"/>
                    </a:cubicBezTo>
                    <a:cubicBezTo>
                      <a:pt x="56511" y="83573"/>
                      <a:pt x="51736" y="85165"/>
                      <a:pt x="45368" y="85165"/>
                    </a:cubicBezTo>
                    <a:cubicBezTo>
                      <a:pt x="39001" y="85165"/>
                      <a:pt x="34225" y="83573"/>
                      <a:pt x="29450" y="81981"/>
                    </a:cubicBezTo>
                    <a:cubicBezTo>
                      <a:pt x="26266" y="80389"/>
                      <a:pt x="23082" y="78798"/>
                      <a:pt x="21490" y="75614"/>
                    </a:cubicBezTo>
                    <a:cubicBezTo>
                      <a:pt x="18307" y="72430"/>
                      <a:pt x="16715" y="69246"/>
                      <a:pt x="15123" y="67655"/>
                    </a:cubicBezTo>
                    <a:cubicBezTo>
                      <a:pt x="13531" y="62879"/>
                      <a:pt x="11939" y="56511"/>
                      <a:pt x="11939" y="50144"/>
                    </a:cubicBezTo>
                    <a:cubicBezTo>
                      <a:pt x="11939" y="40593"/>
                      <a:pt x="13531" y="32633"/>
                      <a:pt x="16715" y="26266"/>
                    </a:cubicBezTo>
                    <a:cubicBezTo>
                      <a:pt x="19898" y="21490"/>
                      <a:pt x="26266" y="16715"/>
                      <a:pt x="32633" y="15123"/>
                    </a:cubicBezTo>
                    <a:lnTo>
                      <a:pt x="35817" y="37409"/>
                    </a:lnTo>
                    <a:cubicBezTo>
                      <a:pt x="32633" y="37409"/>
                      <a:pt x="31041" y="39001"/>
                      <a:pt x="29450" y="40593"/>
                    </a:cubicBezTo>
                    <a:cubicBezTo>
                      <a:pt x="29450" y="42185"/>
                      <a:pt x="29450" y="43776"/>
                      <a:pt x="29450" y="46960"/>
                    </a:cubicBezTo>
                    <a:cubicBezTo>
                      <a:pt x="29450" y="51736"/>
                      <a:pt x="31041" y="54920"/>
                      <a:pt x="34225" y="56511"/>
                    </a:cubicBezTo>
                    <a:cubicBezTo>
                      <a:pt x="37409" y="59695"/>
                      <a:pt x="42185" y="59695"/>
                      <a:pt x="46960" y="59695"/>
                    </a:cubicBezTo>
                    <a:cubicBezTo>
                      <a:pt x="51736" y="59695"/>
                      <a:pt x="56511" y="58103"/>
                      <a:pt x="58103" y="56511"/>
                    </a:cubicBezTo>
                    <a:cubicBezTo>
                      <a:pt x="61287" y="53328"/>
                      <a:pt x="62879" y="50144"/>
                      <a:pt x="62879" y="46960"/>
                    </a:cubicBezTo>
                    <a:cubicBezTo>
                      <a:pt x="62879" y="43776"/>
                      <a:pt x="61287" y="40593"/>
                      <a:pt x="59695" y="39001"/>
                    </a:cubicBezTo>
                    <a:cubicBezTo>
                      <a:pt x="58103" y="37409"/>
                      <a:pt x="56511" y="35817"/>
                      <a:pt x="51736" y="34225"/>
                    </a:cubicBezTo>
                    <a:close/>
                  </a:path>
                </a:pathLst>
              </a:custGeom>
              <a:solidFill>
                <a:schemeClr val="accent5"/>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CF724701-0949-40D2-8976-30EFC26C3C62}"/>
                  </a:ext>
                </a:extLst>
              </p:cNvPr>
              <p:cNvSpPr/>
              <p:nvPr/>
            </p:nvSpPr>
            <p:spPr>
              <a:xfrm>
                <a:off x="3821031" y="3636621"/>
                <a:ext cx="111431" cy="47756"/>
              </a:xfrm>
              <a:custGeom>
                <a:avLst/>
                <a:gdLst>
                  <a:gd name="connsiteX0" fmla="*/ 11939 w 111431"/>
                  <a:gd name="connsiteY0" fmla="*/ 35817 h 47756"/>
                  <a:gd name="connsiteX1" fmla="*/ 11939 w 111431"/>
                  <a:gd name="connsiteY1" fmla="*/ 11939 h 47756"/>
                  <a:gd name="connsiteX2" fmla="*/ 27858 w 111431"/>
                  <a:gd name="connsiteY2" fmla="*/ 11939 h 47756"/>
                  <a:gd name="connsiteX3" fmla="*/ 27858 w 111431"/>
                  <a:gd name="connsiteY3" fmla="*/ 35817 h 47756"/>
                  <a:gd name="connsiteX4" fmla="*/ 11939 w 111431"/>
                  <a:gd name="connsiteY4" fmla="*/ 35817 h 47756"/>
                  <a:gd name="connsiteX5" fmla="*/ 35817 w 111431"/>
                  <a:gd name="connsiteY5" fmla="*/ 35817 h 47756"/>
                  <a:gd name="connsiteX6" fmla="*/ 35817 w 111431"/>
                  <a:gd name="connsiteY6" fmla="*/ 11939 h 47756"/>
                  <a:gd name="connsiteX7" fmla="*/ 99492 w 111431"/>
                  <a:gd name="connsiteY7" fmla="*/ 11939 h 47756"/>
                  <a:gd name="connsiteX8" fmla="*/ 99492 w 111431"/>
                  <a:gd name="connsiteY8" fmla="*/ 35817 h 47756"/>
                  <a:gd name="connsiteX9" fmla="*/ 35817 w 111431"/>
                  <a:gd name="connsiteY9" fmla="*/ 35817 h 4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31" h="47756">
                    <a:moveTo>
                      <a:pt x="11939" y="35817"/>
                    </a:moveTo>
                    <a:lnTo>
                      <a:pt x="11939" y="11939"/>
                    </a:lnTo>
                    <a:lnTo>
                      <a:pt x="27858" y="11939"/>
                    </a:lnTo>
                    <a:lnTo>
                      <a:pt x="27858" y="35817"/>
                    </a:lnTo>
                    <a:lnTo>
                      <a:pt x="11939" y="35817"/>
                    </a:lnTo>
                    <a:close/>
                    <a:moveTo>
                      <a:pt x="35817" y="35817"/>
                    </a:moveTo>
                    <a:lnTo>
                      <a:pt x="35817" y="11939"/>
                    </a:lnTo>
                    <a:lnTo>
                      <a:pt x="99492" y="11939"/>
                    </a:lnTo>
                    <a:lnTo>
                      <a:pt x="99492" y="35817"/>
                    </a:lnTo>
                    <a:lnTo>
                      <a:pt x="35817" y="35817"/>
                    </a:lnTo>
                    <a:close/>
                  </a:path>
                </a:pathLst>
              </a:custGeom>
              <a:solidFill>
                <a:schemeClr val="accent5"/>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BC8D7BAC-2A8B-4242-BE1F-953A1121E4C7}"/>
                  </a:ext>
                </a:extLst>
              </p:cNvPr>
              <p:cNvSpPr/>
              <p:nvPr/>
            </p:nvSpPr>
            <p:spPr>
              <a:xfrm>
                <a:off x="3844909" y="3550660"/>
                <a:ext cx="79594" cy="79594"/>
              </a:xfrm>
              <a:custGeom>
                <a:avLst/>
                <a:gdLst>
                  <a:gd name="connsiteX0" fmla="*/ 50144 w 79593"/>
                  <a:gd name="connsiteY0" fmla="*/ 13531 h 79593"/>
                  <a:gd name="connsiteX1" fmla="*/ 50144 w 79593"/>
                  <a:gd name="connsiteY1" fmla="*/ 61287 h 79593"/>
                  <a:gd name="connsiteX2" fmla="*/ 58103 w 79593"/>
                  <a:gd name="connsiteY2" fmla="*/ 58103 h 79593"/>
                  <a:gd name="connsiteX3" fmla="*/ 62879 w 79593"/>
                  <a:gd name="connsiteY3" fmla="*/ 48552 h 79593"/>
                  <a:gd name="connsiteX4" fmla="*/ 61287 w 79593"/>
                  <a:gd name="connsiteY4" fmla="*/ 42185 h 79593"/>
                  <a:gd name="connsiteX5" fmla="*/ 56511 w 79593"/>
                  <a:gd name="connsiteY5" fmla="*/ 37409 h 79593"/>
                  <a:gd name="connsiteX6" fmla="*/ 58103 w 79593"/>
                  <a:gd name="connsiteY6" fmla="*/ 13531 h 79593"/>
                  <a:gd name="connsiteX7" fmla="*/ 72430 w 79593"/>
                  <a:gd name="connsiteY7" fmla="*/ 26266 h 79593"/>
                  <a:gd name="connsiteX8" fmla="*/ 77206 w 79593"/>
                  <a:gd name="connsiteY8" fmla="*/ 48552 h 79593"/>
                  <a:gd name="connsiteX9" fmla="*/ 74022 w 79593"/>
                  <a:gd name="connsiteY9" fmla="*/ 67655 h 79593"/>
                  <a:gd name="connsiteX10" fmla="*/ 62879 w 79593"/>
                  <a:gd name="connsiteY10" fmla="*/ 78798 h 79593"/>
                  <a:gd name="connsiteX11" fmla="*/ 45368 w 79593"/>
                  <a:gd name="connsiteY11" fmla="*/ 83573 h 79593"/>
                  <a:gd name="connsiteX12" fmla="*/ 21490 w 79593"/>
                  <a:gd name="connsiteY12" fmla="*/ 74022 h 79593"/>
                  <a:gd name="connsiteX13" fmla="*/ 11939 w 79593"/>
                  <a:gd name="connsiteY13" fmla="*/ 48552 h 79593"/>
                  <a:gd name="connsiteX14" fmla="*/ 16715 w 79593"/>
                  <a:gd name="connsiteY14" fmla="*/ 27858 h 79593"/>
                  <a:gd name="connsiteX15" fmla="*/ 27858 w 79593"/>
                  <a:gd name="connsiteY15" fmla="*/ 16715 h 79593"/>
                  <a:gd name="connsiteX16" fmla="*/ 48552 w 79593"/>
                  <a:gd name="connsiteY16" fmla="*/ 11939 h 79593"/>
                  <a:gd name="connsiteX17" fmla="*/ 50144 w 79593"/>
                  <a:gd name="connsiteY17" fmla="*/ 11939 h 79593"/>
                  <a:gd name="connsiteX18" fmla="*/ 39001 w 79593"/>
                  <a:gd name="connsiteY18" fmla="*/ 37409 h 79593"/>
                  <a:gd name="connsiteX19" fmla="*/ 29450 w 79593"/>
                  <a:gd name="connsiteY19" fmla="*/ 40593 h 79593"/>
                  <a:gd name="connsiteX20" fmla="*/ 26266 w 79593"/>
                  <a:gd name="connsiteY20" fmla="*/ 48552 h 79593"/>
                  <a:gd name="connsiteX21" fmla="*/ 31042 w 79593"/>
                  <a:gd name="connsiteY21" fmla="*/ 58103 h 79593"/>
                  <a:gd name="connsiteX22" fmla="*/ 39001 w 79593"/>
                  <a:gd name="connsiteY22" fmla="*/ 61287 h 79593"/>
                  <a:gd name="connsiteX23" fmla="*/ 39001 w 79593"/>
                  <a:gd name="connsiteY23" fmla="*/ 37409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79593">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2"/>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9C97510D-253D-46DE-A0F0-37F0F8CE6200}"/>
                  </a:ext>
                </a:extLst>
              </p:cNvPr>
              <p:cNvSpPr/>
              <p:nvPr/>
            </p:nvSpPr>
            <p:spPr>
              <a:xfrm>
                <a:off x="3841726" y="3474250"/>
                <a:ext cx="79594" cy="79594"/>
              </a:xfrm>
              <a:custGeom>
                <a:avLst/>
                <a:gdLst>
                  <a:gd name="connsiteX0" fmla="*/ 15123 w 79593"/>
                  <a:gd name="connsiteY0" fmla="*/ 78798 h 79593"/>
                  <a:gd name="connsiteX1" fmla="*/ 15123 w 79593"/>
                  <a:gd name="connsiteY1" fmla="*/ 56511 h 79593"/>
                  <a:gd name="connsiteX2" fmla="*/ 24674 w 79593"/>
                  <a:gd name="connsiteY2" fmla="*/ 56511 h 79593"/>
                  <a:gd name="connsiteX3" fmla="*/ 15123 w 79593"/>
                  <a:gd name="connsiteY3" fmla="*/ 46960 h 79593"/>
                  <a:gd name="connsiteX4" fmla="*/ 11939 w 79593"/>
                  <a:gd name="connsiteY4" fmla="*/ 34225 h 79593"/>
                  <a:gd name="connsiteX5" fmla="*/ 18307 w 79593"/>
                  <a:gd name="connsiteY5" fmla="*/ 18306 h 79593"/>
                  <a:gd name="connsiteX6" fmla="*/ 37409 w 79593"/>
                  <a:gd name="connsiteY6" fmla="*/ 11939 h 79593"/>
                  <a:gd name="connsiteX7" fmla="*/ 78798 w 79593"/>
                  <a:gd name="connsiteY7" fmla="*/ 11939 h 79593"/>
                  <a:gd name="connsiteX8" fmla="*/ 78798 w 79593"/>
                  <a:gd name="connsiteY8" fmla="*/ 35817 h 79593"/>
                  <a:gd name="connsiteX9" fmla="*/ 43776 w 79593"/>
                  <a:gd name="connsiteY9" fmla="*/ 35817 h 79593"/>
                  <a:gd name="connsiteX10" fmla="*/ 35817 w 79593"/>
                  <a:gd name="connsiteY10" fmla="*/ 37409 h 79593"/>
                  <a:gd name="connsiteX11" fmla="*/ 32633 w 79593"/>
                  <a:gd name="connsiteY11" fmla="*/ 43776 h 79593"/>
                  <a:gd name="connsiteX12" fmla="*/ 35817 w 79593"/>
                  <a:gd name="connsiteY12" fmla="*/ 50144 h 79593"/>
                  <a:gd name="connsiteX13" fmla="*/ 46960 w 79593"/>
                  <a:gd name="connsiteY13" fmla="*/ 53328 h 79593"/>
                  <a:gd name="connsiteX14" fmla="*/ 78798 w 79593"/>
                  <a:gd name="connsiteY14" fmla="*/ 53328 h 79593"/>
                  <a:gd name="connsiteX15" fmla="*/ 78798 w 79593"/>
                  <a:gd name="connsiteY15" fmla="*/ 77206 h 79593"/>
                  <a:gd name="connsiteX16" fmla="*/ 15123 w 79593"/>
                  <a:gd name="connsiteY16" fmla="*/ 7720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15123" y="78798"/>
                    </a:moveTo>
                    <a:lnTo>
                      <a:pt x="15123" y="56511"/>
                    </a:lnTo>
                    <a:lnTo>
                      <a:pt x="24674" y="56511"/>
                    </a:lnTo>
                    <a:cubicBezTo>
                      <a:pt x="19898" y="53328"/>
                      <a:pt x="16715" y="50144"/>
                      <a:pt x="15123" y="46960"/>
                    </a:cubicBezTo>
                    <a:cubicBezTo>
                      <a:pt x="13531" y="43776"/>
                      <a:pt x="11939" y="39001"/>
                      <a:pt x="11939" y="34225"/>
                    </a:cubicBezTo>
                    <a:cubicBezTo>
                      <a:pt x="11939" y="27858"/>
                      <a:pt x="13531" y="23082"/>
                      <a:pt x="18307" y="18306"/>
                    </a:cubicBezTo>
                    <a:cubicBezTo>
                      <a:pt x="23082" y="13531"/>
                      <a:pt x="27858" y="11939"/>
                      <a:pt x="37409" y="11939"/>
                    </a:cubicBezTo>
                    <a:lnTo>
                      <a:pt x="78798" y="11939"/>
                    </a:lnTo>
                    <a:lnTo>
                      <a:pt x="78798" y="35817"/>
                    </a:lnTo>
                    <a:lnTo>
                      <a:pt x="43776" y="35817"/>
                    </a:lnTo>
                    <a:cubicBezTo>
                      <a:pt x="40593" y="35817"/>
                      <a:pt x="37409" y="35817"/>
                      <a:pt x="35817" y="37409"/>
                    </a:cubicBezTo>
                    <a:cubicBezTo>
                      <a:pt x="34225" y="39001"/>
                      <a:pt x="32633" y="40593"/>
                      <a:pt x="32633" y="43776"/>
                    </a:cubicBezTo>
                    <a:cubicBezTo>
                      <a:pt x="32633" y="46960"/>
                      <a:pt x="34225" y="48552"/>
                      <a:pt x="35817" y="50144"/>
                    </a:cubicBezTo>
                    <a:cubicBezTo>
                      <a:pt x="37409" y="51736"/>
                      <a:pt x="42185" y="53328"/>
                      <a:pt x="46960" y="53328"/>
                    </a:cubicBezTo>
                    <a:lnTo>
                      <a:pt x="78798" y="53328"/>
                    </a:lnTo>
                    <a:lnTo>
                      <a:pt x="78798" y="77206"/>
                    </a:lnTo>
                    <a:lnTo>
                      <a:pt x="15123" y="77206"/>
                    </a:lnTo>
                    <a:close/>
                  </a:path>
                </a:pathLst>
              </a:custGeom>
              <a:solidFill>
                <a:schemeClr val="accent5"/>
              </a:solid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3C2B09CC-5689-456C-8B99-6432B5688B04}"/>
                  </a:ext>
                </a:extLst>
              </p:cNvPr>
              <p:cNvSpPr/>
              <p:nvPr/>
            </p:nvSpPr>
            <p:spPr>
              <a:xfrm>
                <a:off x="3844909" y="3389881"/>
                <a:ext cx="79594" cy="95512"/>
              </a:xfrm>
              <a:custGeom>
                <a:avLst/>
                <a:gdLst>
                  <a:gd name="connsiteX0" fmla="*/ 50144 w 79593"/>
                  <a:gd name="connsiteY0" fmla="*/ 34225 h 95512"/>
                  <a:gd name="connsiteX1" fmla="*/ 53328 w 79593"/>
                  <a:gd name="connsiteY1" fmla="*/ 11939 h 95512"/>
                  <a:gd name="connsiteX2" fmla="*/ 66063 w 79593"/>
                  <a:gd name="connsiteY2" fmla="*/ 18307 h 95512"/>
                  <a:gd name="connsiteX3" fmla="*/ 74022 w 79593"/>
                  <a:gd name="connsiteY3" fmla="*/ 29450 h 95512"/>
                  <a:gd name="connsiteX4" fmla="*/ 77206 w 79593"/>
                  <a:gd name="connsiteY4" fmla="*/ 46960 h 95512"/>
                  <a:gd name="connsiteX5" fmla="*/ 75614 w 79593"/>
                  <a:gd name="connsiteY5" fmla="*/ 62879 h 95512"/>
                  <a:gd name="connsiteX6" fmla="*/ 69246 w 79593"/>
                  <a:gd name="connsiteY6" fmla="*/ 74022 h 95512"/>
                  <a:gd name="connsiteX7" fmla="*/ 59695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7858 w 79593"/>
                  <a:gd name="connsiteY17" fmla="*/ 46960 h 95512"/>
                  <a:gd name="connsiteX18" fmla="*/ 32633 w 79593"/>
                  <a:gd name="connsiteY18" fmla="*/ 56512 h 95512"/>
                  <a:gd name="connsiteX19" fmla="*/ 45368 w 79593"/>
                  <a:gd name="connsiteY19" fmla="*/ 59695 h 95512"/>
                  <a:gd name="connsiteX20" fmla="*/ 56511 w 79593"/>
                  <a:gd name="connsiteY20" fmla="*/ 56512 h 95512"/>
                  <a:gd name="connsiteX21" fmla="*/ 61287 w 79593"/>
                  <a:gd name="connsiteY21" fmla="*/ 46960 h 95512"/>
                  <a:gd name="connsiteX22" fmla="*/ 58103 w 79593"/>
                  <a:gd name="connsiteY22" fmla="*/ 39001 h 95512"/>
                  <a:gd name="connsiteX23" fmla="*/ 50144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34225"/>
                    </a:moveTo>
                    <a:lnTo>
                      <a:pt x="53328" y="11939"/>
                    </a:lnTo>
                    <a:cubicBezTo>
                      <a:pt x="58103" y="13531"/>
                      <a:pt x="62879" y="15123"/>
                      <a:pt x="66063" y="18307"/>
                    </a:cubicBezTo>
                    <a:cubicBezTo>
                      <a:pt x="69246" y="21490"/>
                      <a:pt x="72430" y="24674"/>
                      <a:pt x="74022" y="29450"/>
                    </a:cubicBezTo>
                    <a:cubicBezTo>
                      <a:pt x="75614" y="34225"/>
                      <a:pt x="77206" y="39001"/>
                      <a:pt x="77206" y="46960"/>
                    </a:cubicBezTo>
                    <a:cubicBezTo>
                      <a:pt x="77206" y="53328"/>
                      <a:pt x="77206" y="59695"/>
                      <a:pt x="75614" y="62879"/>
                    </a:cubicBezTo>
                    <a:cubicBezTo>
                      <a:pt x="74022" y="67655"/>
                      <a:pt x="72430" y="70838"/>
                      <a:pt x="69246" y="74022"/>
                    </a:cubicBezTo>
                    <a:cubicBezTo>
                      <a:pt x="66063" y="77206"/>
                      <a:pt x="62879" y="80390"/>
                      <a:pt x="59695" y="81981"/>
                    </a:cubicBezTo>
                    <a:cubicBezTo>
                      <a:pt x="56511" y="83573"/>
                      <a:pt x="51736" y="85165"/>
                      <a:pt x="45368" y="85165"/>
                    </a:cubicBezTo>
                    <a:cubicBezTo>
                      <a:pt x="39001" y="85165"/>
                      <a:pt x="34225" y="83573"/>
                      <a:pt x="29450" y="81981"/>
                    </a:cubicBezTo>
                    <a:cubicBezTo>
                      <a:pt x="26266" y="80390"/>
                      <a:pt x="23082" y="78798"/>
                      <a:pt x="21490" y="75614"/>
                    </a:cubicBezTo>
                    <a:cubicBezTo>
                      <a:pt x="18307" y="72430"/>
                      <a:pt x="16715" y="69246"/>
                      <a:pt x="15123" y="67655"/>
                    </a:cubicBezTo>
                    <a:cubicBezTo>
                      <a:pt x="13531" y="62879"/>
                      <a:pt x="11939" y="56512"/>
                      <a:pt x="11939" y="50144"/>
                    </a:cubicBezTo>
                    <a:cubicBezTo>
                      <a:pt x="11939" y="40593"/>
                      <a:pt x="13531" y="32633"/>
                      <a:pt x="16715" y="26266"/>
                    </a:cubicBezTo>
                    <a:cubicBezTo>
                      <a:pt x="19898" y="21490"/>
                      <a:pt x="26266" y="16715"/>
                      <a:pt x="32633" y="15123"/>
                    </a:cubicBezTo>
                    <a:lnTo>
                      <a:pt x="35817" y="37409"/>
                    </a:lnTo>
                    <a:cubicBezTo>
                      <a:pt x="32633" y="37409"/>
                      <a:pt x="31042" y="39001"/>
                      <a:pt x="29450" y="40593"/>
                    </a:cubicBezTo>
                    <a:cubicBezTo>
                      <a:pt x="27858" y="40593"/>
                      <a:pt x="27858" y="43776"/>
                      <a:pt x="27858" y="46960"/>
                    </a:cubicBezTo>
                    <a:cubicBezTo>
                      <a:pt x="27858" y="51736"/>
                      <a:pt x="29450" y="54920"/>
                      <a:pt x="32633" y="56512"/>
                    </a:cubicBezTo>
                    <a:cubicBezTo>
                      <a:pt x="35817" y="59695"/>
                      <a:pt x="40593" y="59695"/>
                      <a:pt x="45368" y="59695"/>
                    </a:cubicBezTo>
                    <a:cubicBezTo>
                      <a:pt x="50144" y="59695"/>
                      <a:pt x="54920" y="58103"/>
                      <a:pt x="56511" y="56512"/>
                    </a:cubicBezTo>
                    <a:cubicBezTo>
                      <a:pt x="59695" y="53328"/>
                      <a:pt x="61287" y="50144"/>
                      <a:pt x="61287" y="46960"/>
                    </a:cubicBezTo>
                    <a:cubicBezTo>
                      <a:pt x="61287" y="43776"/>
                      <a:pt x="59695" y="40593"/>
                      <a:pt x="58103" y="39001"/>
                    </a:cubicBezTo>
                    <a:cubicBezTo>
                      <a:pt x="56511" y="37409"/>
                      <a:pt x="54920" y="35817"/>
                      <a:pt x="50144" y="34225"/>
                    </a:cubicBezTo>
                    <a:close/>
                  </a:path>
                </a:pathLst>
              </a:custGeom>
              <a:solidFill>
                <a:schemeClr val="accent5"/>
              </a:solid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2A6BDC06-8839-4AC4-A6C6-856A22B21400}"/>
                  </a:ext>
                </a:extLst>
              </p:cNvPr>
              <p:cNvSpPr/>
              <p:nvPr/>
            </p:nvSpPr>
            <p:spPr>
              <a:xfrm>
                <a:off x="3844909" y="3307104"/>
                <a:ext cx="79594" cy="95512"/>
              </a:xfrm>
              <a:custGeom>
                <a:avLst/>
                <a:gdLst>
                  <a:gd name="connsiteX0" fmla="*/ 50144 w 79593"/>
                  <a:gd name="connsiteY0" fmla="*/ 13531 h 95512"/>
                  <a:gd name="connsiteX1" fmla="*/ 50144 w 79593"/>
                  <a:gd name="connsiteY1" fmla="*/ 61287 h 95512"/>
                  <a:gd name="connsiteX2" fmla="*/ 58103 w 79593"/>
                  <a:gd name="connsiteY2" fmla="*/ 58103 h 95512"/>
                  <a:gd name="connsiteX3" fmla="*/ 62879 w 79593"/>
                  <a:gd name="connsiteY3" fmla="*/ 48552 h 95512"/>
                  <a:gd name="connsiteX4" fmla="*/ 61287 w 79593"/>
                  <a:gd name="connsiteY4" fmla="*/ 42185 h 95512"/>
                  <a:gd name="connsiteX5" fmla="*/ 56511 w 79593"/>
                  <a:gd name="connsiteY5" fmla="*/ 37409 h 95512"/>
                  <a:gd name="connsiteX6" fmla="*/ 58103 w 79593"/>
                  <a:gd name="connsiteY6" fmla="*/ 13531 h 95512"/>
                  <a:gd name="connsiteX7" fmla="*/ 72430 w 79593"/>
                  <a:gd name="connsiteY7" fmla="*/ 26266 h 95512"/>
                  <a:gd name="connsiteX8" fmla="*/ 77206 w 79593"/>
                  <a:gd name="connsiteY8" fmla="*/ 48552 h 95512"/>
                  <a:gd name="connsiteX9" fmla="*/ 74022 w 79593"/>
                  <a:gd name="connsiteY9" fmla="*/ 67655 h 95512"/>
                  <a:gd name="connsiteX10" fmla="*/ 62879 w 79593"/>
                  <a:gd name="connsiteY10" fmla="*/ 78798 h 95512"/>
                  <a:gd name="connsiteX11" fmla="*/ 45368 w 79593"/>
                  <a:gd name="connsiteY11" fmla="*/ 83573 h 95512"/>
                  <a:gd name="connsiteX12" fmla="*/ 21490 w 79593"/>
                  <a:gd name="connsiteY12" fmla="*/ 74022 h 95512"/>
                  <a:gd name="connsiteX13" fmla="*/ 11939 w 79593"/>
                  <a:gd name="connsiteY13" fmla="*/ 48552 h 95512"/>
                  <a:gd name="connsiteX14" fmla="*/ 16715 w 79593"/>
                  <a:gd name="connsiteY14" fmla="*/ 27858 h 95512"/>
                  <a:gd name="connsiteX15" fmla="*/ 27858 w 79593"/>
                  <a:gd name="connsiteY15" fmla="*/ 16715 h 95512"/>
                  <a:gd name="connsiteX16" fmla="*/ 48552 w 79593"/>
                  <a:gd name="connsiteY16" fmla="*/ 11939 h 95512"/>
                  <a:gd name="connsiteX17" fmla="*/ 50144 w 79593"/>
                  <a:gd name="connsiteY17" fmla="*/ 11939 h 95512"/>
                  <a:gd name="connsiteX18" fmla="*/ 39001 w 79593"/>
                  <a:gd name="connsiteY18" fmla="*/ 37409 h 95512"/>
                  <a:gd name="connsiteX19" fmla="*/ 29450 w 79593"/>
                  <a:gd name="connsiteY19" fmla="*/ 40593 h 95512"/>
                  <a:gd name="connsiteX20" fmla="*/ 26266 w 79593"/>
                  <a:gd name="connsiteY20" fmla="*/ 48552 h 95512"/>
                  <a:gd name="connsiteX21" fmla="*/ 31042 w 79593"/>
                  <a:gd name="connsiteY21" fmla="*/ 58103 h 95512"/>
                  <a:gd name="connsiteX22" fmla="*/ 39001 w 79593"/>
                  <a:gd name="connsiteY22" fmla="*/ 61287 h 95512"/>
                  <a:gd name="connsiteX23" fmla="*/ 39001 w 79593"/>
                  <a:gd name="connsiteY23" fmla="*/ 3740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1"/>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45514939-979B-469D-BEF6-98E469325197}"/>
                  </a:ext>
                </a:extLst>
              </p:cNvPr>
              <p:cNvSpPr/>
              <p:nvPr/>
            </p:nvSpPr>
            <p:spPr>
              <a:xfrm>
                <a:off x="3825807" y="3862724"/>
                <a:ext cx="111431" cy="111431"/>
              </a:xfrm>
              <a:custGeom>
                <a:avLst/>
                <a:gdLst>
                  <a:gd name="connsiteX0" fmla="*/ 97900 w 111431"/>
                  <a:gd name="connsiteY0" fmla="*/ 61230 h 111431"/>
                  <a:gd name="connsiteX1" fmla="*/ 99492 w 111431"/>
                  <a:gd name="connsiteY1" fmla="*/ 64414 h 111431"/>
                  <a:gd name="connsiteX2" fmla="*/ 97900 w 111431"/>
                  <a:gd name="connsiteY2" fmla="*/ 67598 h 111431"/>
                  <a:gd name="connsiteX3" fmla="*/ 58103 w 111431"/>
                  <a:gd name="connsiteY3" fmla="*/ 110578 h 111431"/>
                  <a:gd name="connsiteX4" fmla="*/ 16715 w 111431"/>
                  <a:gd name="connsiteY4" fmla="*/ 99435 h 111431"/>
                  <a:gd name="connsiteX5" fmla="*/ 11939 w 111431"/>
                  <a:gd name="connsiteY5" fmla="*/ 85109 h 111431"/>
                  <a:gd name="connsiteX6" fmla="*/ 23082 w 111431"/>
                  <a:gd name="connsiteY6" fmla="*/ 62822 h 111431"/>
                  <a:gd name="connsiteX7" fmla="*/ 11939 w 111431"/>
                  <a:gd name="connsiteY7" fmla="*/ 40536 h 111431"/>
                  <a:gd name="connsiteX8" fmla="*/ 16715 w 111431"/>
                  <a:gd name="connsiteY8" fmla="*/ 26209 h 111431"/>
                  <a:gd name="connsiteX9" fmla="*/ 58103 w 111431"/>
                  <a:gd name="connsiteY9" fmla="*/ 15066 h 111431"/>
                  <a:gd name="connsiteX10" fmla="*/ 97900 w 111431"/>
                  <a:gd name="connsiteY10" fmla="*/ 61230 h 11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431" h="111431">
                    <a:moveTo>
                      <a:pt x="97900" y="61230"/>
                    </a:moveTo>
                    <a:cubicBezTo>
                      <a:pt x="97900" y="62822"/>
                      <a:pt x="99492" y="62822"/>
                      <a:pt x="99492" y="64414"/>
                    </a:cubicBezTo>
                    <a:cubicBezTo>
                      <a:pt x="99492" y="66006"/>
                      <a:pt x="99492" y="67598"/>
                      <a:pt x="97900" y="67598"/>
                    </a:cubicBezTo>
                    <a:cubicBezTo>
                      <a:pt x="89941" y="77149"/>
                      <a:pt x="69246" y="104211"/>
                      <a:pt x="58103" y="110578"/>
                    </a:cubicBezTo>
                    <a:cubicBezTo>
                      <a:pt x="43776" y="118538"/>
                      <a:pt x="24674" y="113762"/>
                      <a:pt x="16715" y="99435"/>
                    </a:cubicBezTo>
                    <a:cubicBezTo>
                      <a:pt x="13531" y="94660"/>
                      <a:pt x="11939" y="89884"/>
                      <a:pt x="11939" y="85109"/>
                    </a:cubicBezTo>
                    <a:cubicBezTo>
                      <a:pt x="11939" y="77149"/>
                      <a:pt x="16715" y="69190"/>
                      <a:pt x="23082" y="62822"/>
                    </a:cubicBezTo>
                    <a:cubicBezTo>
                      <a:pt x="15123" y="58047"/>
                      <a:pt x="11939" y="48495"/>
                      <a:pt x="11939" y="40536"/>
                    </a:cubicBezTo>
                    <a:cubicBezTo>
                      <a:pt x="11939" y="35761"/>
                      <a:pt x="13531" y="30985"/>
                      <a:pt x="16715" y="26209"/>
                    </a:cubicBezTo>
                    <a:cubicBezTo>
                      <a:pt x="24674" y="11882"/>
                      <a:pt x="43776" y="8699"/>
                      <a:pt x="58103" y="15066"/>
                    </a:cubicBezTo>
                    <a:cubicBezTo>
                      <a:pt x="69246" y="24617"/>
                      <a:pt x="89941" y="51679"/>
                      <a:pt x="97900" y="61230"/>
                    </a:cubicBezTo>
                    <a:close/>
                  </a:path>
                </a:pathLst>
              </a:custGeom>
              <a:solidFill>
                <a:schemeClr val="accent5"/>
              </a:solidFill>
              <a:ln w="9525" cap="flat">
                <a:noFill/>
                <a:prstDash val="solid"/>
                <a:miter/>
              </a:ln>
            </p:spPr>
            <p:txBody>
              <a:bodyPr rtlCol="0" anchor="ctr"/>
              <a:lstStyle/>
              <a:p>
                <a:endParaRPr lang="en-US" dirty="0"/>
              </a:p>
            </p:txBody>
          </p:sp>
        </p:grpSp>
        <p:sp>
          <p:nvSpPr>
            <p:cNvPr id="42" name="Freeform: Shape 41">
              <a:extLst>
                <a:ext uri="{FF2B5EF4-FFF2-40B4-BE49-F238E27FC236}">
                  <a16:creationId xmlns:a16="http://schemas.microsoft.com/office/drawing/2014/main" id="{7C2FB931-EBDE-4237-8770-3104D526D566}"/>
                </a:ext>
              </a:extLst>
            </p:cNvPr>
            <p:cNvSpPr/>
            <p:nvPr/>
          </p:nvSpPr>
          <p:spPr>
            <a:xfrm>
              <a:off x="3973851" y="2622599"/>
              <a:ext cx="95512" cy="95512"/>
            </a:xfrm>
            <a:custGeom>
              <a:avLst/>
              <a:gdLst>
                <a:gd name="connsiteX0" fmla="*/ 45368 w 95512"/>
                <a:gd name="connsiteY0" fmla="*/ 46960 h 95512"/>
                <a:gd name="connsiteX1" fmla="*/ 27858 w 95512"/>
                <a:gd name="connsiteY1" fmla="*/ 46960 h 95512"/>
                <a:gd name="connsiteX2" fmla="*/ 19898 w 95512"/>
                <a:gd name="connsiteY2" fmla="*/ 56511 h 95512"/>
                <a:gd name="connsiteX3" fmla="*/ 29450 w 95512"/>
                <a:gd name="connsiteY3" fmla="*/ 64471 h 95512"/>
                <a:gd name="connsiteX4" fmla="*/ 46960 w 95512"/>
                <a:gd name="connsiteY4" fmla="*/ 64471 h 95512"/>
                <a:gd name="connsiteX5" fmla="*/ 46960 w 95512"/>
                <a:gd name="connsiteY5" fmla="*/ 81981 h 95512"/>
                <a:gd name="connsiteX6" fmla="*/ 56512 w 95512"/>
                <a:gd name="connsiteY6" fmla="*/ 89941 h 95512"/>
                <a:gd name="connsiteX7" fmla="*/ 64471 w 95512"/>
                <a:gd name="connsiteY7" fmla="*/ 80390 h 95512"/>
                <a:gd name="connsiteX8" fmla="*/ 64471 w 95512"/>
                <a:gd name="connsiteY8" fmla="*/ 62879 h 95512"/>
                <a:gd name="connsiteX9" fmla="*/ 81981 w 95512"/>
                <a:gd name="connsiteY9" fmla="*/ 62879 h 95512"/>
                <a:gd name="connsiteX10" fmla="*/ 89941 w 95512"/>
                <a:gd name="connsiteY10" fmla="*/ 53328 h 95512"/>
                <a:gd name="connsiteX11" fmla="*/ 80390 w 95512"/>
                <a:gd name="connsiteY11" fmla="*/ 45368 h 95512"/>
                <a:gd name="connsiteX12" fmla="*/ 62879 w 95512"/>
                <a:gd name="connsiteY12" fmla="*/ 45368 h 95512"/>
                <a:gd name="connsiteX13" fmla="*/ 62879 w 95512"/>
                <a:gd name="connsiteY13" fmla="*/ 27858 h 95512"/>
                <a:gd name="connsiteX14" fmla="*/ 53328 w 95512"/>
                <a:gd name="connsiteY14" fmla="*/ 19898 h 95512"/>
                <a:gd name="connsiteX15" fmla="*/ 45368 w 95512"/>
                <a:gd name="connsiteY15" fmla="*/ 29450 h 95512"/>
                <a:gd name="connsiteX16" fmla="*/ 45368 w 95512"/>
                <a:gd name="connsiteY16" fmla="*/ 46960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95512">
                  <a:moveTo>
                    <a:pt x="45368" y="46960"/>
                  </a:moveTo>
                  <a:lnTo>
                    <a:pt x="27858" y="46960"/>
                  </a:lnTo>
                  <a:cubicBezTo>
                    <a:pt x="23082" y="46960"/>
                    <a:pt x="19898" y="51736"/>
                    <a:pt x="19898" y="56511"/>
                  </a:cubicBezTo>
                  <a:cubicBezTo>
                    <a:pt x="19898" y="61287"/>
                    <a:pt x="24674" y="66063"/>
                    <a:pt x="29450" y="64471"/>
                  </a:cubicBezTo>
                  <a:lnTo>
                    <a:pt x="46960" y="64471"/>
                  </a:lnTo>
                  <a:lnTo>
                    <a:pt x="46960" y="81981"/>
                  </a:lnTo>
                  <a:cubicBezTo>
                    <a:pt x="46960" y="86757"/>
                    <a:pt x="51736" y="89941"/>
                    <a:pt x="56512" y="89941"/>
                  </a:cubicBezTo>
                  <a:cubicBezTo>
                    <a:pt x="61287" y="89941"/>
                    <a:pt x="66063" y="85165"/>
                    <a:pt x="64471" y="80390"/>
                  </a:cubicBezTo>
                  <a:lnTo>
                    <a:pt x="64471" y="62879"/>
                  </a:lnTo>
                  <a:lnTo>
                    <a:pt x="81981" y="62879"/>
                  </a:lnTo>
                  <a:cubicBezTo>
                    <a:pt x="86757" y="62879"/>
                    <a:pt x="89941" y="58103"/>
                    <a:pt x="89941" y="53328"/>
                  </a:cubicBezTo>
                  <a:cubicBezTo>
                    <a:pt x="89941" y="48552"/>
                    <a:pt x="85165" y="43776"/>
                    <a:pt x="80390" y="45368"/>
                  </a:cubicBezTo>
                  <a:lnTo>
                    <a:pt x="62879" y="45368"/>
                  </a:lnTo>
                  <a:lnTo>
                    <a:pt x="62879" y="27858"/>
                  </a:lnTo>
                  <a:cubicBezTo>
                    <a:pt x="62879" y="23082"/>
                    <a:pt x="58103" y="19898"/>
                    <a:pt x="53328" y="19898"/>
                  </a:cubicBezTo>
                  <a:cubicBezTo>
                    <a:pt x="48552" y="19898"/>
                    <a:pt x="43776" y="24674"/>
                    <a:pt x="45368" y="29450"/>
                  </a:cubicBezTo>
                  <a:lnTo>
                    <a:pt x="45368" y="46960"/>
                  </a:lnTo>
                  <a:close/>
                </a:path>
              </a:pathLst>
            </a:custGeom>
            <a:solidFill>
              <a:schemeClr val="accent5"/>
            </a:solidFill>
            <a:ln w="1587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CEF9D06-7D4E-497E-BA36-5121E677FAB7}"/>
                </a:ext>
              </a:extLst>
            </p:cNvPr>
            <p:cNvSpPr/>
            <p:nvPr/>
          </p:nvSpPr>
          <p:spPr>
            <a:xfrm>
              <a:off x="3832970" y="3105732"/>
              <a:ext cx="95512" cy="79594"/>
            </a:xfrm>
            <a:custGeom>
              <a:avLst/>
              <a:gdLst>
                <a:gd name="connsiteX0" fmla="*/ 36613 w 95512"/>
                <a:gd name="connsiteY0" fmla="*/ 47756 h 79593"/>
                <a:gd name="connsiteX1" fmla="*/ 23878 w 95512"/>
                <a:gd name="connsiteY1" fmla="*/ 60491 h 79593"/>
                <a:gd name="connsiteX2" fmla="*/ 23878 w 95512"/>
                <a:gd name="connsiteY2" fmla="*/ 73226 h 79593"/>
                <a:gd name="connsiteX3" fmla="*/ 36613 w 95512"/>
                <a:gd name="connsiteY3" fmla="*/ 73226 h 79593"/>
                <a:gd name="connsiteX4" fmla="*/ 49348 w 95512"/>
                <a:gd name="connsiteY4" fmla="*/ 60491 h 79593"/>
                <a:gd name="connsiteX5" fmla="*/ 62083 w 95512"/>
                <a:gd name="connsiteY5" fmla="*/ 73226 h 79593"/>
                <a:gd name="connsiteX6" fmla="*/ 74818 w 95512"/>
                <a:gd name="connsiteY6" fmla="*/ 73226 h 79593"/>
                <a:gd name="connsiteX7" fmla="*/ 74818 w 95512"/>
                <a:gd name="connsiteY7" fmla="*/ 60491 h 79593"/>
                <a:gd name="connsiteX8" fmla="*/ 60491 w 95512"/>
                <a:gd name="connsiteY8" fmla="*/ 47756 h 79593"/>
                <a:gd name="connsiteX9" fmla="*/ 73226 w 95512"/>
                <a:gd name="connsiteY9" fmla="*/ 35021 h 79593"/>
                <a:gd name="connsiteX10" fmla="*/ 73226 w 95512"/>
                <a:gd name="connsiteY10" fmla="*/ 22286 h 79593"/>
                <a:gd name="connsiteX11" fmla="*/ 60491 w 95512"/>
                <a:gd name="connsiteY11" fmla="*/ 22286 h 79593"/>
                <a:gd name="connsiteX12" fmla="*/ 47756 w 95512"/>
                <a:gd name="connsiteY12" fmla="*/ 35021 h 79593"/>
                <a:gd name="connsiteX13" fmla="*/ 35021 w 95512"/>
                <a:gd name="connsiteY13" fmla="*/ 22286 h 79593"/>
                <a:gd name="connsiteX14" fmla="*/ 22286 w 95512"/>
                <a:gd name="connsiteY14" fmla="*/ 22286 h 79593"/>
                <a:gd name="connsiteX15" fmla="*/ 22286 w 95512"/>
                <a:gd name="connsiteY15" fmla="*/ 35021 h 79593"/>
                <a:gd name="connsiteX16" fmla="*/ 36613 w 95512"/>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79593">
                  <a:moveTo>
                    <a:pt x="36613" y="47756"/>
                  </a:moveTo>
                  <a:lnTo>
                    <a:pt x="23878" y="60491"/>
                  </a:lnTo>
                  <a:cubicBezTo>
                    <a:pt x="20694" y="63675"/>
                    <a:pt x="20694" y="70042"/>
                    <a:pt x="23878" y="73226"/>
                  </a:cubicBezTo>
                  <a:cubicBezTo>
                    <a:pt x="27062" y="76410"/>
                    <a:pt x="33429" y="76410"/>
                    <a:pt x="36613" y="73226"/>
                  </a:cubicBezTo>
                  <a:lnTo>
                    <a:pt x="49348" y="60491"/>
                  </a:lnTo>
                  <a:lnTo>
                    <a:pt x="62083" y="73226"/>
                  </a:lnTo>
                  <a:cubicBezTo>
                    <a:pt x="65267" y="76410"/>
                    <a:pt x="71634" y="76410"/>
                    <a:pt x="74818" y="73226"/>
                  </a:cubicBezTo>
                  <a:cubicBezTo>
                    <a:pt x="78002" y="70042"/>
                    <a:pt x="78002" y="63675"/>
                    <a:pt x="74818"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6613" y="47756"/>
                  </a:lnTo>
                  <a:close/>
                </a:path>
              </a:pathLst>
            </a:custGeom>
            <a:solidFill>
              <a:srgbClr val="5AB4E5"/>
            </a:solidFill>
            <a:ln w="1587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182DE958-3E4B-4DCF-B9E5-FCA154F1ADF9}"/>
                </a:ext>
              </a:extLst>
            </p:cNvPr>
            <p:cNvSpPr/>
            <p:nvPr/>
          </p:nvSpPr>
          <p:spPr>
            <a:xfrm>
              <a:off x="3682538" y="2975994"/>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750A1241-ECCA-4897-932B-5D22B7168549}"/>
                </a:ext>
              </a:extLst>
            </p:cNvPr>
            <p:cNvSpPr/>
            <p:nvPr/>
          </p:nvSpPr>
          <p:spPr>
            <a:xfrm>
              <a:off x="3539270" y="2619415"/>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grpSp>
      <p:grpSp>
        <p:nvGrpSpPr>
          <p:cNvPr id="56" name="Group 55">
            <a:extLst>
              <a:ext uri="{FF2B5EF4-FFF2-40B4-BE49-F238E27FC236}">
                <a16:creationId xmlns:a16="http://schemas.microsoft.com/office/drawing/2014/main" id="{2E5A9537-531C-4A4A-B694-96E1CEAB697B}"/>
              </a:ext>
              <a:ext uri="{C183D7F6-B498-43B3-948B-1728B52AA6E4}">
                <adec:decorative xmlns:adec="http://schemas.microsoft.com/office/drawing/2017/decorative" val="1"/>
              </a:ext>
            </a:extLst>
          </p:cNvPr>
          <p:cNvGrpSpPr/>
          <p:nvPr/>
        </p:nvGrpSpPr>
        <p:grpSpPr>
          <a:xfrm rot="1101986">
            <a:off x="5744764" y="3242378"/>
            <a:ext cx="1454890" cy="1386228"/>
            <a:chOff x="-68843" y="1795825"/>
            <a:chExt cx="1600379" cy="1524851"/>
          </a:xfrm>
        </p:grpSpPr>
        <p:sp>
          <p:nvSpPr>
            <p:cNvPr id="57" name="Freeform: Shape 56">
              <a:extLst>
                <a:ext uri="{FF2B5EF4-FFF2-40B4-BE49-F238E27FC236}">
                  <a16:creationId xmlns:a16="http://schemas.microsoft.com/office/drawing/2014/main" id="{CB8A98E9-7E48-491F-AED8-CF619865CC07}"/>
                </a:ext>
              </a:extLst>
            </p:cNvPr>
            <p:cNvSpPr/>
            <p:nvPr/>
          </p:nvSpPr>
          <p:spPr>
            <a:xfrm>
              <a:off x="-68843" y="1795825"/>
              <a:ext cx="1600379" cy="1414288"/>
            </a:xfrm>
            <a:custGeom>
              <a:avLst/>
              <a:gdLst>
                <a:gd name="connsiteX0" fmla="*/ 619125 w 1228725"/>
                <a:gd name="connsiteY0" fmla="*/ 1046798 h 1085850"/>
                <a:gd name="connsiteX1" fmla="*/ 693420 w 1228725"/>
                <a:gd name="connsiteY1" fmla="*/ 1002030 h 1085850"/>
                <a:gd name="connsiteX2" fmla="*/ 1173480 w 1228725"/>
                <a:gd name="connsiteY2" fmla="*/ 180023 h 1085850"/>
                <a:gd name="connsiteX3" fmla="*/ 1141095 w 1228725"/>
                <a:gd name="connsiteY3" fmla="*/ 55245 h 1085850"/>
                <a:gd name="connsiteX4" fmla="*/ 1094423 w 1228725"/>
                <a:gd name="connsiteY4" fmla="*/ 42863 h 1085850"/>
                <a:gd name="connsiteX5" fmla="*/ 134303 w 1228725"/>
                <a:gd name="connsiteY5" fmla="*/ 42863 h 1085850"/>
                <a:gd name="connsiteX6" fmla="*/ 42863 w 1228725"/>
                <a:gd name="connsiteY6" fmla="*/ 133350 h 1085850"/>
                <a:gd name="connsiteX7" fmla="*/ 55245 w 1228725"/>
                <a:gd name="connsiteY7" fmla="*/ 180023 h 1085850"/>
                <a:gd name="connsiteX8" fmla="*/ 535305 w 1228725"/>
                <a:gd name="connsiteY8" fmla="*/ 1002030 h 1085850"/>
                <a:gd name="connsiteX9" fmla="*/ 619125 w 1228725"/>
                <a:gd name="connsiteY9" fmla="*/ 1046798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5" h="1085850">
                  <a:moveTo>
                    <a:pt x="619125" y="1046798"/>
                  </a:moveTo>
                  <a:cubicBezTo>
                    <a:pt x="649605" y="1044892"/>
                    <a:pt x="678180" y="1028700"/>
                    <a:pt x="693420" y="1002030"/>
                  </a:cubicBezTo>
                  <a:lnTo>
                    <a:pt x="1173480" y="180023"/>
                  </a:lnTo>
                  <a:cubicBezTo>
                    <a:pt x="1199198" y="136207"/>
                    <a:pt x="1184910" y="80963"/>
                    <a:pt x="1141095" y="55245"/>
                  </a:cubicBezTo>
                  <a:cubicBezTo>
                    <a:pt x="1126808" y="46673"/>
                    <a:pt x="1110615" y="42863"/>
                    <a:pt x="1094423" y="42863"/>
                  </a:cubicBezTo>
                  <a:lnTo>
                    <a:pt x="134303" y="42863"/>
                  </a:lnTo>
                  <a:cubicBezTo>
                    <a:pt x="83820" y="42863"/>
                    <a:pt x="42863" y="82868"/>
                    <a:pt x="42863" y="133350"/>
                  </a:cubicBezTo>
                  <a:cubicBezTo>
                    <a:pt x="42863" y="149543"/>
                    <a:pt x="46673" y="165735"/>
                    <a:pt x="55245" y="180023"/>
                  </a:cubicBezTo>
                  <a:lnTo>
                    <a:pt x="535305" y="1002030"/>
                  </a:lnTo>
                  <a:cubicBezTo>
                    <a:pt x="552450" y="1031558"/>
                    <a:pt x="584835" y="1048702"/>
                    <a:pt x="619125" y="1046798"/>
                  </a:cubicBezTo>
                  <a:close/>
                </a:path>
              </a:pathLst>
            </a:custGeom>
            <a:solidFill>
              <a:schemeClr val="accent3"/>
            </a:solidFill>
            <a:ln w="57150" cap="flat">
              <a:solidFill>
                <a:schemeClr val="accent1"/>
              </a:solidFill>
              <a:prstDash val="solid"/>
              <a:miter/>
            </a:ln>
          </p:spPr>
          <p:txBody>
            <a:bodyPr rtlCol="0" anchor="ctr"/>
            <a:lstStyle/>
            <a:p>
              <a:endParaRPr lang="en-US" sz="1600" dirty="0"/>
            </a:p>
          </p:txBody>
        </p:sp>
        <p:sp>
          <p:nvSpPr>
            <p:cNvPr id="58" name="Freeform: Shape 57">
              <a:extLst>
                <a:ext uri="{FF2B5EF4-FFF2-40B4-BE49-F238E27FC236}">
                  <a16:creationId xmlns:a16="http://schemas.microsoft.com/office/drawing/2014/main" id="{60CD586C-2481-4CF5-BDB9-ECD8D16E41BE}"/>
                </a:ext>
              </a:extLst>
            </p:cNvPr>
            <p:cNvSpPr/>
            <p:nvPr/>
          </p:nvSpPr>
          <p:spPr>
            <a:xfrm>
              <a:off x="384598" y="2452253"/>
              <a:ext cx="719550" cy="856017"/>
            </a:xfrm>
            <a:custGeom>
              <a:avLst/>
              <a:gdLst>
                <a:gd name="connsiteX0" fmla="*/ 205264 w 552450"/>
                <a:gd name="connsiteY0" fmla="*/ 15716 h 657225"/>
                <a:gd name="connsiteX1" fmla="*/ 65246 w 552450"/>
                <a:gd name="connsiteY1" fmla="*/ 152876 h 657225"/>
                <a:gd name="connsiteX2" fmla="*/ 25241 w 552450"/>
                <a:gd name="connsiteY2" fmla="*/ 294799 h 657225"/>
                <a:gd name="connsiteX3" fmla="*/ 7144 w 552450"/>
                <a:gd name="connsiteY3" fmla="*/ 385286 h 657225"/>
                <a:gd name="connsiteX4" fmla="*/ 48101 w 552450"/>
                <a:gd name="connsiteY4" fmla="*/ 443389 h 657225"/>
                <a:gd name="connsiteX5" fmla="*/ 181451 w 552450"/>
                <a:gd name="connsiteY5" fmla="*/ 623411 h 657225"/>
                <a:gd name="connsiteX6" fmla="*/ 318611 w 552450"/>
                <a:gd name="connsiteY6" fmla="*/ 650081 h 657225"/>
                <a:gd name="connsiteX7" fmla="*/ 391001 w 552450"/>
                <a:gd name="connsiteY7" fmla="*/ 603409 h 657225"/>
                <a:gd name="connsiteX8" fmla="*/ 501491 w 552450"/>
                <a:gd name="connsiteY8" fmla="*/ 443389 h 657225"/>
                <a:gd name="connsiteX9" fmla="*/ 536734 w 552450"/>
                <a:gd name="connsiteY9" fmla="*/ 405289 h 657225"/>
                <a:gd name="connsiteX10" fmla="*/ 551021 w 552450"/>
                <a:gd name="connsiteY10" fmla="*/ 304324 h 657225"/>
                <a:gd name="connsiteX11" fmla="*/ 454819 w 552450"/>
                <a:gd name="connsiteY11" fmla="*/ 68104 h 657225"/>
                <a:gd name="connsiteX12" fmla="*/ 315754 w 552450"/>
                <a:gd name="connsiteY12" fmla="*/ 714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2450" h="657225">
                  <a:moveTo>
                    <a:pt x="205264" y="15716"/>
                  </a:moveTo>
                  <a:lnTo>
                    <a:pt x="65246" y="152876"/>
                  </a:lnTo>
                  <a:lnTo>
                    <a:pt x="25241" y="294799"/>
                  </a:lnTo>
                  <a:lnTo>
                    <a:pt x="7144" y="385286"/>
                  </a:lnTo>
                  <a:lnTo>
                    <a:pt x="48101" y="443389"/>
                  </a:lnTo>
                  <a:lnTo>
                    <a:pt x="181451" y="623411"/>
                  </a:lnTo>
                  <a:lnTo>
                    <a:pt x="318611" y="650081"/>
                  </a:lnTo>
                  <a:lnTo>
                    <a:pt x="391001" y="603409"/>
                  </a:lnTo>
                  <a:lnTo>
                    <a:pt x="501491" y="443389"/>
                  </a:lnTo>
                  <a:lnTo>
                    <a:pt x="536734" y="405289"/>
                  </a:lnTo>
                  <a:lnTo>
                    <a:pt x="551021" y="304324"/>
                  </a:lnTo>
                  <a:lnTo>
                    <a:pt x="454819" y="68104"/>
                  </a:lnTo>
                  <a:lnTo>
                    <a:pt x="315754" y="7144"/>
                  </a:lnTo>
                  <a:close/>
                </a:path>
              </a:pathLst>
            </a:custGeom>
            <a:solidFill>
              <a:schemeClr val="accent4"/>
            </a:solidFill>
            <a:ln w="9525" cap="flat">
              <a:noFill/>
              <a:prstDash val="solid"/>
              <a:miter/>
            </a:ln>
          </p:spPr>
          <p:txBody>
            <a:bodyPr rtlCol="0" anchor="ctr"/>
            <a:lstStyle/>
            <a:p>
              <a:endParaRPr lang="en-US" sz="1600" dirty="0"/>
            </a:p>
          </p:txBody>
        </p:sp>
        <p:sp>
          <p:nvSpPr>
            <p:cNvPr id="59" name="Freeform: Shape 58">
              <a:extLst>
                <a:ext uri="{FF2B5EF4-FFF2-40B4-BE49-F238E27FC236}">
                  <a16:creationId xmlns:a16="http://schemas.microsoft.com/office/drawing/2014/main" id="{54DB56A2-0D9A-49AF-A1E3-E2F930429FAC}"/>
                </a:ext>
              </a:extLst>
            </p:cNvPr>
            <p:cNvSpPr/>
            <p:nvPr/>
          </p:nvSpPr>
          <p:spPr>
            <a:xfrm>
              <a:off x="657531" y="3058908"/>
              <a:ext cx="173685" cy="124060"/>
            </a:xfrm>
            <a:custGeom>
              <a:avLst/>
              <a:gdLst>
                <a:gd name="connsiteX0" fmla="*/ 7144 w 133350"/>
                <a:gd name="connsiteY0" fmla="*/ 7144 h 95250"/>
                <a:gd name="connsiteX1" fmla="*/ 134779 w 133350"/>
                <a:gd name="connsiteY1" fmla="*/ 21431 h 95250"/>
                <a:gd name="connsiteX2" fmla="*/ 76676 w 133350"/>
                <a:gd name="connsiteY2" fmla="*/ 90964 h 95250"/>
                <a:gd name="connsiteX3" fmla="*/ 27146 w 133350"/>
                <a:gd name="connsiteY3" fmla="*/ 70961 h 95250"/>
              </a:gdLst>
              <a:ahLst/>
              <a:cxnLst>
                <a:cxn ang="0">
                  <a:pos x="connsiteX0" y="connsiteY0"/>
                </a:cxn>
                <a:cxn ang="0">
                  <a:pos x="connsiteX1" y="connsiteY1"/>
                </a:cxn>
                <a:cxn ang="0">
                  <a:pos x="connsiteX2" y="connsiteY2"/>
                </a:cxn>
                <a:cxn ang="0">
                  <a:pos x="connsiteX3" y="connsiteY3"/>
                </a:cxn>
              </a:cxnLst>
              <a:rect l="l" t="t" r="r" b="b"/>
              <a:pathLst>
                <a:path w="133350" h="95250">
                  <a:moveTo>
                    <a:pt x="7144" y="7144"/>
                  </a:moveTo>
                  <a:lnTo>
                    <a:pt x="134779" y="21431"/>
                  </a:lnTo>
                  <a:lnTo>
                    <a:pt x="76676" y="90964"/>
                  </a:lnTo>
                  <a:lnTo>
                    <a:pt x="27146" y="70961"/>
                  </a:lnTo>
                  <a:close/>
                </a:path>
              </a:pathLst>
            </a:custGeom>
            <a:solidFill>
              <a:schemeClr val="accent5"/>
            </a:solidFill>
            <a:ln w="9525" cap="flat">
              <a:noFill/>
              <a:prstDash val="solid"/>
              <a:miter/>
            </a:ln>
          </p:spPr>
          <p:txBody>
            <a:bodyPr rtlCol="0" anchor="ctr"/>
            <a:lstStyle/>
            <a:p>
              <a:endParaRPr lang="en-US" sz="1600" dirty="0"/>
            </a:p>
          </p:txBody>
        </p:sp>
        <p:sp>
          <p:nvSpPr>
            <p:cNvPr id="60" name="Freeform: Shape 59">
              <a:extLst>
                <a:ext uri="{FF2B5EF4-FFF2-40B4-BE49-F238E27FC236}">
                  <a16:creationId xmlns:a16="http://schemas.microsoft.com/office/drawing/2014/main" id="{B2C54D2E-1FC4-43C1-B2F1-8E62EE8496B8}"/>
                </a:ext>
              </a:extLst>
            </p:cNvPr>
            <p:cNvSpPr/>
            <p:nvPr/>
          </p:nvSpPr>
          <p:spPr>
            <a:xfrm>
              <a:off x="736930" y="2357968"/>
              <a:ext cx="533460" cy="781580"/>
            </a:xfrm>
            <a:custGeom>
              <a:avLst/>
              <a:gdLst>
                <a:gd name="connsiteX0" fmla="*/ 7144 w 409575"/>
                <a:gd name="connsiteY0" fmla="*/ 7144 h 600075"/>
                <a:gd name="connsiteX1" fmla="*/ 21431 w 409575"/>
                <a:gd name="connsiteY1" fmla="*/ 76676 h 600075"/>
                <a:gd name="connsiteX2" fmla="*/ 155734 w 409575"/>
                <a:gd name="connsiteY2" fmla="*/ 126206 h 600075"/>
                <a:gd name="connsiteX3" fmla="*/ 222409 w 409575"/>
                <a:gd name="connsiteY3" fmla="*/ 208121 h 600075"/>
                <a:gd name="connsiteX4" fmla="*/ 249079 w 409575"/>
                <a:gd name="connsiteY4" fmla="*/ 327184 h 600075"/>
                <a:gd name="connsiteX5" fmla="*/ 283369 w 409575"/>
                <a:gd name="connsiteY5" fmla="*/ 396716 h 600075"/>
                <a:gd name="connsiteX6" fmla="*/ 280511 w 409575"/>
                <a:gd name="connsiteY6" fmla="*/ 466249 h 600075"/>
                <a:gd name="connsiteX7" fmla="*/ 230981 w 409575"/>
                <a:gd name="connsiteY7" fmla="*/ 515779 h 600075"/>
                <a:gd name="connsiteX8" fmla="*/ 213836 w 409575"/>
                <a:gd name="connsiteY8" fmla="*/ 594836 h 600075"/>
                <a:gd name="connsiteX9" fmla="*/ 312896 w 409575"/>
                <a:gd name="connsiteY9" fmla="*/ 535781 h 600075"/>
                <a:gd name="connsiteX10" fmla="*/ 330041 w 409575"/>
                <a:gd name="connsiteY10" fmla="*/ 565309 h 600075"/>
                <a:gd name="connsiteX11" fmla="*/ 365284 w 409575"/>
                <a:gd name="connsiteY11" fmla="*/ 545306 h 600075"/>
                <a:gd name="connsiteX12" fmla="*/ 399574 w 409575"/>
                <a:gd name="connsiteY12" fmla="*/ 460534 h 600075"/>
                <a:gd name="connsiteX13" fmla="*/ 391001 w 409575"/>
                <a:gd name="connsiteY13" fmla="*/ 379571 h 600075"/>
                <a:gd name="connsiteX14" fmla="*/ 402431 w 409575"/>
                <a:gd name="connsiteY14" fmla="*/ 283369 h 600075"/>
                <a:gd name="connsiteX15" fmla="*/ 310039 w 409575"/>
                <a:gd name="connsiteY15" fmla="*/ 178594 h 600075"/>
                <a:gd name="connsiteX16" fmla="*/ 335756 w 409575"/>
                <a:gd name="connsiteY16" fmla="*/ 158591 h 600075"/>
                <a:gd name="connsiteX17" fmla="*/ 283369 w 409575"/>
                <a:gd name="connsiteY17" fmla="*/ 68104 h 600075"/>
                <a:gd name="connsiteX18" fmla="*/ 172879 w 409575"/>
                <a:gd name="connsiteY18"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575" h="600075">
                  <a:moveTo>
                    <a:pt x="7144" y="7144"/>
                  </a:moveTo>
                  <a:lnTo>
                    <a:pt x="21431" y="76676"/>
                  </a:lnTo>
                  <a:lnTo>
                    <a:pt x="155734" y="126206"/>
                  </a:lnTo>
                  <a:lnTo>
                    <a:pt x="222409" y="208121"/>
                  </a:lnTo>
                  <a:lnTo>
                    <a:pt x="249079" y="327184"/>
                  </a:lnTo>
                  <a:lnTo>
                    <a:pt x="283369" y="396716"/>
                  </a:lnTo>
                  <a:lnTo>
                    <a:pt x="280511" y="466249"/>
                  </a:lnTo>
                  <a:lnTo>
                    <a:pt x="230981" y="515779"/>
                  </a:lnTo>
                  <a:lnTo>
                    <a:pt x="213836" y="594836"/>
                  </a:lnTo>
                  <a:lnTo>
                    <a:pt x="312896" y="535781"/>
                  </a:lnTo>
                  <a:lnTo>
                    <a:pt x="330041" y="565309"/>
                  </a:lnTo>
                  <a:lnTo>
                    <a:pt x="365284" y="545306"/>
                  </a:lnTo>
                  <a:lnTo>
                    <a:pt x="399574" y="460534"/>
                  </a:lnTo>
                  <a:lnTo>
                    <a:pt x="391001" y="379571"/>
                  </a:lnTo>
                  <a:lnTo>
                    <a:pt x="402431" y="283369"/>
                  </a:lnTo>
                  <a:lnTo>
                    <a:pt x="310039" y="178594"/>
                  </a:lnTo>
                  <a:lnTo>
                    <a:pt x="335756" y="158591"/>
                  </a:lnTo>
                  <a:lnTo>
                    <a:pt x="283369" y="68104"/>
                  </a:lnTo>
                  <a:lnTo>
                    <a:pt x="172879" y="714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61" name="Freeform: Shape 60">
              <a:extLst>
                <a:ext uri="{FF2B5EF4-FFF2-40B4-BE49-F238E27FC236}">
                  <a16:creationId xmlns:a16="http://schemas.microsoft.com/office/drawing/2014/main" id="{F425C7FC-3BFA-4E3A-9C95-2F8FDA297749}"/>
                </a:ext>
              </a:extLst>
            </p:cNvPr>
            <p:cNvSpPr/>
            <p:nvPr/>
          </p:nvSpPr>
          <p:spPr>
            <a:xfrm>
              <a:off x="229523" y="2335637"/>
              <a:ext cx="558272" cy="806392"/>
            </a:xfrm>
            <a:custGeom>
              <a:avLst/>
              <a:gdLst>
                <a:gd name="connsiteX0" fmla="*/ 263366 w 428625"/>
                <a:gd name="connsiteY0" fmla="*/ 7144 h 619125"/>
                <a:gd name="connsiteX1" fmla="*/ 117634 w 428625"/>
                <a:gd name="connsiteY1" fmla="*/ 76676 h 619125"/>
                <a:gd name="connsiteX2" fmla="*/ 65246 w 428625"/>
                <a:gd name="connsiteY2" fmla="*/ 163354 h 619125"/>
                <a:gd name="connsiteX3" fmla="*/ 80486 w 428625"/>
                <a:gd name="connsiteY3" fmla="*/ 207169 h 619125"/>
                <a:gd name="connsiteX4" fmla="*/ 21431 w 428625"/>
                <a:gd name="connsiteY4" fmla="*/ 280511 h 619125"/>
                <a:gd name="connsiteX5" fmla="*/ 7144 w 428625"/>
                <a:gd name="connsiteY5" fmla="*/ 375761 h 619125"/>
                <a:gd name="connsiteX6" fmla="*/ 18574 w 428625"/>
                <a:gd name="connsiteY6" fmla="*/ 422434 h 619125"/>
                <a:gd name="connsiteX7" fmla="*/ 10001 w 428625"/>
                <a:gd name="connsiteY7" fmla="*/ 504349 h 619125"/>
                <a:gd name="connsiteX8" fmla="*/ 59531 w 428625"/>
                <a:gd name="connsiteY8" fmla="*/ 585311 h 619125"/>
                <a:gd name="connsiteX9" fmla="*/ 89059 w 428625"/>
                <a:gd name="connsiteY9" fmla="*/ 556736 h 619125"/>
                <a:gd name="connsiteX10" fmla="*/ 196691 w 428625"/>
                <a:gd name="connsiteY10" fmla="*/ 611981 h 619125"/>
                <a:gd name="connsiteX11" fmla="*/ 167164 w 428625"/>
                <a:gd name="connsiteY11" fmla="*/ 532924 h 619125"/>
                <a:gd name="connsiteX12" fmla="*/ 109061 w 428625"/>
                <a:gd name="connsiteY12" fmla="*/ 396716 h 619125"/>
                <a:gd name="connsiteX13" fmla="*/ 155734 w 428625"/>
                <a:gd name="connsiteY13" fmla="*/ 341471 h 619125"/>
                <a:gd name="connsiteX14" fmla="*/ 213836 w 428625"/>
                <a:gd name="connsiteY14" fmla="*/ 198596 h 619125"/>
                <a:gd name="connsiteX15" fmla="*/ 291941 w 428625"/>
                <a:gd name="connsiteY15" fmla="*/ 129064 h 619125"/>
                <a:gd name="connsiteX16" fmla="*/ 411004 w 428625"/>
                <a:gd name="connsiteY16" fmla="*/ 93821 h 619125"/>
                <a:gd name="connsiteX17" fmla="*/ 429101 w 428625"/>
                <a:gd name="connsiteY17" fmla="*/ 18574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625" h="619125">
                  <a:moveTo>
                    <a:pt x="263366" y="7144"/>
                  </a:moveTo>
                  <a:lnTo>
                    <a:pt x="117634" y="76676"/>
                  </a:lnTo>
                  <a:lnTo>
                    <a:pt x="65246" y="163354"/>
                  </a:lnTo>
                  <a:lnTo>
                    <a:pt x="80486" y="207169"/>
                  </a:lnTo>
                  <a:lnTo>
                    <a:pt x="21431" y="280511"/>
                  </a:lnTo>
                  <a:lnTo>
                    <a:pt x="7144" y="375761"/>
                  </a:lnTo>
                  <a:lnTo>
                    <a:pt x="18574" y="422434"/>
                  </a:lnTo>
                  <a:lnTo>
                    <a:pt x="10001" y="504349"/>
                  </a:lnTo>
                  <a:lnTo>
                    <a:pt x="59531" y="585311"/>
                  </a:lnTo>
                  <a:lnTo>
                    <a:pt x="89059" y="556736"/>
                  </a:lnTo>
                  <a:lnTo>
                    <a:pt x="196691" y="611981"/>
                  </a:lnTo>
                  <a:lnTo>
                    <a:pt x="167164" y="532924"/>
                  </a:lnTo>
                  <a:lnTo>
                    <a:pt x="109061" y="396716"/>
                  </a:lnTo>
                  <a:lnTo>
                    <a:pt x="155734" y="341471"/>
                  </a:lnTo>
                  <a:lnTo>
                    <a:pt x="213836" y="198596"/>
                  </a:lnTo>
                  <a:lnTo>
                    <a:pt x="291941" y="129064"/>
                  </a:lnTo>
                  <a:lnTo>
                    <a:pt x="411004" y="93821"/>
                  </a:lnTo>
                  <a:lnTo>
                    <a:pt x="429101" y="1857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62" name="Freeform: Shape 61">
              <a:extLst>
                <a:ext uri="{FF2B5EF4-FFF2-40B4-BE49-F238E27FC236}">
                  <a16:creationId xmlns:a16="http://schemas.microsoft.com/office/drawing/2014/main" id="{B89AD8CF-CA3D-4BA6-9B6A-F185FFBAE952}"/>
                </a:ext>
              </a:extLst>
            </p:cNvPr>
            <p:cNvSpPr/>
            <p:nvPr/>
          </p:nvSpPr>
          <p:spPr>
            <a:xfrm>
              <a:off x="575473" y="2978269"/>
              <a:ext cx="347369" cy="235715"/>
            </a:xfrm>
            <a:custGeom>
              <a:avLst/>
              <a:gdLst>
                <a:gd name="connsiteX0" fmla="*/ 256836 w 266700"/>
                <a:gd name="connsiteY0" fmla="*/ 58579 h 180975"/>
                <a:gd name="connsiteX1" fmla="*/ 175874 w 266700"/>
                <a:gd name="connsiteY1" fmla="*/ 8096 h 180975"/>
                <a:gd name="connsiteX2" fmla="*/ 133964 w 266700"/>
                <a:gd name="connsiteY2" fmla="*/ 20479 h 180975"/>
                <a:gd name="connsiteX3" fmla="*/ 92054 w 266700"/>
                <a:gd name="connsiteY3" fmla="*/ 7144 h 180975"/>
                <a:gd name="connsiteX4" fmla="*/ 11091 w 266700"/>
                <a:gd name="connsiteY4" fmla="*/ 57626 h 180975"/>
                <a:gd name="connsiteX5" fmla="*/ 15854 w 266700"/>
                <a:gd name="connsiteY5" fmla="*/ 87154 h 180975"/>
                <a:gd name="connsiteX6" fmla="*/ 28236 w 266700"/>
                <a:gd name="connsiteY6" fmla="*/ 90964 h 180975"/>
                <a:gd name="connsiteX7" fmla="*/ 45381 w 266700"/>
                <a:gd name="connsiteY7" fmla="*/ 82391 h 180975"/>
                <a:gd name="connsiteX8" fmla="*/ 50144 w 266700"/>
                <a:gd name="connsiteY8" fmla="*/ 76676 h 180975"/>
                <a:gd name="connsiteX9" fmla="*/ 134916 w 266700"/>
                <a:gd name="connsiteY9" fmla="*/ 175736 h 180975"/>
                <a:gd name="connsiteX10" fmla="*/ 219689 w 266700"/>
                <a:gd name="connsiteY10" fmla="*/ 76676 h 180975"/>
                <a:gd name="connsiteX11" fmla="*/ 224451 w 266700"/>
                <a:gd name="connsiteY11" fmla="*/ 82391 h 180975"/>
                <a:gd name="connsiteX12" fmla="*/ 241596 w 266700"/>
                <a:gd name="connsiteY12" fmla="*/ 90964 h 180975"/>
                <a:gd name="connsiteX13" fmla="*/ 253979 w 266700"/>
                <a:gd name="connsiteY13" fmla="*/ 87154 h 180975"/>
                <a:gd name="connsiteX14" fmla="*/ 256836 w 266700"/>
                <a:gd name="connsiteY14" fmla="*/ 58579 h 180975"/>
                <a:gd name="connsiteX15" fmla="*/ 133964 w 266700"/>
                <a:gd name="connsiteY15" fmla="*/ 134779 h 180975"/>
                <a:gd name="connsiteX16" fmla="*/ 93959 w 266700"/>
                <a:gd name="connsiteY16" fmla="*/ 91916 h 180975"/>
                <a:gd name="connsiteX17" fmla="*/ 173969 w 266700"/>
                <a:gd name="connsiteY17" fmla="*/ 91916 h 180975"/>
                <a:gd name="connsiteX18" fmla="*/ 133964 w 266700"/>
                <a:gd name="connsiteY18" fmla="*/ 13477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700" h="180975">
                  <a:moveTo>
                    <a:pt x="256836" y="58579"/>
                  </a:moveTo>
                  <a:cubicBezTo>
                    <a:pt x="253026" y="53816"/>
                    <a:pt x="219689" y="10001"/>
                    <a:pt x="175874" y="8096"/>
                  </a:cubicBezTo>
                  <a:cubicBezTo>
                    <a:pt x="164444" y="7144"/>
                    <a:pt x="149204" y="10001"/>
                    <a:pt x="133964" y="20479"/>
                  </a:cubicBezTo>
                  <a:cubicBezTo>
                    <a:pt x="118724" y="9049"/>
                    <a:pt x="103484" y="7144"/>
                    <a:pt x="92054" y="7144"/>
                  </a:cubicBezTo>
                  <a:cubicBezTo>
                    <a:pt x="48239" y="9049"/>
                    <a:pt x="14901" y="51911"/>
                    <a:pt x="11091" y="57626"/>
                  </a:cubicBezTo>
                  <a:cubicBezTo>
                    <a:pt x="4424" y="67151"/>
                    <a:pt x="6329" y="80486"/>
                    <a:pt x="15854" y="87154"/>
                  </a:cubicBezTo>
                  <a:cubicBezTo>
                    <a:pt x="19664" y="90011"/>
                    <a:pt x="24426" y="90964"/>
                    <a:pt x="28236" y="90964"/>
                  </a:cubicBezTo>
                  <a:cubicBezTo>
                    <a:pt x="34904" y="90964"/>
                    <a:pt x="41571" y="88106"/>
                    <a:pt x="45381" y="82391"/>
                  </a:cubicBezTo>
                  <a:cubicBezTo>
                    <a:pt x="46334" y="81439"/>
                    <a:pt x="48239" y="79534"/>
                    <a:pt x="50144" y="76676"/>
                  </a:cubicBezTo>
                  <a:cubicBezTo>
                    <a:pt x="53001" y="130969"/>
                    <a:pt x="90149" y="175736"/>
                    <a:pt x="134916" y="175736"/>
                  </a:cubicBezTo>
                  <a:cubicBezTo>
                    <a:pt x="178731" y="175736"/>
                    <a:pt x="215879" y="130969"/>
                    <a:pt x="219689" y="76676"/>
                  </a:cubicBezTo>
                  <a:cubicBezTo>
                    <a:pt x="221594" y="78581"/>
                    <a:pt x="223499" y="80486"/>
                    <a:pt x="224451" y="82391"/>
                  </a:cubicBezTo>
                  <a:cubicBezTo>
                    <a:pt x="228261" y="88106"/>
                    <a:pt x="234929" y="90964"/>
                    <a:pt x="241596" y="90964"/>
                  </a:cubicBezTo>
                  <a:cubicBezTo>
                    <a:pt x="246359" y="90964"/>
                    <a:pt x="250169" y="90011"/>
                    <a:pt x="253979" y="87154"/>
                  </a:cubicBezTo>
                  <a:cubicBezTo>
                    <a:pt x="262551" y="81439"/>
                    <a:pt x="264456" y="68104"/>
                    <a:pt x="256836" y="58579"/>
                  </a:cubicBezTo>
                  <a:close/>
                  <a:moveTo>
                    <a:pt x="133964" y="134779"/>
                  </a:moveTo>
                  <a:cubicBezTo>
                    <a:pt x="119676" y="134779"/>
                    <a:pt x="100626" y="119539"/>
                    <a:pt x="93959" y="91916"/>
                  </a:cubicBezTo>
                  <a:lnTo>
                    <a:pt x="173969" y="91916"/>
                  </a:lnTo>
                  <a:cubicBezTo>
                    <a:pt x="167301" y="119539"/>
                    <a:pt x="148251" y="134779"/>
                    <a:pt x="133964" y="134779"/>
                  </a:cubicBezTo>
                  <a:close/>
                </a:path>
              </a:pathLst>
            </a:custGeom>
            <a:solidFill>
              <a:schemeClr val="accent1"/>
            </a:solidFill>
            <a:ln w="9525" cap="flat">
              <a:noFill/>
              <a:prstDash val="solid"/>
              <a:miter/>
            </a:ln>
          </p:spPr>
          <p:txBody>
            <a:bodyPr rtlCol="0" anchor="ctr"/>
            <a:lstStyle/>
            <a:p>
              <a:endParaRPr lang="en-US" sz="1600" dirty="0"/>
            </a:p>
          </p:txBody>
        </p:sp>
        <p:sp>
          <p:nvSpPr>
            <p:cNvPr id="63" name="Freeform: Shape 62">
              <a:extLst>
                <a:ext uri="{FF2B5EF4-FFF2-40B4-BE49-F238E27FC236}">
                  <a16:creationId xmlns:a16="http://schemas.microsoft.com/office/drawing/2014/main" id="{3964787C-F96A-4923-BE06-98FAA8F3F6CA}"/>
                </a:ext>
              </a:extLst>
            </p:cNvPr>
            <p:cNvSpPr/>
            <p:nvPr/>
          </p:nvSpPr>
          <p:spPr>
            <a:xfrm>
              <a:off x="191064" y="2315787"/>
              <a:ext cx="1116543" cy="1004889"/>
            </a:xfrm>
            <a:custGeom>
              <a:avLst/>
              <a:gdLst>
                <a:gd name="connsiteX0" fmla="*/ 852964 w 857250"/>
                <a:gd name="connsiteY0" fmla="*/ 368141 h 771525"/>
                <a:gd name="connsiteX1" fmla="*/ 773906 w 857250"/>
                <a:gd name="connsiteY1" fmla="*/ 219551 h 771525"/>
                <a:gd name="connsiteX2" fmla="*/ 766286 w 857250"/>
                <a:gd name="connsiteY2" fmla="*/ 146209 h 771525"/>
                <a:gd name="connsiteX3" fmla="*/ 535781 w 857250"/>
                <a:gd name="connsiteY3" fmla="*/ 7144 h 771525"/>
                <a:gd name="connsiteX4" fmla="*/ 430054 w 857250"/>
                <a:gd name="connsiteY4" fmla="*/ 23336 h 771525"/>
                <a:gd name="connsiteX5" fmla="*/ 324326 w 857250"/>
                <a:gd name="connsiteY5" fmla="*/ 7144 h 771525"/>
                <a:gd name="connsiteX6" fmla="*/ 93821 w 857250"/>
                <a:gd name="connsiteY6" fmla="*/ 146209 h 771525"/>
                <a:gd name="connsiteX7" fmla="*/ 86201 w 857250"/>
                <a:gd name="connsiteY7" fmla="*/ 219551 h 771525"/>
                <a:gd name="connsiteX8" fmla="*/ 7144 w 857250"/>
                <a:gd name="connsiteY8" fmla="*/ 368141 h 771525"/>
                <a:gd name="connsiteX9" fmla="*/ 29051 w 857250"/>
                <a:gd name="connsiteY9" fmla="*/ 445294 h 771525"/>
                <a:gd name="connsiteX10" fmla="*/ 54769 w 857250"/>
                <a:gd name="connsiteY10" fmla="*/ 593884 h 771525"/>
                <a:gd name="connsiteX11" fmla="*/ 119539 w 857250"/>
                <a:gd name="connsiteY11" fmla="*/ 624364 h 771525"/>
                <a:gd name="connsiteX12" fmla="*/ 136684 w 857250"/>
                <a:gd name="connsiteY12" fmla="*/ 600551 h 771525"/>
                <a:gd name="connsiteX13" fmla="*/ 231934 w 857250"/>
                <a:gd name="connsiteY13" fmla="*/ 643414 h 771525"/>
                <a:gd name="connsiteX14" fmla="*/ 431006 w 857250"/>
                <a:gd name="connsiteY14" fmla="*/ 771049 h 771525"/>
                <a:gd name="connsiteX15" fmla="*/ 630079 w 857250"/>
                <a:gd name="connsiteY15" fmla="*/ 643414 h 771525"/>
                <a:gd name="connsiteX16" fmla="*/ 725329 w 857250"/>
                <a:gd name="connsiteY16" fmla="*/ 600551 h 771525"/>
                <a:gd name="connsiteX17" fmla="*/ 742474 w 857250"/>
                <a:gd name="connsiteY17" fmla="*/ 624364 h 771525"/>
                <a:gd name="connsiteX18" fmla="*/ 807244 w 857250"/>
                <a:gd name="connsiteY18" fmla="*/ 593884 h 771525"/>
                <a:gd name="connsiteX19" fmla="*/ 832961 w 857250"/>
                <a:gd name="connsiteY19" fmla="*/ 445294 h 771525"/>
                <a:gd name="connsiteX20" fmla="*/ 852964 w 857250"/>
                <a:gd name="connsiteY20" fmla="*/ 368141 h 771525"/>
                <a:gd name="connsiteX21" fmla="*/ 642461 w 857250"/>
                <a:gd name="connsiteY21" fmla="*/ 513874 h 771525"/>
                <a:gd name="connsiteX22" fmla="*/ 630079 w 857250"/>
                <a:gd name="connsiteY22" fmla="*/ 528161 h 771525"/>
                <a:gd name="connsiteX23" fmla="*/ 430054 w 857250"/>
                <a:gd name="connsiteY23" fmla="*/ 728186 h 771525"/>
                <a:gd name="connsiteX24" fmla="*/ 230029 w 857250"/>
                <a:gd name="connsiteY24" fmla="*/ 528161 h 771525"/>
                <a:gd name="connsiteX25" fmla="*/ 216694 w 857250"/>
                <a:gd name="connsiteY25" fmla="*/ 513874 h 771525"/>
                <a:gd name="connsiteX26" fmla="*/ 209074 w 857250"/>
                <a:gd name="connsiteY26" fmla="*/ 512921 h 771525"/>
                <a:gd name="connsiteX27" fmla="*/ 196691 w 857250"/>
                <a:gd name="connsiteY27" fmla="*/ 516731 h 771525"/>
                <a:gd name="connsiteX28" fmla="*/ 175736 w 857250"/>
                <a:gd name="connsiteY28" fmla="*/ 452914 h 771525"/>
                <a:gd name="connsiteX29" fmla="*/ 195739 w 857250"/>
                <a:gd name="connsiteY29" fmla="*/ 389096 h 771525"/>
                <a:gd name="connsiteX30" fmla="*/ 196691 w 857250"/>
                <a:gd name="connsiteY30" fmla="*/ 389096 h 771525"/>
                <a:gd name="connsiteX31" fmla="*/ 213836 w 857250"/>
                <a:gd name="connsiteY31" fmla="*/ 383381 h 771525"/>
                <a:gd name="connsiteX32" fmla="*/ 215741 w 857250"/>
                <a:gd name="connsiteY32" fmla="*/ 380524 h 771525"/>
                <a:gd name="connsiteX33" fmla="*/ 215741 w 857250"/>
                <a:gd name="connsiteY33" fmla="*/ 431959 h 771525"/>
                <a:gd name="connsiteX34" fmla="*/ 214789 w 857250"/>
                <a:gd name="connsiteY34" fmla="*/ 431959 h 771525"/>
                <a:gd name="connsiteX35" fmla="*/ 214789 w 857250"/>
                <a:gd name="connsiteY35" fmla="*/ 441484 h 771525"/>
                <a:gd name="connsiteX36" fmla="*/ 235744 w 857250"/>
                <a:gd name="connsiteY36" fmla="*/ 462439 h 771525"/>
                <a:gd name="connsiteX37" fmla="*/ 363379 w 857250"/>
                <a:gd name="connsiteY37" fmla="*/ 462439 h 771525"/>
                <a:gd name="connsiteX38" fmla="*/ 369094 w 857250"/>
                <a:gd name="connsiteY38" fmla="*/ 461486 h 771525"/>
                <a:gd name="connsiteX39" fmla="*/ 431959 w 857250"/>
                <a:gd name="connsiteY39" fmla="*/ 411956 h 771525"/>
                <a:gd name="connsiteX40" fmla="*/ 494824 w 857250"/>
                <a:gd name="connsiteY40" fmla="*/ 461486 h 771525"/>
                <a:gd name="connsiteX41" fmla="*/ 500539 w 857250"/>
                <a:gd name="connsiteY41" fmla="*/ 462439 h 771525"/>
                <a:gd name="connsiteX42" fmla="*/ 621506 w 857250"/>
                <a:gd name="connsiteY42" fmla="*/ 462439 h 771525"/>
                <a:gd name="connsiteX43" fmla="*/ 642461 w 857250"/>
                <a:gd name="connsiteY43" fmla="*/ 441484 h 771525"/>
                <a:gd name="connsiteX44" fmla="*/ 642461 w 857250"/>
                <a:gd name="connsiteY44" fmla="*/ 431959 h 771525"/>
                <a:gd name="connsiteX45" fmla="*/ 642461 w 857250"/>
                <a:gd name="connsiteY45" fmla="*/ 379571 h 771525"/>
                <a:gd name="connsiteX46" fmla="*/ 645319 w 857250"/>
                <a:gd name="connsiteY46" fmla="*/ 383381 h 771525"/>
                <a:gd name="connsiteX47" fmla="*/ 662464 w 857250"/>
                <a:gd name="connsiteY47" fmla="*/ 389096 h 771525"/>
                <a:gd name="connsiteX48" fmla="*/ 663416 w 857250"/>
                <a:gd name="connsiteY48" fmla="*/ 389096 h 771525"/>
                <a:gd name="connsiteX49" fmla="*/ 683419 w 857250"/>
                <a:gd name="connsiteY49" fmla="*/ 452914 h 771525"/>
                <a:gd name="connsiteX50" fmla="*/ 660559 w 857250"/>
                <a:gd name="connsiteY50" fmla="*/ 515779 h 771525"/>
                <a:gd name="connsiteX51" fmla="*/ 642461 w 857250"/>
                <a:gd name="connsiteY51" fmla="*/ 513874 h 771525"/>
                <a:gd name="connsiteX52" fmla="*/ 218599 w 857250"/>
                <a:gd name="connsiteY52" fmla="*/ 320516 h 771525"/>
                <a:gd name="connsiteX53" fmla="*/ 429101 w 857250"/>
                <a:gd name="connsiteY53" fmla="*/ 134779 h 771525"/>
                <a:gd name="connsiteX54" fmla="*/ 639604 w 857250"/>
                <a:gd name="connsiteY54" fmla="*/ 320516 h 771525"/>
                <a:gd name="connsiteX55" fmla="*/ 218599 w 857250"/>
                <a:gd name="connsiteY55" fmla="*/ 320516 h 771525"/>
                <a:gd name="connsiteX56" fmla="*/ 809149 w 857250"/>
                <a:gd name="connsiteY56" fmla="*/ 400526 h 771525"/>
                <a:gd name="connsiteX57" fmla="*/ 807244 w 857250"/>
                <a:gd name="connsiteY57" fmla="*/ 397669 h 771525"/>
                <a:gd name="connsiteX58" fmla="*/ 777716 w 857250"/>
                <a:gd name="connsiteY58" fmla="*/ 392906 h 771525"/>
                <a:gd name="connsiteX59" fmla="*/ 772001 w 857250"/>
                <a:gd name="connsiteY59" fmla="*/ 422434 h 771525"/>
                <a:gd name="connsiteX60" fmla="*/ 774859 w 857250"/>
                <a:gd name="connsiteY60" fmla="*/ 426244 h 771525"/>
                <a:gd name="connsiteX61" fmla="*/ 773906 w 857250"/>
                <a:gd name="connsiteY61" fmla="*/ 566261 h 771525"/>
                <a:gd name="connsiteX62" fmla="*/ 763429 w 857250"/>
                <a:gd name="connsiteY62" fmla="*/ 576739 h 771525"/>
                <a:gd name="connsiteX63" fmla="*/ 768191 w 857250"/>
                <a:gd name="connsiteY63" fmla="*/ 542449 h 771525"/>
                <a:gd name="connsiteX64" fmla="*/ 754856 w 857250"/>
                <a:gd name="connsiteY64" fmla="*/ 517684 h 771525"/>
                <a:gd name="connsiteX65" fmla="*/ 729139 w 857250"/>
                <a:gd name="connsiteY65" fmla="*/ 527209 h 771525"/>
                <a:gd name="connsiteX66" fmla="*/ 651986 w 857250"/>
                <a:gd name="connsiteY66" fmla="*/ 594836 h 771525"/>
                <a:gd name="connsiteX67" fmla="*/ 665321 w 857250"/>
                <a:gd name="connsiteY67" fmla="*/ 557689 h 771525"/>
                <a:gd name="connsiteX68" fmla="*/ 726281 w 857250"/>
                <a:gd name="connsiteY68" fmla="*/ 451961 h 771525"/>
                <a:gd name="connsiteX69" fmla="*/ 683419 w 857250"/>
                <a:gd name="connsiteY69" fmla="*/ 351949 h 771525"/>
                <a:gd name="connsiteX70" fmla="*/ 683419 w 857250"/>
                <a:gd name="connsiteY70" fmla="*/ 346234 h 771525"/>
                <a:gd name="connsiteX71" fmla="*/ 662464 w 857250"/>
                <a:gd name="connsiteY71" fmla="*/ 246221 h 771525"/>
                <a:gd name="connsiteX72" fmla="*/ 707231 w 857250"/>
                <a:gd name="connsiteY72" fmla="*/ 280511 h 771525"/>
                <a:gd name="connsiteX73" fmla="*/ 752951 w 857250"/>
                <a:gd name="connsiteY73" fmla="*/ 358616 h 771525"/>
                <a:gd name="connsiteX74" fmla="*/ 757714 w 857250"/>
                <a:gd name="connsiteY74" fmla="*/ 362426 h 771525"/>
                <a:gd name="connsiteX75" fmla="*/ 757714 w 857250"/>
                <a:gd name="connsiteY75" fmla="*/ 362426 h 771525"/>
                <a:gd name="connsiteX76" fmla="*/ 762476 w 857250"/>
                <a:gd name="connsiteY76" fmla="*/ 358616 h 771525"/>
                <a:gd name="connsiteX77" fmla="*/ 726281 w 857250"/>
                <a:gd name="connsiteY77" fmla="*/ 265271 h 771525"/>
                <a:gd name="connsiteX78" fmla="*/ 654844 w 857250"/>
                <a:gd name="connsiteY78" fmla="*/ 231934 h 771525"/>
                <a:gd name="connsiteX79" fmla="*/ 492919 w 857250"/>
                <a:gd name="connsiteY79" fmla="*/ 101441 h 771525"/>
                <a:gd name="connsiteX80" fmla="*/ 525304 w 857250"/>
                <a:gd name="connsiteY80" fmla="*/ 91916 h 771525"/>
                <a:gd name="connsiteX81" fmla="*/ 601504 w 857250"/>
                <a:gd name="connsiteY81" fmla="*/ 93821 h 771525"/>
                <a:gd name="connsiteX82" fmla="*/ 607219 w 857250"/>
                <a:gd name="connsiteY82" fmla="*/ 91916 h 771525"/>
                <a:gd name="connsiteX83" fmla="*/ 606266 w 857250"/>
                <a:gd name="connsiteY83" fmla="*/ 86201 h 771525"/>
                <a:gd name="connsiteX84" fmla="*/ 522446 w 857250"/>
                <a:gd name="connsiteY84" fmla="*/ 70009 h 771525"/>
                <a:gd name="connsiteX85" fmla="*/ 471964 w 857250"/>
                <a:gd name="connsiteY85" fmla="*/ 97631 h 771525"/>
                <a:gd name="connsiteX86" fmla="*/ 429101 w 857250"/>
                <a:gd name="connsiteY86" fmla="*/ 93821 h 771525"/>
                <a:gd name="connsiteX87" fmla="*/ 385286 w 857250"/>
                <a:gd name="connsiteY87" fmla="*/ 97631 h 771525"/>
                <a:gd name="connsiteX88" fmla="*/ 274796 w 857250"/>
                <a:gd name="connsiteY88" fmla="*/ 81439 h 771525"/>
                <a:gd name="connsiteX89" fmla="*/ 190976 w 857250"/>
                <a:gd name="connsiteY89" fmla="*/ 141446 h 771525"/>
                <a:gd name="connsiteX90" fmla="*/ 193834 w 857250"/>
                <a:gd name="connsiteY90" fmla="*/ 147161 h 771525"/>
                <a:gd name="connsiteX91" fmla="*/ 195739 w 857250"/>
                <a:gd name="connsiteY91" fmla="*/ 147161 h 771525"/>
                <a:gd name="connsiteX92" fmla="*/ 199549 w 857250"/>
                <a:gd name="connsiteY92" fmla="*/ 145256 h 771525"/>
                <a:gd name="connsiteX93" fmla="*/ 277654 w 857250"/>
                <a:gd name="connsiteY93" fmla="*/ 110014 h 771525"/>
                <a:gd name="connsiteX94" fmla="*/ 352901 w 857250"/>
                <a:gd name="connsiteY94" fmla="*/ 105251 h 771525"/>
                <a:gd name="connsiteX95" fmla="*/ 174784 w 857250"/>
                <a:gd name="connsiteY95" fmla="*/ 346234 h 771525"/>
                <a:gd name="connsiteX96" fmla="*/ 174784 w 857250"/>
                <a:gd name="connsiteY96" fmla="*/ 351949 h 771525"/>
                <a:gd name="connsiteX97" fmla="*/ 138589 w 857250"/>
                <a:gd name="connsiteY97" fmla="*/ 403384 h 771525"/>
                <a:gd name="connsiteX98" fmla="*/ 107156 w 857250"/>
                <a:gd name="connsiteY98" fmla="*/ 430054 h 771525"/>
                <a:gd name="connsiteX99" fmla="*/ 88106 w 857250"/>
                <a:gd name="connsiteY99" fmla="*/ 497681 h 771525"/>
                <a:gd name="connsiteX100" fmla="*/ 91916 w 857250"/>
                <a:gd name="connsiteY100" fmla="*/ 500539 h 771525"/>
                <a:gd name="connsiteX101" fmla="*/ 92869 w 857250"/>
                <a:gd name="connsiteY101" fmla="*/ 500539 h 771525"/>
                <a:gd name="connsiteX102" fmla="*/ 96679 w 857250"/>
                <a:gd name="connsiteY102" fmla="*/ 495776 h 771525"/>
                <a:gd name="connsiteX103" fmla="*/ 123349 w 857250"/>
                <a:gd name="connsiteY103" fmla="*/ 446246 h 771525"/>
                <a:gd name="connsiteX104" fmla="*/ 133826 w 857250"/>
                <a:gd name="connsiteY104" fmla="*/ 434816 h 771525"/>
                <a:gd name="connsiteX105" fmla="*/ 132874 w 857250"/>
                <a:gd name="connsiteY105" fmla="*/ 451961 h 771525"/>
                <a:gd name="connsiteX106" fmla="*/ 193834 w 857250"/>
                <a:gd name="connsiteY106" fmla="*/ 557689 h 771525"/>
                <a:gd name="connsiteX107" fmla="*/ 207169 w 857250"/>
                <a:gd name="connsiteY107" fmla="*/ 594836 h 771525"/>
                <a:gd name="connsiteX108" fmla="*/ 130016 w 857250"/>
                <a:gd name="connsiteY108" fmla="*/ 527209 h 771525"/>
                <a:gd name="connsiteX109" fmla="*/ 104299 w 857250"/>
                <a:gd name="connsiteY109" fmla="*/ 517684 h 771525"/>
                <a:gd name="connsiteX110" fmla="*/ 90964 w 857250"/>
                <a:gd name="connsiteY110" fmla="*/ 542449 h 771525"/>
                <a:gd name="connsiteX111" fmla="*/ 95726 w 857250"/>
                <a:gd name="connsiteY111" fmla="*/ 576739 h 771525"/>
                <a:gd name="connsiteX112" fmla="*/ 85249 w 857250"/>
                <a:gd name="connsiteY112" fmla="*/ 566261 h 771525"/>
                <a:gd name="connsiteX113" fmla="*/ 84296 w 857250"/>
                <a:gd name="connsiteY113" fmla="*/ 426244 h 771525"/>
                <a:gd name="connsiteX114" fmla="*/ 86201 w 857250"/>
                <a:gd name="connsiteY114" fmla="*/ 423386 h 771525"/>
                <a:gd name="connsiteX115" fmla="*/ 80486 w 857250"/>
                <a:gd name="connsiteY115" fmla="*/ 393859 h 771525"/>
                <a:gd name="connsiteX116" fmla="*/ 50959 w 857250"/>
                <a:gd name="connsiteY116" fmla="*/ 398621 h 771525"/>
                <a:gd name="connsiteX117" fmla="*/ 49054 w 857250"/>
                <a:gd name="connsiteY117" fmla="*/ 401479 h 771525"/>
                <a:gd name="connsiteX118" fmla="*/ 47149 w 857250"/>
                <a:gd name="connsiteY118" fmla="*/ 369094 h 771525"/>
                <a:gd name="connsiteX119" fmla="*/ 160496 w 857250"/>
                <a:gd name="connsiteY119" fmla="*/ 219551 h 771525"/>
                <a:gd name="connsiteX120" fmla="*/ 163354 w 857250"/>
                <a:gd name="connsiteY120" fmla="*/ 218599 h 771525"/>
                <a:gd name="connsiteX121" fmla="*/ 171926 w 857250"/>
                <a:gd name="connsiteY121" fmla="*/ 190024 h 771525"/>
                <a:gd name="connsiteX122" fmla="*/ 143351 w 857250"/>
                <a:gd name="connsiteY122" fmla="*/ 180499 h 771525"/>
                <a:gd name="connsiteX123" fmla="*/ 140494 w 857250"/>
                <a:gd name="connsiteY123" fmla="*/ 182404 h 771525"/>
                <a:gd name="connsiteX124" fmla="*/ 119539 w 857250"/>
                <a:gd name="connsiteY124" fmla="*/ 190024 h 771525"/>
                <a:gd name="connsiteX125" fmla="*/ 129064 w 857250"/>
                <a:gd name="connsiteY125" fmla="*/ 167164 h 771525"/>
                <a:gd name="connsiteX126" fmla="*/ 322421 w 857250"/>
                <a:gd name="connsiteY126" fmla="*/ 51911 h 771525"/>
                <a:gd name="connsiteX127" fmla="*/ 411004 w 857250"/>
                <a:gd name="connsiteY127" fmla="*/ 63341 h 771525"/>
                <a:gd name="connsiteX128" fmla="*/ 411004 w 857250"/>
                <a:gd name="connsiteY128" fmla="*/ 63341 h 771525"/>
                <a:gd name="connsiteX129" fmla="*/ 413861 w 857250"/>
                <a:gd name="connsiteY129" fmla="*/ 67151 h 771525"/>
                <a:gd name="connsiteX130" fmla="*/ 414814 w 857250"/>
                <a:gd name="connsiteY130" fmla="*/ 68104 h 771525"/>
                <a:gd name="connsiteX131" fmla="*/ 417671 w 857250"/>
                <a:gd name="connsiteY131" fmla="*/ 70009 h 771525"/>
                <a:gd name="connsiteX132" fmla="*/ 419576 w 857250"/>
                <a:gd name="connsiteY132" fmla="*/ 70961 h 771525"/>
                <a:gd name="connsiteX133" fmla="*/ 422434 w 857250"/>
                <a:gd name="connsiteY133" fmla="*/ 71914 h 771525"/>
                <a:gd name="connsiteX134" fmla="*/ 424339 w 857250"/>
                <a:gd name="connsiteY134" fmla="*/ 71914 h 771525"/>
                <a:gd name="connsiteX135" fmla="*/ 429101 w 857250"/>
                <a:gd name="connsiteY135" fmla="*/ 72866 h 771525"/>
                <a:gd name="connsiteX136" fmla="*/ 433864 w 857250"/>
                <a:gd name="connsiteY136" fmla="*/ 71914 h 771525"/>
                <a:gd name="connsiteX137" fmla="*/ 435769 w 857250"/>
                <a:gd name="connsiteY137" fmla="*/ 71914 h 771525"/>
                <a:gd name="connsiteX138" fmla="*/ 438626 w 857250"/>
                <a:gd name="connsiteY138" fmla="*/ 70961 h 771525"/>
                <a:gd name="connsiteX139" fmla="*/ 440531 w 857250"/>
                <a:gd name="connsiteY139" fmla="*/ 70009 h 771525"/>
                <a:gd name="connsiteX140" fmla="*/ 443389 w 857250"/>
                <a:gd name="connsiteY140" fmla="*/ 68104 h 771525"/>
                <a:gd name="connsiteX141" fmla="*/ 444341 w 857250"/>
                <a:gd name="connsiteY141" fmla="*/ 67151 h 771525"/>
                <a:gd name="connsiteX142" fmla="*/ 447199 w 857250"/>
                <a:gd name="connsiteY142" fmla="*/ 63341 h 771525"/>
                <a:gd name="connsiteX143" fmla="*/ 447199 w 857250"/>
                <a:gd name="connsiteY143" fmla="*/ 63341 h 771525"/>
                <a:gd name="connsiteX144" fmla="*/ 535781 w 857250"/>
                <a:gd name="connsiteY144" fmla="*/ 51911 h 771525"/>
                <a:gd name="connsiteX145" fmla="*/ 729139 w 857250"/>
                <a:gd name="connsiteY145" fmla="*/ 167164 h 771525"/>
                <a:gd name="connsiteX146" fmla="*/ 738664 w 857250"/>
                <a:gd name="connsiteY146" fmla="*/ 190024 h 771525"/>
                <a:gd name="connsiteX147" fmla="*/ 717709 w 857250"/>
                <a:gd name="connsiteY147" fmla="*/ 182404 h 771525"/>
                <a:gd name="connsiteX148" fmla="*/ 714851 w 857250"/>
                <a:gd name="connsiteY148" fmla="*/ 180499 h 771525"/>
                <a:gd name="connsiteX149" fmla="*/ 686276 w 857250"/>
                <a:gd name="connsiteY149" fmla="*/ 190024 h 771525"/>
                <a:gd name="connsiteX150" fmla="*/ 694849 w 857250"/>
                <a:gd name="connsiteY150" fmla="*/ 218599 h 771525"/>
                <a:gd name="connsiteX151" fmla="*/ 697706 w 857250"/>
                <a:gd name="connsiteY151" fmla="*/ 219551 h 771525"/>
                <a:gd name="connsiteX152" fmla="*/ 811054 w 857250"/>
                <a:gd name="connsiteY152" fmla="*/ 369094 h 771525"/>
                <a:gd name="connsiteX153" fmla="*/ 809149 w 857250"/>
                <a:gd name="connsiteY153" fmla="*/ 40052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857250" h="771525">
                  <a:moveTo>
                    <a:pt x="852964" y="368141"/>
                  </a:moveTo>
                  <a:cubicBezTo>
                    <a:pt x="852964" y="302419"/>
                    <a:pt x="811054" y="251936"/>
                    <a:pt x="773906" y="219551"/>
                  </a:cubicBezTo>
                  <a:cubicBezTo>
                    <a:pt x="792004" y="197644"/>
                    <a:pt x="773906" y="160496"/>
                    <a:pt x="766286" y="146209"/>
                  </a:cubicBezTo>
                  <a:cubicBezTo>
                    <a:pt x="717709" y="51911"/>
                    <a:pt x="599599" y="7144"/>
                    <a:pt x="535781" y="7144"/>
                  </a:cubicBezTo>
                  <a:cubicBezTo>
                    <a:pt x="509111" y="7144"/>
                    <a:pt x="458629" y="9049"/>
                    <a:pt x="430054" y="23336"/>
                  </a:cubicBezTo>
                  <a:cubicBezTo>
                    <a:pt x="401479" y="9049"/>
                    <a:pt x="350996" y="7144"/>
                    <a:pt x="324326" y="7144"/>
                  </a:cubicBezTo>
                  <a:cubicBezTo>
                    <a:pt x="259556" y="7144"/>
                    <a:pt x="141446" y="50959"/>
                    <a:pt x="93821" y="146209"/>
                  </a:cubicBezTo>
                  <a:cubicBezTo>
                    <a:pt x="86201" y="160496"/>
                    <a:pt x="68104" y="197644"/>
                    <a:pt x="86201" y="219551"/>
                  </a:cubicBezTo>
                  <a:cubicBezTo>
                    <a:pt x="48101" y="251936"/>
                    <a:pt x="7144" y="301466"/>
                    <a:pt x="7144" y="368141"/>
                  </a:cubicBezTo>
                  <a:cubicBezTo>
                    <a:pt x="7144" y="399574"/>
                    <a:pt x="10001" y="431959"/>
                    <a:pt x="29051" y="445294"/>
                  </a:cubicBezTo>
                  <a:cubicBezTo>
                    <a:pt x="13811" y="488156"/>
                    <a:pt x="10954" y="545306"/>
                    <a:pt x="54769" y="593884"/>
                  </a:cubicBezTo>
                  <a:cubicBezTo>
                    <a:pt x="66199" y="607219"/>
                    <a:pt x="92869" y="636746"/>
                    <a:pt x="119539" y="624364"/>
                  </a:cubicBezTo>
                  <a:cubicBezTo>
                    <a:pt x="128111" y="619601"/>
                    <a:pt x="133826" y="611981"/>
                    <a:pt x="136684" y="600551"/>
                  </a:cubicBezTo>
                  <a:cubicBezTo>
                    <a:pt x="159544" y="621506"/>
                    <a:pt x="191929" y="640556"/>
                    <a:pt x="231934" y="643414"/>
                  </a:cubicBezTo>
                  <a:cubicBezTo>
                    <a:pt x="279559" y="722471"/>
                    <a:pt x="351949" y="771049"/>
                    <a:pt x="431006" y="771049"/>
                  </a:cubicBezTo>
                  <a:cubicBezTo>
                    <a:pt x="510064" y="771049"/>
                    <a:pt x="582454" y="722471"/>
                    <a:pt x="630079" y="643414"/>
                  </a:cubicBezTo>
                  <a:cubicBezTo>
                    <a:pt x="670084" y="641509"/>
                    <a:pt x="702469" y="621506"/>
                    <a:pt x="725329" y="600551"/>
                  </a:cubicBezTo>
                  <a:cubicBezTo>
                    <a:pt x="728186" y="611981"/>
                    <a:pt x="733901" y="619601"/>
                    <a:pt x="742474" y="624364"/>
                  </a:cubicBezTo>
                  <a:cubicBezTo>
                    <a:pt x="768191" y="637699"/>
                    <a:pt x="795814" y="607219"/>
                    <a:pt x="807244" y="593884"/>
                  </a:cubicBezTo>
                  <a:cubicBezTo>
                    <a:pt x="851059" y="544354"/>
                    <a:pt x="848201" y="487204"/>
                    <a:pt x="832961" y="445294"/>
                  </a:cubicBezTo>
                  <a:cubicBezTo>
                    <a:pt x="850106" y="431959"/>
                    <a:pt x="852964" y="399574"/>
                    <a:pt x="852964" y="368141"/>
                  </a:cubicBezTo>
                  <a:close/>
                  <a:moveTo>
                    <a:pt x="642461" y="513874"/>
                  </a:moveTo>
                  <a:cubicBezTo>
                    <a:pt x="635794" y="516731"/>
                    <a:pt x="631984" y="521494"/>
                    <a:pt x="630079" y="528161"/>
                  </a:cubicBezTo>
                  <a:cubicBezTo>
                    <a:pt x="600551" y="648176"/>
                    <a:pt x="519589" y="728186"/>
                    <a:pt x="430054" y="728186"/>
                  </a:cubicBezTo>
                  <a:cubicBezTo>
                    <a:pt x="339566" y="728186"/>
                    <a:pt x="259556" y="648176"/>
                    <a:pt x="230029" y="528161"/>
                  </a:cubicBezTo>
                  <a:cubicBezTo>
                    <a:pt x="228124" y="521494"/>
                    <a:pt x="223361" y="516731"/>
                    <a:pt x="216694" y="513874"/>
                  </a:cubicBezTo>
                  <a:cubicBezTo>
                    <a:pt x="214789" y="512921"/>
                    <a:pt x="211931" y="512921"/>
                    <a:pt x="209074" y="512921"/>
                  </a:cubicBezTo>
                  <a:cubicBezTo>
                    <a:pt x="204311" y="512921"/>
                    <a:pt x="200501" y="513874"/>
                    <a:pt x="196691" y="516731"/>
                  </a:cubicBezTo>
                  <a:cubicBezTo>
                    <a:pt x="190976" y="516731"/>
                    <a:pt x="175736" y="493871"/>
                    <a:pt x="175736" y="452914"/>
                  </a:cubicBezTo>
                  <a:cubicBezTo>
                    <a:pt x="175736" y="413861"/>
                    <a:pt x="190024" y="391954"/>
                    <a:pt x="195739" y="389096"/>
                  </a:cubicBezTo>
                  <a:cubicBezTo>
                    <a:pt x="195739" y="389096"/>
                    <a:pt x="195739" y="389096"/>
                    <a:pt x="196691" y="389096"/>
                  </a:cubicBezTo>
                  <a:cubicBezTo>
                    <a:pt x="203359" y="390049"/>
                    <a:pt x="209074" y="387191"/>
                    <a:pt x="213836" y="383381"/>
                  </a:cubicBezTo>
                  <a:cubicBezTo>
                    <a:pt x="214789" y="382429"/>
                    <a:pt x="215741" y="381476"/>
                    <a:pt x="215741" y="380524"/>
                  </a:cubicBezTo>
                  <a:lnTo>
                    <a:pt x="215741" y="431959"/>
                  </a:lnTo>
                  <a:lnTo>
                    <a:pt x="214789" y="431959"/>
                  </a:lnTo>
                  <a:lnTo>
                    <a:pt x="214789" y="441484"/>
                  </a:lnTo>
                  <a:cubicBezTo>
                    <a:pt x="214789" y="452914"/>
                    <a:pt x="224314" y="462439"/>
                    <a:pt x="235744" y="462439"/>
                  </a:cubicBezTo>
                  <a:lnTo>
                    <a:pt x="363379" y="462439"/>
                  </a:lnTo>
                  <a:cubicBezTo>
                    <a:pt x="365284" y="462439"/>
                    <a:pt x="367189" y="462439"/>
                    <a:pt x="369094" y="461486"/>
                  </a:cubicBezTo>
                  <a:cubicBezTo>
                    <a:pt x="375761" y="432911"/>
                    <a:pt x="401479" y="411956"/>
                    <a:pt x="431959" y="411956"/>
                  </a:cubicBezTo>
                  <a:cubicBezTo>
                    <a:pt x="462439" y="411956"/>
                    <a:pt x="488156" y="432911"/>
                    <a:pt x="494824" y="461486"/>
                  </a:cubicBezTo>
                  <a:cubicBezTo>
                    <a:pt x="496729" y="461486"/>
                    <a:pt x="498634" y="462439"/>
                    <a:pt x="500539" y="462439"/>
                  </a:cubicBezTo>
                  <a:lnTo>
                    <a:pt x="621506" y="462439"/>
                  </a:lnTo>
                  <a:cubicBezTo>
                    <a:pt x="632936" y="462439"/>
                    <a:pt x="642461" y="452914"/>
                    <a:pt x="642461" y="441484"/>
                  </a:cubicBezTo>
                  <a:lnTo>
                    <a:pt x="642461" y="431959"/>
                  </a:lnTo>
                  <a:lnTo>
                    <a:pt x="642461" y="379571"/>
                  </a:lnTo>
                  <a:cubicBezTo>
                    <a:pt x="643414" y="380524"/>
                    <a:pt x="644366" y="382429"/>
                    <a:pt x="645319" y="383381"/>
                  </a:cubicBezTo>
                  <a:cubicBezTo>
                    <a:pt x="650081" y="388144"/>
                    <a:pt x="655796" y="390049"/>
                    <a:pt x="662464" y="389096"/>
                  </a:cubicBezTo>
                  <a:cubicBezTo>
                    <a:pt x="662464" y="389096"/>
                    <a:pt x="662464" y="389096"/>
                    <a:pt x="663416" y="389096"/>
                  </a:cubicBezTo>
                  <a:cubicBezTo>
                    <a:pt x="669131" y="391001"/>
                    <a:pt x="683419" y="413861"/>
                    <a:pt x="683419" y="452914"/>
                  </a:cubicBezTo>
                  <a:cubicBezTo>
                    <a:pt x="683419" y="493871"/>
                    <a:pt x="668179" y="515779"/>
                    <a:pt x="660559" y="515779"/>
                  </a:cubicBezTo>
                  <a:cubicBezTo>
                    <a:pt x="655796" y="511969"/>
                    <a:pt x="648176" y="511016"/>
                    <a:pt x="642461" y="513874"/>
                  </a:cubicBezTo>
                  <a:close/>
                  <a:moveTo>
                    <a:pt x="218599" y="320516"/>
                  </a:moveTo>
                  <a:cubicBezTo>
                    <a:pt x="230981" y="215741"/>
                    <a:pt x="320516" y="134779"/>
                    <a:pt x="429101" y="134779"/>
                  </a:cubicBezTo>
                  <a:cubicBezTo>
                    <a:pt x="537686" y="134779"/>
                    <a:pt x="626269" y="215741"/>
                    <a:pt x="639604" y="320516"/>
                  </a:cubicBezTo>
                  <a:lnTo>
                    <a:pt x="218599" y="320516"/>
                  </a:lnTo>
                  <a:close/>
                  <a:moveTo>
                    <a:pt x="809149" y="400526"/>
                  </a:moveTo>
                  <a:cubicBezTo>
                    <a:pt x="808196" y="399574"/>
                    <a:pt x="808196" y="398621"/>
                    <a:pt x="807244" y="397669"/>
                  </a:cubicBezTo>
                  <a:cubicBezTo>
                    <a:pt x="800576" y="388144"/>
                    <a:pt x="787241" y="386239"/>
                    <a:pt x="777716" y="392906"/>
                  </a:cubicBezTo>
                  <a:cubicBezTo>
                    <a:pt x="768191" y="399574"/>
                    <a:pt x="766286" y="412909"/>
                    <a:pt x="772001" y="422434"/>
                  </a:cubicBezTo>
                  <a:cubicBezTo>
                    <a:pt x="772954" y="423386"/>
                    <a:pt x="773906" y="424339"/>
                    <a:pt x="774859" y="426244"/>
                  </a:cubicBezTo>
                  <a:cubicBezTo>
                    <a:pt x="784384" y="440531"/>
                    <a:pt x="825341" y="508159"/>
                    <a:pt x="773906" y="566261"/>
                  </a:cubicBezTo>
                  <a:cubicBezTo>
                    <a:pt x="770096" y="571024"/>
                    <a:pt x="766286" y="574834"/>
                    <a:pt x="763429" y="576739"/>
                  </a:cubicBezTo>
                  <a:cubicBezTo>
                    <a:pt x="763429" y="567214"/>
                    <a:pt x="765334" y="553879"/>
                    <a:pt x="768191" y="542449"/>
                  </a:cubicBezTo>
                  <a:cubicBezTo>
                    <a:pt x="770096" y="531971"/>
                    <a:pt x="764381" y="521494"/>
                    <a:pt x="754856" y="517684"/>
                  </a:cubicBezTo>
                  <a:cubicBezTo>
                    <a:pt x="745331" y="513874"/>
                    <a:pt x="733901" y="517684"/>
                    <a:pt x="729139" y="527209"/>
                  </a:cubicBezTo>
                  <a:cubicBezTo>
                    <a:pt x="729139" y="528161"/>
                    <a:pt x="700564" y="578644"/>
                    <a:pt x="651986" y="594836"/>
                  </a:cubicBezTo>
                  <a:cubicBezTo>
                    <a:pt x="656749" y="583406"/>
                    <a:pt x="661511" y="571024"/>
                    <a:pt x="665321" y="557689"/>
                  </a:cubicBezTo>
                  <a:cubicBezTo>
                    <a:pt x="700564" y="555784"/>
                    <a:pt x="726281" y="511016"/>
                    <a:pt x="726281" y="451961"/>
                  </a:cubicBezTo>
                  <a:cubicBezTo>
                    <a:pt x="726281" y="404336"/>
                    <a:pt x="709136" y="365284"/>
                    <a:pt x="683419" y="351949"/>
                  </a:cubicBezTo>
                  <a:cubicBezTo>
                    <a:pt x="683419" y="350044"/>
                    <a:pt x="683419" y="348139"/>
                    <a:pt x="683419" y="346234"/>
                  </a:cubicBezTo>
                  <a:cubicBezTo>
                    <a:pt x="683419" y="310991"/>
                    <a:pt x="675799" y="276701"/>
                    <a:pt x="662464" y="246221"/>
                  </a:cubicBezTo>
                  <a:cubicBezTo>
                    <a:pt x="671989" y="250984"/>
                    <a:pt x="687229" y="260509"/>
                    <a:pt x="707231" y="280511"/>
                  </a:cubicBezTo>
                  <a:cubicBezTo>
                    <a:pt x="745331" y="319564"/>
                    <a:pt x="752951" y="357664"/>
                    <a:pt x="752951" y="358616"/>
                  </a:cubicBezTo>
                  <a:cubicBezTo>
                    <a:pt x="752951" y="360521"/>
                    <a:pt x="755809" y="362426"/>
                    <a:pt x="757714" y="362426"/>
                  </a:cubicBezTo>
                  <a:cubicBezTo>
                    <a:pt x="757714" y="362426"/>
                    <a:pt x="757714" y="362426"/>
                    <a:pt x="757714" y="362426"/>
                  </a:cubicBezTo>
                  <a:cubicBezTo>
                    <a:pt x="759619" y="362426"/>
                    <a:pt x="761524" y="360521"/>
                    <a:pt x="762476" y="358616"/>
                  </a:cubicBezTo>
                  <a:cubicBezTo>
                    <a:pt x="762476" y="356711"/>
                    <a:pt x="771049" y="309086"/>
                    <a:pt x="726281" y="265271"/>
                  </a:cubicBezTo>
                  <a:cubicBezTo>
                    <a:pt x="693896" y="232886"/>
                    <a:pt x="668179" y="230029"/>
                    <a:pt x="654844" y="231934"/>
                  </a:cubicBezTo>
                  <a:cubicBezTo>
                    <a:pt x="622459" y="168116"/>
                    <a:pt x="563404" y="120491"/>
                    <a:pt x="492919" y="101441"/>
                  </a:cubicBezTo>
                  <a:cubicBezTo>
                    <a:pt x="500539" y="97631"/>
                    <a:pt x="511016" y="94774"/>
                    <a:pt x="525304" y="91916"/>
                  </a:cubicBezTo>
                  <a:cubicBezTo>
                    <a:pt x="570071" y="82391"/>
                    <a:pt x="600551" y="93821"/>
                    <a:pt x="601504" y="93821"/>
                  </a:cubicBezTo>
                  <a:cubicBezTo>
                    <a:pt x="603409" y="94774"/>
                    <a:pt x="606266" y="93821"/>
                    <a:pt x="607219" y="91916"/>
                  </a:cubicBezTo>
                  <a:cubicBezTo>
                    <a:pt x="608171" y="90011"/>
                    <a:pt x="608171" y="87154"/>
                    <a:pt x="606266" y="86201"/>
                  </a:cubicBezTo>
                  <a:cubicBezTo>
                    <a:pt x="605314" y="85249"/>
                    <a:pt x="574834" y="57626"/>
                    <a:pt x="522446" y="70009"/>
                  </a:cubicBezTo>
                  <a:cubicBezTo>
                    <a:pt x="493871" y="76676"/>
                    <a:pt x="479584" y="88106"/>
                    <a:pt x="471964" y="97631"/>
                  </a:cubicBezTo>
                  <a:cubicBezTo>
                    <a:pt x="457676" y="95726"/>
                    <a:pt x="443389" y="93821"/>
                    <a:pt x="429101" y="93821"/>
                  </a:cubicBezTo>
                  <a:cubicBezTo>
                    <a:pt x="413861" y="93821"/>
                    <a:pt x="399574" y="94774"/>
                    <a:pt x="385286" y="97631"/>
                  </a:cubicBezTo>
                  <a:cubicBezTo>
                    <a:pt x="369094" y="87154"/>
                    <a:pt x="330994" y="68104"/>
                    <a:pt x="274796" y="81439"/>
                  </a:cubicBezTo>
                  <a:cubicBezTo>
                    <a:pt x="199549" y="99536"/>
                    <a:pt x="191929" y="140494"/>
                    <a:pt x="190976" y="141446"/>
                  </a:cubicBezTo>
                  <a:cubicBezTo>
                    <a:pt x="190976" y="143351"/>
                    <a:pt x="191929" y="146209"/>
                    <a:pt x="193834" y="147161"/>
                  </a:cubicBezTo>
                  <a:cubicBezTo>
                    <a:pt x="194786" y="147161"/>
                    <a:pt x="194786" y="147161"/>
                    <a:pt x="195739" y="147161"/>
                  </a:cubicBezTo>
                  <a:cubicBezTo>
                    <a:pt x="197644" y="147161"/>
                    <a:pt x="198596" y="146209"/>
                    <a:pt x="199549" y="145256"/>
                  </a:cubicBezTo>
                  <a:cubicBezTo>
                    <a:pt x="199549" y="145256"/>
                    <a:pt x="214789" y="123349"/>
                    <a:pt x="277654" y="110014"/>
                  </a:cubicBezTo>
                  <a:cubicBezTo>
                    <a:pt x="307181" y="103346"/>
                    <a:pt x="333851" y="103346"/>
                    <a:pt x="352901" y="105251"/>
                  </a:cubicBezTo>
                  <a:cubicBezTo>
                    <a:pt x="250031" y="135731"/>
                    <a:pt x="174784" y="232886"/>
                    <a:pt x="174784" y="346234"/>
                  </a:cubicBezTo>
                  <a:cubicBezTo>
                    <a:pt x="174784" y="348139"/>
                    <a:pt x="174784" y="350044"/>
                    <a:pt x="174784" y="351949"/>
                  </a:cubicBezTo>
                  <a:cubicBezTo>
                    <a:pt x="158591" y="360521"/>
                    <a:pt x="146209" y="379571"/>
                    <a:pt x="138589" y="403384"/>
                  </a:cubicBezTo>
                  <a:cubicBezTo>
                    <a:pt x="128111" y="409099"/>
                    <a:pt x="116681" y="417671"/>
                    <a:pt x="107156" y="430054"/>
                  </a:cubicBezTo>
                  <a:cubicBezTo>
                    <a:pt x="74771" y="471011"/>
                    <a:pt x="87154" y="496729"/>
                    <a:pt x="88106" y="497681"/>
                  </a:cubicBezTo>
                  <a:cubicBezTo>
                    <a:pt x="89059" y="499586"/>
                    <a:pt x="90964" y="500539"/>
                    <a:pt x="91916" y="500539"/>
                  </a:cubicBezTo>
                  <a:cubicBezTo>
                    <a:pt x="91916" y="500539"/>
                    <a:pt x="92869" y="500539"/>
                    <a:pt x="92869" y="500539"/>
                  </a:cubicBezTo>
                  <a:cubicBezTo>
                    <a:pt x="94774" y="499586"/>
                    <a:pt x="96679" y="497681"/>
                    <a:pt x="96679" y="495776"/>
                  </a:cubicBezTo>
                  <a:cubicBezTo>
                    <a:pt x="96679" y="495776"/>
                    <a:pt x="95726" y="478631"/>
                    <a:pt x="123349" y="446246"/>
                  </a:cubicBezTo>
                  <a:cubicBezTo>
                    <a:pt x="127159" y="442436"/>
                    <a:pt x="130016" y="438626"/>
                    <a:pt x="133826" y="434816"/>
                  </a:cubicBezTo>
                  <a:cubicBezTo>
                    <a:pt x="132874" y="440531"/>
                    <a:pt x="132874" y="446246"/>
                    <a:pt x="132874" y="451961"/>
                  </a:cubicBezTo>
                  <a:cubicBezTo>
                    <a:pt x="132874" y="511016"/>
                    <a:pt x="158591" y="555784"/>
                    <a:pt x="193834" y="557689"/>
                  </a:cubicBezTo>
                  <a:cubicBezTo>
                    <a:pt x="197644" y="570071"/>
                    <a:pt x="202406" y="582454"/>
                    <a:pt x="207169" y="594836"/>
                  </a:cubicBezTo>
                  <a:cubicBezTo>
                    <a:pt x="158591" y="577691"/>
                    <a:pt x="130969" y="527209"/>
                    <a:pt x="130016" y="527209"/>
                  </a:cubicBezTo>
                  <a:cubicBezTo>
                    <a:pt x="125254" y="517684"/>
                    <a:pt x="113824" y="513874"/>
                    <a:pt x="104299" y="517684"/>
                  </a:cubicBezTo>
                  <a:cubicBezTo>
                    <a:pt x="94774" y="521494"/>
                    <a:pt x="89059" y="531971"/>
                    <a:pt x="90964" y="542449"/>
                  </a:cubicBezTo>
                  <a:cubicBezTo>
                    <a:pt x="93821" y="553879"/>
                    <a:pt x="94774" y="567214"/>
                    <a:pt x="95726" y="576739"/>
                  </a:cubicBezTo>
                  <a:cubicBezTo>
                    <a:pt x="92869" y="573881"/>
                    <a:pt x="89059" y="571024"/>
                    <a:pt x="85249" y="566261"/>
                  </a:cubicBezTo>
                  <a:cubicBezTo>
                    <a:pt x="33814" y="508159"/>
                    <a:pt x="75724" y="439579"/>
                    <a:pt x="84296" y="426244"/>
                  </a:cubicBezTo>
                  <a:cubicBezTo>
                    <a:pt x="85249" y="425291"/>
                    <a:pt x="86201" y="423386"/>
                    <a:pt x="86201" y="423386"/>
                  </a:cubicBezTo>
                  <a:cubicBezTo>
                    <a:pt x="92869" y="413861"/>
                    <a:pt x="90011" y="400526"/>
                    <a:pt x="80486" y="393859"/>
                  </a:cubicBezTo>
                  <a:cubicBezTo>
                    <a:pt x="70961" y="387191"/>
                    <a:pt x="58579" y="389096"/>
                    <a:pt x="50959" y="398621"/>
                  </a:cubicBezTo>
                  <a:cubicBezTo>
                    <a:pt x="50006" y="399574"/>
                    <a:pt x="50006" y="400526"/>
                    <a:pt x="49054" y="401479"/>
                  </a:cubicBezTo>
                  <a:cubicBezTo>
                    <a:pt x="48101" y="394811"/>
                    <a:pt x="47149" y="384334"/>
                    <a:pt x="47149" y="369094"/>
                  </a:cubicBezTo>
                  <a:cubicBezTo>
                    <a:pt x="47149" y="284321"/>
                    <a:pt x="145256" y="228124"/>
                    <a:pt x="160496" y="219551"/>
                  </a:cubicBezTo>
                  <a:cubicBezTo>
                    <a:pt x="161449" y="219551"/>
                    <a:pt x="162401" y="218599"/>
                    <a:pt x="163354" y="218599"/>
                  </a:cubicBezTo>
                  <a:cubicBezTo>
                    <a:pt x="173831" y="212884"/>
                    <a:pt x="177641" y="200501"/>
                    <a:pt x="171926" y="190024"/>
                  </a:cubicBezTo>
                  <a:cubicBezTo>
                    <a:pt x="166211" y="179546"/>
                    <a:pt x="153829" y="175736"/>
                    <a:pt x="143351" y="180499"/>
                  </a:cubicBezTo>
                  <a:cubicBezTo>
                    <a:pt x="143351" y="180499"/>
                    <a:pt x="142399" y="181451"/>
                    <a:pt x="140494" y="182404"/>
                  </a:cubicBezTo>
                  <a:cubicBezTo>
                    <a:pt x="133826" y="186214"/>
                    <a:pt x="125254" y="189071"/>
                    <a:pt x="119539" y="190024"/>
                  </a:cubicBezTo>
                  <a:cubicBezTo>
                    <a:pt x="120491" y="185261"/>
                    <a:pt x="123349" y="177641"/>
                    <a:pt x="129064" y="167164"/>
                  </a:cubicBezTo>
                  <a:cubicBezTo>
                    <a:pt x="170974" y="85249"/>
                    <a:pt x="275749" y="51911"/>
                    <a:pt x="322421" y="51911"/>
                  </a:cubicBezTo>
                  <a:cubicBezTo>
                    <a:pt x="365284" y="51911"/>
                    <a:pt x="399574" y="58579"/>
                    <a:pt x="411004" y="63341"/>
                  </a:cubicBezTo>
                  <a:cubicBezTo>
                    <a:pt x="411004" y="63341"/>
                    <a:pt x="411004" y="63341"/>
                    <a:pt x="411004" y="63341"/>
                  </a:cubicBezTo>
                  <a:cubicBezTo>
                    <a:pt x="411956" y="64294"/>
                    <a:pt x="412909" y="66199"/>
                    <a:pt x="413861" y="67151"/>
                  </a:cubicBezTo>
                  <a:cubicBezTo>
                    <a:pt x="413861" y="67151"/>
                    <a:pt x="414814" y="68104"/>
                    <a:pt x="414814" y="68104"/>
                  </a:cubicBezTo>
                  <a:cubicBezTo>
                    <a:pt x="415766" y="69056"/>
                    <a:pt x="416719" y="69056"/>
                    <a:pt x="417671" y="70009"/>
                  </a:cubicBezTo>
                  <a:cubicBezTo>
                    <a:pt x="418624" y="70009"/>
                    <a:pt x="418624" y="70961"/>
                    <a:pt x="419576" y="70961"/>
                  </a:cubicBezTo>
                  <a:cubicBezTo>
                    <a:pt x="420529" y="71914"/>
                    <a:pt x="421481" y="71914"/>
                    <a:pt x="422434" y="71914"/>
                  </a:cubicBezTo>
                  <a:cubicBezTo>
                    <a:pt x="423386" y="71914"/>
                    <a:pt x="423386" y="71914"/>
                    <a:pt x="424339" y="71914"/>
                  </a:cubicBezTo>
                  <a:cubicBezTo>
                    <a:pt x="426244" y="71914"/>
                    <a:pt x="427196" y="72866"/>
                    <a:pt x="429101" y="72866"/>
                  </a:cubicBezTo>
                  <a:cubicBezTo>
                    <a:pt x="431006" y="72866"/>
                    <a:pt x="431959" y="72866"/>
                    <a:pt x="433864" y="71914"/>
                  </a:cubicBezTo>
                  <a:cubicBezTo>
                    <a:pt x="434816" y="71914"/>
                    <a:pt x="434816" y="71914"/>
                    <a:pt x="435769" y="71914"/>
                  </a:cubicBezTo>
                  <a:cubicBezTo>
                    <a:pt x="436721" y="71914"/>
                    <a:pt x="437674" y="70961"/>
                    <a:pt x="438626" y="70961"/>
                  </a:cubicBezTo>
                  <a:cubicBezTo>
                    <a:pt x="439579" y="70961"/>
                    <a:pt x="439579" y="70009"/>
                    <a:pt x="440531" y="70009"/>
                  </a:cubicBezTo>
                  <a:cubicBezTo>
                    <a:pt x="441484" y="69056"/>
                    <a:pt x="442436" y="69056"/>
                    <a:pt x="443389" y="68104"/>
                  </a:cubicBezTo>
                  <a:cubicBezTo>
                    <a:pt x="443389" y="68104"/>
                    <a:pt x="444341" y="67151"/>
                    <a:pt x="444341" y="67151"/>
                  </a:cubicBezTo>
                  <a:cubicBezTo>
                    <a:pt x="445294" y="66199"/>
                    <a:pt x="446246" y="65246"/>
                    <a:pt x="447199" y="63341"/>
                  </a:cubicBezTo>
                  <a:cubicBezTo>
                    <a:pt x="447199" y="63341"/>
                    <a:pt x="447199" y="63341"/>
                    <a:pt x="447199" y="63341"/>
                  </a:cubicBezTo>
                  <a:cubicBezTo>
                    <a:pt x="457676" y="58579"/>
                    <a:pt x="492919" y="51911"/>
                    <a:pt x="535781" y="51911"/>
                  </a:cubicBezTo>
                  <a:cubicBezTo>
                    <a:pt x="582454" y="51911"/>
                    <a:pt x="687229" y="86201"/>
                    <a:pt x="729139" y="167164"/>
                  </a:cubicBezTo>
                  <a:cubicBezTo>
                    <a:pt x="734854" y="178594"/>
                    <a:pt x="737711" y="185261"/>
                    <a:pt x="738664" y="190024"/>
                  </a:cubicBezTo>
                  <a:cubicBezTo>
                    <a:pt x="732949" y="188119"/>
                    <a:pt x="724376" y="185261"/>
                    <a:pt x="717709" y="182404"/>
                  </a:cubicBezTo>
                  <a:cubicBezTo>
                    <a:pt x="715804" y="181451"/>
                    <a:pt x="715804" y="181451"/>
                    <a:pt x="714851" y="180499"/>
                  </a:cubicBezTo>
                  <a:cubicBezTo>
                    <a:pt x="704374" y="175736"/>
                    <a:pt x="691991" y="179546"/>
                    <a:pt x="686276" y="190024"/>
                  </a:cubicBezTo>
                  <a:cubicBezTo>
                    <a:pt x="680561" y="200501"/>
                    <a:pt x="684371" y="212884"/>
                    <a:pt x="694849" y="218599"/>
                  </a:cubicBezTo>
                  <a:cubicBezTo>
                    <a:pt x="695801" y="218599"/>
                    <a:pt x="696754" y="219551"/>
                    <a:pt x="697706" y="219551"/>
                  </a:cubicBezTo>
                  <a:cubicBezTo>
                    <a:pt x="712946" y="228124"/>
                    <a:pt x="811054" y="284321"/>
                    <a:pt x="811054" y="369094"/>
                  </a:cubicBezTo>
                  <a:cubicBezTo>
                    <a:pt x="811054" y="383381"/>
                    <a:pt x="810101" y="393859"/>
                    <a:pt x="809149" y="400526"/>
                  </a:cubicBezTo>
                  <a:close/>
                </a:path>
              </a:pathLst>
            </a:custGeom>
            <a:solidFill>
              <a:schemeClr val="accent1"/>
            </a:solidFill>
            <a:ln w="9525" cap="flat">
              <a:noFill/>
              <a:prstDash val="solid"/>
              <a:miter/>
            </a:ln>
          </p:spPr>
          <p:txBody>
            <a:bodyPr rtlCol="0" anchor="ctr"/>
            <a:lstStyle/>
            <a:p>
              <a:endParaRPr lang="en-US" sz="1600" dirty="0"/>
            </a:p>
          </p:txBody>
        </p:sp>
        <p:sp>
          <p:nvSpPr>
            <p:cNvPr id="64" name="Freeform: Shape 63">
              <a:extLst>
                <a:ext uri="{FF2B5EF4-FFF2-40B4-BE49-F238E27FC236}">
                  <a16:creationId xmlns:a16="http://schemas.microsoft.com/office/drawing/2014/main" id="{9FAAC553-36B8-4794-9CE7-D52F3DF89B41}"/>
                </a:ext>
              </a:extLst>
            </p:cNvPr>
            <p:cNvSpPr/>
            <p:nvPr/>
          </p:nvSpPr>
          <p:spPr>
            <a:xfrm>
              <a:off x="497494" y="2749998"/>
              <a:ext cx="508648" cy="148872"/>
            </a:xfrm>
            <a:custGeom>
              <a:avLst/>
              <a:gdLst>
                <a:gd name="connsiteX0" fmla="*/ 307181 w 390525"/>
                <a:gd name="connsiteY0" fmla="*/ 7144 h 114300"/>
                <a:gd name="connsiteX1" fmla="*/ 350996 w 390525"/>
                <a:gd name="connsiteY1" fmla="*/ 39529 h 114300"/>
                <a:gd name="connsiteX2" fmla="*/ 351949 w 390525"/>
                <a:gd name="connsiteY2" fmla="*/ 46196 h 114300"/>
                <a:gd name="connsiteX3" fmla="*/ 348139 w 390525"/>
                <a:gd name="connsiteY3" fmla="*/ 48101 h 114300"/>
                <a:gd name="connsiteX4" fmla="*/ 345281 w 390525"/>
                <a:gd name="connsiteY4" fmla="*/ 47149 h 114300"/>
                <a:gd name="connsiteX5" fmla="*/ 290989 w 390525"/>
                <a:gd name="connsiteY5" fmla="*/ 7144 h 114300"/>
                <a:gd name="connsiteX6" fmla="*/ 262414 w 390525"/>
                <a:gd name="connsiteY6" fmla="*/ 7144 h 114300"/>
                <a:gd name="connsiteX7" fmla="*/ 360521 w 390525"/>
                <a:gd name="connsiteY7" fmla="*/ 82391 h 114300"/>
                <a:gd name="connsiteX8" fmla="*/ 361474 w 390525"/>
                <a:gd name="connsiteY8" fmla="*/ 89059 h 114300"/>
                <a:gd name="connsiteX9" fmla="*/ 357664 w 390525"/>
                <a:gd name="connsiteY9" fmla="*/ 90964 h 114300"/>
                <a:gd name="connsiteX10" fmla="*/ 354806 w 390525"/>
                <a:gd name="connsiteY10" fmla="*/ 90011 h 114300"/>
                <a:gd name="connsiteX11" fmla="*/ 246221 w 390525"/>
                <a:gd name="connsiteY11" fmla="*/ 7144 h 114300"/>
                <a:gd name="connsiteX12" fmla="*/ 211931 w 390525"/>
                <a:gd name="connsiteY12" fmla="*/ 7144 h 114300"/>
                <a:gd name="connsiteX13" fmla="*/ 331946 w 390525"/>
                <a:gd name="connsiteY13" fmla="*/ 96679 h 114300"/>
                <a:gd name="connsiteX14" fmla="*/ 332899 w 390525"/>
                <a:gd name="connsiteY14" fmla="*/ 103346 h 114300"/>
                <a:gd name="connsiteX15" fmla="*/ 329089 w 390525"/>
                <a:gd name="connsiteY15" fmla="*/ 105251 h 114300"/>
                <a:gd name="connsiteX16" fmla="*/ 326231 w 390525"/>
                <a:gd name="connsiteY16" fmla="*/ 104299 h 114300"/>
                <a:gd name="connsiteX17" fmla="*/ 201454 w 390525"/>
                <a:gd name="connsiteY17" fmla="*/ 10954 h 114300"/>
                <a:gd name="connsiteX18" fmla="*/ 199549 w 390525"/>
                <a:gd name="connsiteY18" fmla="*/ 7144 h 114300"/>
                <a:gd name="connsiteX19" fmla="*/ 47149 w 390525"/>
                <a:gd name="connsiteY19" fmla="*/ 7144 h 114300"/>
                <a:gd name="connsiteX20" fmla="*/ 90011 w 390525"/>
                <a:gd name="connsiteY20" fmla="*/ 38576 h 114300"/>
                <a:gd name="connsiteX21" fmla="*/ 90964 w 390525"/>
                <a:gd name="connsiteY21" fmla="*/ 45244 h 114300"/>
                <a:gd name="connsiteX22" fmla="*/ 87154 w 390525"/>
                <a:gd name="connsiteY22" fmla="*/ 47149 h 114300"/>
                <a:gd name="connsiteX23" fmla="*/ 84296 w 390525"/>
                <a:gd name="connsiteY23" fmla="*/ 46196 h 114300"/>
                <a:gd name="connsiteX24" fmla="*/ 30956 w 390525"/>
                <a:gd name="connsiteY24" fmla="*/ 7144 h 114300"/>
                <a:gd name="connsiteX25" fmla="*/ 8096 w 390525"/>
                <a:gd name="connsiteY25" fmla="*/ 7144 h 114300"/>
                <a:gd name="connsiteX26" fmla="*/ 8096 w 390525"/>
                <a:gd name="connsiteY26" fmla="*/ 11906 h 114300"/>
                <a:gd name="connsiteX27" fmla="*/ 100489 w 390525"/>
                <a:gd name="connsiteY27" fmla="*/ 82391 h 114300"/>
                <a:gd name="connsiteX28" fmla="*/ 101441 w 390525"/>
                <a:gd name="connsiteY28" fmla="*/ 89059 h 114300"/>
                <a:gd name="connsiteX29" fmla="*/ 97631 w 390525"/>
                <a:gd name="connsiteY29" fmla="*/ 90964 h 114300"/>
                <a:gd name="connsiteX30" fmla="*/ 94774 w 390525"/>
                <a:gd name="connsiteY30" fmla="*/ 90011 h 114300"/>
                <a:gd name="connsiteX31" fmla="*/ 9049 w 390525"/>
                <a:gd name="connsiteY31" fmla="*/ 24289 h 114300"/>
                <a:gd name="connsiteX32" fmla="*/ 9049 w 390525"/>
                <a:gd name="connsiteY32" fmla="*/ 49054 h 114300"/>
                <a:gd name="connsiteX33" fmla="*/ 72866 w 390525"/>
                <a:gd name="connsiteY33" fmla="*/ 96679 h 114300"/>
                <a:gd name="connsiteX34" fmla="*/ 73819 w 390525"/>
                <a:gd name="connsiteY34" fmla="*/ 103346 h 114300"/>
                <a:gd name="connsiteX35" fmla="*/ 70009 w 390525"/>
                <a:gd name="connsiteY35" fmla="*/ 105251 h 114300"/>
                <a:gd name="connsiteX36" fmla="*/ 67151 w 390525"/>
                <a:gd name="connsiteY36" fmla="*/ 104299 h 114300"/>
                <a:gd name="connsiteX37" fmla="*/ 8096 w 390525"/>
                <a:gd name="connsiteY37" fmla="*/ 60484 h 114300"/>
                <a:gd name="connsiteX38" fmla="*/ 8096 w 390525"/>
                <a:gd name="connsiteY38" fmla="*/ 90011 h 114300"/>
                <a:gd name="connsiteX39" fmla="*/ 7144 w 390525"/>
                <a:gd name="connsiteY39" fmla="*/ 90011 h 114300"/>
                <a:gd name="connsiteX40" fmla="*/ 7144 w 390525"/>
                <a:gd name="connsiteY40" fmla="*/ 96679 h 114300"/>
                <a:gd name="connsiteX41" fmla="*/ 26194 w 390525"/>
                <a:gd name="connsiteY41" fmla="*/ 111919 h 114300"/>
                <a:gd name="connsiteX42" fmla="*/ 121444 w 390525"/>
                <a:gd name="connsiteY42" fmla="*/ 111919 h 114300"/>
                <a:gd name="connsiteX43" fmla="*/ 196691 w 390525"/>
                <a:gd name="connsiteY43" fmla="*/ 59531 h 114300"/>
                <a:gd name="connsiteX44" fmla="*/ 271939 w 390525"/>
                <a:gd name="connsiteY44" fmla="*/ 111919 h 114300"/>
                <a:gd name="connsiteX45" fmla="*/ 367189 w 390525"/>
                <a:gd name="connsiteY45" fmla="*/ 111919 h 114300"/>
                <a:gd name="connsiteX46" fmla="*/ 386239 w 390525"/>
                <a:gd name="connsiteY46" fmla="*/ 96679 h 114300"/>
                <a:gd name="connsiteX47" fmla="*/ 386239 w 390525"/>
                <a:gd name="connsiteY47" fmla="*/ 90011 h 114300"/>
                <a:gd name="connsiteX48" fmla="*/ 386239 w 390525"/>
                <a:gd name="connsiteY48" fmla="*/ 20479 h 114300"/>
                <a:gd name="connsiteX49" fmla="*/ 386239 w 390525"/>
                <a:gd name="connsiteY49" fmla="*/ 8096 h 114300"/>
                <a:gd name="connsiteX50" fmla="*/ 307181 w 390525"/>
                <a:gd name="connsiteY50" fmla="*/ 809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114300">
                  <a:moveTo>
                    <a:pt x="307181" y="7144"/>
                  </a:moveTo>
                  <a:lnTo>
                    <a:pt x="350996" y="39529"/>
                  </a:lnTo>
                  <a:cubicBezTo>
                    <a:pt x="352901" y="41434"/>
                    <a:pt x="353854" y="44291"/>
                    <a:pt x="351949" y="46196"/>
                  </a:cubicBezTo>
                  <a:cubicBezTo>
                    <a:pt x="350996" y="47149"/>
                    <a:pt x="349091" y="48101"/>
                    <a:pt x="348139" y="48101"/>
                  </a:cubicBezTo>
                  <a:cubicBezTo>
                    <a:pt x="347186" y="48101"/>
                    <a:pt x="346234" y="48101"/>
                    <a:pt x="345281" y="47149"/>
                  </a:cubicBezTo>
                  <a:lnTo>
                    <a:pt x="290989" y="7144"/>
                  </a:lnTo>
                  <a:lnTo>
                    <a:pt x="262414" y="7144"/>
                  </a:lnTo>
                  <a:lnTo>
                    <a:pt x="360521" y="82391"/>
                  </a:lnTo>
                  <a:cubicBezTo>
                    <a:pt x="362426" y="84296"/>
                    <a:pt x="363379" y="87154"/>
                    <a:pt x="361474" y="89059"/>
                  </a:cubicBezTo>
                  <a:cubicBezTo>
                    <a:pt x="360521" y="90011"/>
                    <a:pt x="359569" y="90964"/>
                    <a:pt x="357664" y="90964"/>
                  </a:cubicBezTo>
                  <a:cubicBezTo>
                    <a:pt x="356711" y="90964"/>
                    <a:pt x="355759" y="90964"/>
                    <a:pt x="354806" y="90011"/>
                  </a:cubicBezTo>
                  <a:lnTo>
                    <a:pt x="246221" y="7144"/>
                  </a:lnTo>
                  <a:lnTo>
                    <a:pt x="211931" y="7144"/>
                  </a:lnTo>
                  <a:lnTo>
                    <a:pt x="331946" y="96679"/>
                  </a:lnTo>
                  <a:cubicBezTo>
                    <a:pt x="333851" y="98584"/>
                    <a:pt x="334804" y="101441"/>
                    <a:pt x="332899" y="103346"/>
                  </a:cubicBezTo>
                  <a:cubicBezTo>
                    <a:pt x="331946" y="104299"/>
                    <a:pt x="330994" y="105251"/>
                    <a:pt x="329089" y="105251"/>
                  </a:cubicBezTo>
                  <a:cubicBezTo>
                    <a:pt x="328136" y="105251"/>
                    <a:pt x="327184" y="105251"/>
                    <a:pt x="326231" y="104299"/>
                  </a:cubicBezTo>
                  <a:lnTo>
                    <a:pt x="201454" y="10954"/>
                  </a:lnTo>
                  <a:cubicBezTo>
                    <a:pt x="200501" y="10001"/>
                    <a:pt x="199549" y="9049"/>
                    <a:pt x="199549" y="7144"/>
                  </a:cubicBezTo>
                  <a:lnTo>
                    <a:pt x="47149" y="7144"/>
                  </a:lnTo>
                  <a:lnTo>
                    <a:pt x="90011" y="38576"/>
                  </a:lnTo>
                  <a:cubicBezTo>
                    <a:pt x="91916" y="40481"/>
                    <a:pt x="92869" y="43339"/>
                    <a:pt x="90964" y="45244"/>
                  </a:cubicBezTo>
                  <a:cubicBezTo>
                    <a:pt x="90011" y="46196"/>
                    <a:pt x="88106" y="47149"/>
                    <a:pt x="87154" y="47149"/>
                  </a:cubicBezTo>
                  <a:cubicBezTo>
                    <a:pt x="86201" y="47149"/>
                    <a:pt x="85249" y="47149"/>
                    <a:pt x="84296" y="46196"/>
                  </a:cubicBezTo>
                  <a:lnTo>
                    <a:pt x="30956" y="7144"/>
                  </a:lnTo>
                  <a:lnTo>
                    <a:pt x="8096" y="7144"/>
                  </a:lnTo>
                  <a:lnTo>
                    <a:pt x="8096" y="11906"/>
                  </a:lnTo>
                  <a:lnTo>
                    <a:pt x="100489" y="82391"/>
                  </a:lnTo>
                  <a:cubicBezTo>
                    <a:pt x="102394" y="84296"/>
                    <a:pt x="103346" y="87154"/>
                    <a:pt x="101441" y="89059"/>
                  </a:cubicBezTo>
                  <a:cubicBezTo>
                    <a:pt x="100489" y="90011"/>
                    <a:pt x="99536" y="90964"/>
                    <a:pt x="97631" y="90964"/>
                  </a:cubicBezTo>
                  <a:cubicBezTo>
                    <a:pt x="96679" y="90964"/>
                    <a:pt x="95726" y="90964"/>
                    <a:pt x="94774" y="90011"/>
                  </a:cubicBezTo>
                  <a:lnTo>
                    <a:pt x="9049" y="24289"/>
                  </a:lnTo>
                  <a:lnTo>
                    <a:pt x="9049" y="49054"/>
                  </a:lnTo>
                  <a:lnTo>
                    <a:pt x="72866" y="96679"/>
                  </a:lnTo>
                  <a:cubicBezTo>
                    <a:pt x="74771" y="98584"/>
                    <a:pt x="75724" y="101441"/>
                    <a:pt x="73819" y="103346"/>
                  </a:cubicBezTo>
                  <a:cubicBezTo>
                    <a:pt x="72866" y="104299"/>
                    <a:pt x="71914" y="105251"/>
                    <a:pt x="70009" y="105251"/>
                  </a:cubicBezTo>
                  <a:cubicBezTo>
                    <a:pt x="69056" y="105251"/>
                    <a:pt x="68104" y="105251"/>
                    <a:pt x="67151" y="104299"/>
                  </a:cubicBezTo>
                  <a:lnTo>
                    <a:pt x="8096" y="60484"/>
                  </a:lnTo>
                  <a:lnTo>
                    <a:pt x="8096" y="90011"/>
                  </a:lnTo>
                  <a:lnTo>
                    <a:pt x="7144" y="90011"/>
                  </a:lnTo>
                  <a:lnTo>
                    <a:pt x="7144" y="96679"/>
                  </a:lnTo>
                  <a:cubicBezTo>
                    <a:pt x="7144" y="105251"/>
                    <a:pt x="15716" y="111919"/>
                    <a:pt x="26194" y="111919"/>
                  </a:cubicBezTo>
                  <a:lnTo>
                    <a:pt x="121444" y="111919"/>
                  </a:lnTo>
                  <a:cubicBezTo>
                    <a:pt x="132874" y="81439"/>
                    <a:pt x="162401" y="59531"/>
                    <a:pt x="196691" y="59531"/>
                  </a:cubicBezTo>
                  <a:cubicBezTo>
                    <a:pt x="230981" y="59531"/>
                    <a:pt x="260509" y="81439"/>
                    <a:pt x="271939" y="111919"/>
                  </a:cubicBezTo>
                  <a:lnTo>
                    <a:pt x="367189" y="111919"/>
                  </a:lnTo>
                  <a:cubicBezTo>
                    <a:pt x="377666" y="111919"/>
                    <a:pt x="386239" y="105251"/>
                    <a:pt x="386239" y="96679"/>
                  </a:cubicBezTo>
                  <a:lnTo>
                    <a:pt x="386239" y="90011"/>
                  </a:lnTo>
                  <a:lnTo>
                    <a:pt x="386239" y="20479"/>
                  </a:lnTo>
                  <a:lnTo>
                    <a:pt x="386239" y="8096"/>
                  </a:lnTo>
                  <a:lnTo>
                    <a:pt x="307181" y="8096"/>
                  </a:lnTo>
                  <a:close/>
                </a:path>
              </a:pathLst>
            </a:custGeom>
            <a:solidFill>
              <a:schemeClr val="accent3"/>
            </a:solidFill>
            <a:ln w="9525" cap="flat">
              <a:noFill/>
              <a:prstDash val="solid"/>
              <a:miter/>
            </a:ln>
          </p:spPr>
          <p:txBody>
            <a:bodyPr rtlCol="0" anchor="ctr"/>
            <a:lstStyle/>
            <a:p>
              <a:endParaRPr lang="en-US" sz="1600" dirty="0"/>
            </a:p>
          </p:txBody>
        </p:sp>
        <p:sp>
          <p:nvSpPr>
            <p:cNvPr id="65" name="TextBox 64">
              <a:extLst>
                <a:ext uri="{FF2B5EF4-FFF2-40B4-BE49-F238E27FC236}">
                  <a16:creationId xmlns:a16="http://schemas.microsoft.com/office/drawing/2014/main" id="{1035551B-F699-41B2-BD7C-835450CE6C45}"/>
                </a:ext>
              </a:extLst>
            </p:cNvPr>
            <p:cNvSpPr txBox="1"/>
            <p:nvPr/>
          </p:nvSpPr>
          <p:spPr>
            <a:xfrm>
              <a:off x="134201" y="1914477"/>
              <a:ext cx="1194291" cy="369332"/>
            </a:xfrm>
            <a:prstGeom prst="rect">
              <a:avLst/>
            </a:prstGeom>
            <a:noFill/>
          </p:spPr>
          <p:txBody>
            <a:bodyPr wrap="square" rtlCol="0">
              <a:spAutoFit/>
            </a:bodyPr>
            <a:lstStyle/>
            <a:p>
              <a:pPr algn="ctr"/>
              <a:r>
                <a:rPr lang="en-US" sz="1600" b="1">
                  <a:solidFill>
                    <a:schemeClr val="bg1"/>
                  </a:solidFill>
                </a:rPr>
                <a:t>BOFFIN</a:t>
              </a:r>
              <a:endParaRPr lang="en-US" sz="1600" b="1" dirty="0">
                <a:solidFill>
                  <a:schemeClr val="bg1"/>
                </a:solidFill>
              </a:endParaRPr>
            </a:p>
          </p:txBody>
        </p:sp>
      </p:grpSp>
      <p:sp>
        <p:nvSpPr>
          <p:cNvPr id="4" name="Rectangle 3">
            <a:extLst>
              <a:ext uri="{FF2B5EF4-FFF2-40B4-BE49-F238E27FC236}">
                <a16:creationId xmlns:a16="http://schemas.microsoft.com/office/drawing/2014/main" id="{4CD8A14D-3CD0-457C-84CF-3FC9F1B569F5}"/>
              </a:ext>
            </a:extLst>
          </p:cNvPr>
          <p:cNvSpPr/>
          <p:nvPr/>
        </p:nvSpPr>
        <p:spPr>
          <a:xfrm>
            <a:off x="2674961" y="2876370"/>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6" name="Rectangle 65">
            <a:extLst>
              <a:ext uri="{FF2B5EF4-FFF2-40B4-BE49-F238E27FC236}">
                <a16:creationId xmlns:a16="http://schemas.microsoft.com/office/drawing/2014/main" id="{84D27EC6-D444-4615-A994-030373445002}"/>
              </a:ext>
            </a:extLst>
          </p:cNvPr>
          <p:cNvSpPr/>
          <p:nvPr/>
        </p:nvSpPr>
        <p:spPr>
          <a:xfrm>
            <a:off x="3667202" y="577575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7" name="Rectangle 66">
            <a:extLst>
              <a:ext uri="{FF2B5EF4-FFF2-40B4-BE49-F238E27FC236}">
                <a16:creationId xmlns:a16="http://schemas.microsoft.com/office/drawing/2014/main" id="{E053A328-9A20-4C91-9865-7B0C18486395}"/>
              </a:ext>
            </a:extLst>
          </p:cNvPr>
          <p:cNvSpPr/>
          <p:nvPr/>
        </p:nvSpPr>
        <p:spPr>
          <a:xfrm>
            <a:off x="3835897" y="663348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8" name="Rectangle 67">
            <a:extLst>
              <a:ext uri="{FF2B5EF4-FFF2-40B4-BE49-F238E27FC236}">
                <a16:creationId xmlns:a16="http://schemas.microsoft.com/office/drawing/2014/main" id="{B9818586-265A-445B-BA0C-28590D55F534}"/>
              </a:ext>
            </a:extLst>
          </p:cNvPr>
          <p:cNvSpPr/>
          <p:nvPr/>
        </p:nvSpPr>
        <p:spPr>
          <a:xfrm>
            <a:off x="10067924" y="5567286"/>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9" name="Rectangle 68">
            <a:extLst>
              <a:ext uri="{FF2B5EF4-FFF2-40B4-BE49-F238E27FC236}">
                <a16:creationId xmlns:a16="http://schemas.microsoft.com/office/drawing/2014/main" id="{5F4D5735-987D-4C7C-8834-885FF496A30C}"/>
              </a:ext>
            </a:extLst>
          </p:cNvPr>
          <p:cNvSpPr/>
          <p:nvPr/>
        </p:nvSpPr>
        <p:spPr>
          <a:xfrm>
            <a:off x="10211811" y="6464975"/>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0" name="Rectangle 69">
            <a:extLst>
              <a:ext uri="{FF2B5EF4-FFF2-40B4-BE49-F238E27FC236}">
                <a16:creationId xmlns:a16="http://schemas.microsoft.com/office/drawing/2014/main" id="{9FFD424A-81B3-44C1-BBFF-687FBDF913E5}"/>
              </a:ext>
            </a:extLst>
          </p:cNvPr>
          <p:cNvSpPr/>
          <p:nvPr/>
        </p:nvSpPr>
        <p:spPr>
          <a:xfrm>
            <a:off x="8940385" y="3048471"/>
            <a:ext cx="1127539" cy="2037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1" name="Rectangle 70">
            <a:extLst>
              <a:ext uri="{FF2B5EF4-FFF2-40B4-BE49-F238E27FC236}">
                <a16:creationId xmlns:a16="http://schemas.microsoft.com/office/drawing/2014/main" id="{42A0B9B9-9D29-4065-BC3C-0E003390BCCD}"/>
              </a:ext>
            </a:extLst>
          </p:cNvPr>
          <p:cNvSpPr/>
          <p:nvPr/>
        </p:nvSpPr>
        <p:spPr>
          <a:xfrm>
            <a:off x="7955675" y="320949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2" name="Rectangle 71">
            <a:extLst>
              <a:ext uri="{FF2B5EF4-FFF2-40B4-BE49-F238E27FC236}">
                <a16:creationId xmlns:a16="http://schemas.microsoft.com/office/drawing/2014/main" id="{DD38CD21-6FEC-4B03-869D-6C598E8CE1B9}"/>
              </a:ext>
            </a:extLst>
          </p:cNvPr>
          <p:cNvSpPr/>
          <p:nvPr/>
        </p:nvSpPr>
        <p:spPr>
          <a:xfrm>
            <a:off x="1689947" y="3285280"/>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58038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F3A1F0C5-DCAA-4D3A-8873-11C192A68846}"/>
              </a:ext>
            </a:extLst>
          </p:cNvPr>
          <p:cNvSpPr>
            <a:spLocks noGrp="1"/>
          </p:cNvSpPr>
          <p:nvPr>
            <p:ph idx="1"/>
          </p:nvPr>
        </p:nvSpPr>
        <p:spPr>
          <a:xfrm>
            <a:off x="659174" y="1099258"/>
            <a:ext cx="10862678" cy="5206008"/>
          </a:xfrm>
        </p:spPr>
        <p:txBody>
          <a:bodyPr/>
          <a:lstStyle/>
          <a:p>
            <a:pPr>
              <a:lnSpc>
                <a:spcPct val="100000"/>
              </a:lnSpc>
              <a:spcBef>
                <a:spcPts val="0"/>
              </a:spcBef>
            </a:pPr>
            <a:r>
              <a:rPr lang="nl-NL" dirty="0">
                <a:solidFill>
                  <a:schemeClr val="tx1"/>
                </a:solidFill>
              </a:rPr>
              <a:t>Die NSS bied aan leerders verskeie naskoolse geleenthede op grond van hul prestasie in graad 12. Werke op intreevlak, leerderskappe en internskappe; en toelating tot kolleges, universiteite en ander hoëronderwysinstellings is almal opsies.</a:t>
            </a:r>
          </a:p>
          <a:p>
            <a:pPr marL="0" indent="0">
              <a:lnSpc>
                <a:spcPct val="100000"/>
              </a:lnSpc>
              <a:spcBef>
                <a:spcPts val="0"/>
              </a:spcBef>
              <a:buNone/>
            </a:pPr>
            <a:endParaRPr lang="nl-NL" dirty="0">
              <a:solidFill>
                <a:schemeClr val="tx1"/>
              </a:solidFill>
            </a:endParaRPr>
          </a:p>
          <a:p>
            <a:pPr>
              <a:lnSpc>
                <a:spcPct val="100000"/>
              </a:lnSpc>
              <a:spcBef>
                <a:spcPts val="0"/>
              </a:spcBef>
              <a:spcAft>
                <a:spcPts val="800"/>
              </a:spcAft>
            </a:pPr>
            <a:r>
              <a:rPr lang="nl-NL" dirty="0">
                <a:solidFill>
                  <a:schemeClr val="tx1"/>
                </a:solidFill>
              </a:rPr>
              <a:t>'n NSS gee leerders meer algemene onderrig, met 'n sterker fokus op akademie.</a:t>
            </a:r>
          </a:p>
          <a:p>
            <a:pPr marL="0" indent="0">
              <a:lnSpc>
                <a:spcPct val="100000"/>
              </a:lnSpc>
              <a:spcBef>
                <a:spcPts val="0"/>
              </a:spcBef>
              <a:spcAft>
                <a:spcPts val="800"/>
              </a:spcAft>
              <a:buNone/>
            </a:pPr>
            <a:endParaRPr lang="nl-NL" dirty="0">
              <a:solidFill>
                <a:schemeClr val="tx1"/>
              </a:solidFill>
            </a:endParaRPr>
          </a:p>
          <a:p>
            <a:pPr>
              <a:lnSpc>
                <a:spcPct val="100000"/>
              </a:lnSpc>
              <a:spcBef>
                <a:spcPts val="0"/>
              </a:spcBef>
              <a:spcAft>
                <a:spcPts val="800"/>
              </a:spcAft>
            </a:pPr>
            <a:r>
              <a:rPr lang="nl-NL" dirty="0">
                <a:solidFill>
                  <a:schemeClr val="tx1"/>
                </a:solidFill>
              </a:rPr>
              <a:t>Die NSS stel leerders in staat om toegang tot 'n verskeidenheid naskoolse geleenthede te verkry, afhangend van hul prestasie in graad 12. Die geleenthede sluit intreevlak-indiensneming, toelating tot leerderskappe en internskappe; en toelating tot kolleges, universiteite en ander hoëronderwysinstellings in.</a:t>
            </a:r>
          </a:p>
          <a:p>
            <a:pPr marL="0" indent="0">
              <a:lnSpc>
                <a:spcPct val="100000"/>
              </a:lnSpc>
              <a:spcBef>
                <a:spcPts val="0"/>
              </a:spcBef>
              <a:spcAft>
                <a:spcPts val="800"/>
              </a:spcAft>
              <a:buNone/>
            </a:pPr>
            <a:endParaRPr lang="nl-NL" dirty="0">
              <a:solidFill>
                <a:schemeClr val="tx1"/>
              </a:solidFill>
            </a:endParaRPr>
          </a:p>
          <a:p>
            <a:pPr>
              <a:lnSpc>
                <a:spcPct val="100000"/>
              </a:lnSpc>
              <a:spcBef>
                <a:spcPts val="0"/>
              </a:spcBef>
            </a:pPr>
            <a:r>
              <a:rPr lang="en-ZA" dirty="0" err="1">
                <a:solidFill>
                  <a:schemeClr val="tx1"/>
                </a:solidFill>
              </a:rPr>
              <a:t>Nasionale</a:t>
            </a:r>
            <a:r>
              <a:rPr lang="en-ZA" dirty="0">
                <a:solidFill>
                  <a:schemeClr val="tx1"/>
                </a:solidFill>
              </a:rPr>
              <a:t> Senior </a:t>
            </a:r>
            <a:r>
              <a:rPr lang="en-ZA" dirty="0" err="1">
                <a:solidFill>
                  <a:schemeClr val="tx1"/>
                </a:solidFill>
              </a:rPr>
              <a:t>Sertifikaat</a:t>
            </a:r>
            <a:r>
              <a:rPr lang="en-ZA" dirty="0">
                <a:solidFill>
                  <a:schemeClr val="tx1"/>
                </a:solidFill>
              </a:rPr>
              <a:t> (NSS): </a:t>
            </a:r>
            <a:r>
              <a:rPr lang="en-ZA" dirty="0" err="1">
                <a:solidFill>
                  <a:schemeClr val="tx1"/>
                </a:solidFill>
              </a:rPr>
              <a:t>Umalusi-geakkrediteerde</a:t>
            </a:r>
            <a:r>
              <a:rPr lang="en-ZA" dirty="0">
                <a:solidFill>
                  <a:schemeClr val="tx1"/>
                </a:solidFill>
              </a:rPr>
              <a:t> </a:t>
            </a:r>
            <a:r>
              <a:rPr lang="en-ZA" dirty="0" err="1">
                <a:solidFill>
                  <a:schemeClr val="tx1"/>
                </a:solidFill>
              </a:rPr>
              <a:t>openbare</a:t>
            </a:r>
            <a:r>
              <a:rPr lang="en-ZA" dirty="0">
                <a:solidFill>
                  <a:schemeClr val="tx1"/>
                </a:solidFill>
              </a:rPr>
              <a:t> of </a:t>
            </a:r>
            <a:r>
              <a:rPr lang="en-ZA" dirty="0" err="1">
                <a:solidFill>
                  <a:schemeClr val="tx1"/>
                </a:solidFill>
              </a:rPr>
              <a:t>onafhanklike</a:t>
            </a:r>
            <a:r>
              <a:rPr lang="en-ZA" dirty="0">
                <a:solidFill>
                  <a:schemeClr val="tx1"/>
                </a:solidFill>
              </a:rPr>
              <a:t> </a:t>
            </a:r>
            <a:r>
              <a:rPr lang="en-ZA" dirty="0" err="1">
                <a:solidFill>
                  <a:schemeClr val="tx1"/>
                </a:solidFill>
              </a:rPr>
              <a:t>skole</a:t>
            </a:r>
            <a:r>
              <a:rPr lang="en-ZA" dirty="0">
                <a:solidFill>
                  <a:schemeClr val="tx1"/>
                </a:solidFill>
              </a:rPr>
              <a:t>. </a:t>
            </a:r>
            <a:r>
              <a:rPr lang="en-ZA" dirty="0" err="1">
                <a:solidFill>
                  <a:schemeClr val="tx1"/>
                </a:solidFill>
              </a:rPr>
              <a:t>Aan</a:t>
            </a:r>
            <a:r>
              <a:rPr lang="en-ZA" dirty="0">
                <a:solidFill>
                  <a:schemeClr val="tx1"/>
                </a:solidFill>
              </a:rPr>
              <a:t> die </a:t>
            </a:r>
            <a:r>
              <a:rPr lang="en-ZA" dirty="0" err="1">
                <a:solidFill>
                  <a:schemeClr val="tx1"/>
                </a:solidFill>
              </a:rPr>
              <a:t>einde</a:t>
            </a:r>
            <a:r>
              <a:rPr lang="en-ZA" dirty="0">
                <a:solidFill>
                  <a:schemeClr val="tx1"/>
                </a:solidFill>
              </a:rPr>
              <a:t> van </a:t>
            </a:r>
            <a:r>
              <a:rPr lang="en-ZA" dirty="0" err="1">
                <a:solidFill>
                  <a:schemeClr val="tx1"/>
                </a:solidFill>
              </a:rPr>
              <a:t>graad</a:t>
            </a:r>
            <a:r>
              <a:rPr lang="en-ZA" dirty="0">
                <a:solidFill>
                  <a:schemeClr val="tx1"/>
                </a:solidFill>
              </a:rPr>
              <a:t> 12 </a:t>
            </a:r>
            <a:r>
              <a:rPr lang="en-ZA" dirty="0" err="1">
                <a:solidFill>
                  <a:schemeClr val="tx1"/>
                </a:solidFill>
              </a:rPr>
              <a:t>ontvang</a:t>
            </a:r>
            <a:r>
              <a:rPr lang="en-ZA" dirty="0">
                <a:solidFill>
                  <a:schemeClr val="tx1"/>
                </a:solidFill>
              </a:rPr>
              <a:t> die </a:t>
            </a:r>
            <a:r>
              <a:rPr lang="en-ZA" dirty="0" err="1">
                <a:solidFill>
                  <a:schemeClr val="tx1"/>
                </a:solidFill>
              </a:rPr>
              <a:t>leerder</a:t>
            </a:r>
            <a:r>
              <a:rPr lang="en-ZA" dirty="0">
                <a:solidFill>
                  <a:schemeClr val="tx1"/>
                </a:solidFill>
              </a:rPr>
              <a:t> 'n NSS van </a:t>
            </a:r>
            <a:r>
              <a:rPr lang="en-ZA" dirty="0" err="1">
                <a:solidFill>
                  <a:schemeClr val="tx1"/>
                </a:solidFill>
              </a:rPr>
              <a:t>Umalusi</a:t>
            </a:r>
            <a:r>
              <a:rPr lang="en-ZA" dirty="0">
                <a:solidFill>
                  <a:schemeClr val="tx1"/>
                </a:solidFill>
              </a:rPr>
              <a:t>.</a:t>
            </a:r>
          </a:p>
          <a:p>
            <a:pPr marL="0" indent="0">
              <a:lnSpc>
                <a:spcPct val="100000"/>
              </a:lnSpc>
              <a:spcBef>
                <a:spcPts val="0"/>
              </a:spcBef>
              <a:buNone/>
            </a:pPr>
            <a:endParaRPr lang="en-ZA" dirty="0">
              <a:solidFill>
                <a:schemeClr val="tx1"/>
              </a:solidFill>
            </a:endParaRPr>
          </a:p>
          <a:p>
            <a:pPr fontAlgn="base">
              <a:lnSpc>
                <a:spcPct val="100000"/>
              </a:lnSpc>
              <a:spcBef>
                <a:spcPts val="0"/>
              </a:spcBef>
              <a:spcAft>
                <a:spcPts val="800"/>
              </a:spcAft>
            </a:pPr>
            <a:r>
              <a:rPr lang="nl-NL" dirty="0">
                <a:solidFill>
                  <a:schemeClr val="tx1"/>
                </a:solidFill>
              </a:rPr>
              <a:t>Voorsien leerders van die vaardighede, inligting en waardes wat hulle nodig het om selftevredenheid en betekenisvolle betrokkenheid in die samelewing te bereik en die oorgang na die werkplek makliker te maak. Verseker dat toegang tot hoër onderwys beskikbaar is.</a:t>
            </a:r>
            <a:endParaRPr lang="en-ZA" sz="1600" dirty="0">
              <a:solidFill>
                <a:schemeClr val="tx1"/>
              </a:solidFill>
            </a:endParaRPr>
          </a:p>
        </p:txBody>
      </p:sp>
      <p:sp>
        <p:nvSpPr>
          <p:cNvPr id="4" name="Slide Number Placeholder 3">
            <a:extLst>
              <a:ext uri="{FF2B5EF4-FFF2-40B4-BE49-F238E27FC236}">
                <a16:creationId xmlns:a16="http://schemas.microsoft.com/office/drawing/2014/main" id="{903996C0-0A7C-4905-8FD4-EC23739737EE}"/>
              </a:ext>
            </a:extLst>
          </p:cNvPr>
          <p:cNvSpPr>
            <a:spLocks noGrp="1"/>
          </p:cNvSpPr>
          <p:nvPr>
            <p:ph type="sldNum" sz="quarter" idx="14"/>
          </p:nvPr>
        </p:nvSpPr>
        <p:spPr/>
        <p:txBody>
          <a:bodyPr/>
          <a:lstStyle/>
          <a:p>
            <a:fld id="{058DB212-BFA2-403F-85EF-DFD3FF6D973A}" type="slidenum">
              <a:rPr lang="en-US" smtClean="0"/>
              <a:pPr/>
              <a:t>6</a:t>
            </a:fld>
            <a:endParaRPr lang="en-US" dirty="0"/>
          </a:p>
        </p:txBody>
      </p:sp>
      <p:sp>
        <p:nvSpPr>
          <p:cNvPr id="2" name="Title 1">
            <a:extLst>
              <a:ext uri="{FF2B5EF4-FFF2-40B4-BE49-F238E27FC236}">
                <a16:creationId xmlns:a16="http://schemas.microsoft.com/office/drawing/2014/main" id="{A4CA33D0-A2F5-49D6-833F-C677390546EB}"/>
              </a:ext>
            </a:extLst>
          </p:cNvPr>
          <p:cNvSpPr>
            <a:spLocks noGrp="1"/>
          </p:cNvSpPr>
          <p:nvPr>
            <p:ph type="title"/>
          </p:nvPr>
        </p:nvSpPr>
        <p:spPr>
          <a:xfrm>
            <a:off x="1191794" y="318827"/>
            <a:ext cx="10862677" cy="446281"/>
          </a:xfrm>
        </p:spPr>
        <p:txBody>
          <a:bodyPr/>
          <a:lstStyle/>
          <a:p>
            <a:r>
              <a:rPr lang="en-US" sz="4400" dirty="0">
                <a:latin typeface="Britannic Bold" panose="020B0903060703020204" pitchFamily="34" charset="0"/>
              </a:rPr>
              <a:t>NASIONALE SENIOR SERTIFIKAAT (NSS)</a:t>
            </a:r>
          </a:p>
        </p:txBody>
      </p:sp>
      <p:pic>
        <p:nvPicPr>
          <p:cNvPr id="3" name="Picture 2">
            <a:extLst>
              <a:ext uri="{FF2B5EF4-FFF2-40B4-BE49-F238E27FC236}">
                <a16:creationId xmlns:a16="http://schemas.microsoft.com/office/drawing/2014/main" id="{7FE638B5-1911-AA59-4E2E-39BEB515E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584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F3A1F0C5-DCAA-4D3A-8873-11C192A68846}"/>
              </a:ext>
            </a:extLst>
          </p:cNvPr>
          <p:cNvSpPr>
            <a:spLocks noGrp="1"/>
          </p:cNvSpPr>
          <p:nvPr>
            <p:ph idx="1"/>
          </p:nvPr>
        </p:nvSpPr>
        <p:spPr>
          <a:xfrm>
            <a:off x="477204" y="886736"/>
            <a:ext cx="10862678" cy="5332924"/>
          </a:xfrm>
        </p:spPr>
        <p:txBody>
          <a:bodyPr/>
          <a:lstStyle/>
          <a:p>
            <a:pPr>
              <a:lnSpc>
                <a:spcPct val="107000"/>
              </a:lnSpc>
              <a:spcAft>
                <a:spcPts val="800"/>
              </a:spcAft>
            </a:pPr>
            <a:r>
              <a:rPr lang="en-ZA" dirty="0">
                <a:solidFill>
                  <a:srgbClr val="000000"/>
                </a:solidFill>
                <a:ea typeface="Calibri" panose="020F0502020204030204" pitchFamily="34" charset="0"/>
                <a:cs typeface="Calibri" panose="020F0502020204030204" pitchFamily="34" charset="0"/>
              </a:rPr>
              <a:t>Die </a:t>
            </a:r>
            <a:r>
              <a:rPr lang="en-ZA" dirty="0" err="1">
                <a:solidFill>
                  <a:srgbClr val="000000"/>
                </a:solidFill>
                <a:ea typeface="Calibri" panose="020F0502020204030204" pitchFamily="34" charset="0"/>
                <a:cs typeface="Calibri" panose="020F0502020204030204" pitchFamily="34" charset="0"/>
              </a:rPr>
              <a:t>Nasionale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Vaardigheidsertifikaat</a:t>
            </a:r>
            <a:r>
              <a:rPr lang="en-ZA" dirty="0">
                <a:solidFill>
                  <a:srgbClr val="000000"/>
                </a:solidFill>
                <a:ea typeface="Calibri" panose="020F0502020204030204" pitchFamily="34" charset="0"/>
                <a:cs typeface="Calibri" panose="020F0502020204030204" pitchFamily="34" charset="0"/>
              </a:rPr>
              <a:t> (NVS) is 'n </a:t>
            </a:r>
            <a:r>
              <a:rPr lang="en-ZA" dirty="0" err="1">
                <a:solidFill>
                  <a:srgbClr val="000000"/>
                </a:solidFill>
                <a:ea typeface="Calibri" panose="020F0502020204030204" pitchFamily="34" charset="0"/>
                <a:cs typeface="Calibri" panose="020F0502020204030204" pitchFamily="34" charset="0"/>
              </a:rPr>
              <a:t>hoë-vaardigheid</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hoë-gehalte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en</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hoë-kennis</a:t>
            </a:r>
            <a:r>
              <a:rPr lang="en-ZA" dirty="0">
                <a:solidFill>
                  <a:srgbClr val="000000"/>
                </a:solidFill>
                <a:ea typeface="Calibri" panose="020F0502020204030204" pitchFamily="34" charset="0"/>
                <a:cs typeface="Calibri" panose="020F0502020204030204" pitchFamily="34" charset="0"/>
              </a:rPr>
              <a:t> program wat </a:t>
            </a:r>
            <a:r>
              <a:rPr lang="en-ZA" dirty="0" err="1">
                <a:solidFill>
                  <a:srgbClr val="000000"/>
                </a:solidFill>
                <a:ea typeface="Calibri" panose="020F0502020204030204" pitchFamily="34" charset="0"/>
                <a:cs typeface="Calibri" panose="020F0502020204030204" pitchFamily="34" charset="0"/>
              </a:rPr>
              <a:t>praktiese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ervaring</a:t>
            </a:r>
            <a:r>
              <a:rPr lang="en-ZA" dirty="0">
                <a:solidFill>
                  <a:srgbClr val="000000"/>
                </a:solidFill>
                <a:ea typeface="Calibri" panose="020F0502020204030204" pitchFamily="34" charset="0"/>
                <a:cs typeface="Calibri" panose="020F0502020204030204" pitchFamily="34" charset="0"/>
              </a:rPr>
              <a:t> gee </a:t>
            </a:r>
            <a:r>
              <a:rPr lang="en-ZA" dirty="0" err="1">
                <a:solidFill>
                  <a:srgbClr val="000000"/>
                </a:solidFill>
                <a:ea typeface="Calibri" panose="020F0502020204030204" pitchFamily="34" charset="0"/>
                <a:cs typeface="Calibri" panose="020F0502020204030204" pitchFamily="34" charset="0"/>
              </a:rPr>
              <a:t>en</a:t>
            </a:r>
            <a:r>
              <a:rPr lang="en-ZA" dirty="0">
                <a:solidFill>
                  <a:srgbClr val="000000"/>
                </a:solidFill>
                <a:ea typeface="Calibri" panose="020F0502020204030204" pitchFamily="34" charset="0"/>
                <a:cs typeface="Calibri" panose="020F0502020204030204" pitchFamily="34" charset="0"/>
              </a:rPr>
              <a:t> is </a:t>
            </a:r>
            <a:r>
              <a:rPr lang="en-ZA" dirty="0" err="1">
                <a:solidFill>
                  <a:srgbClr val="000000"/>
                </a:solidFill>
                <a:ea typeface="Calibri" panose="020F0502020204030204" pitchFamily="34" charset="0"/>
                <a:cs typeface="Calibri" panose="020F0502020204030204" pitchFamily="34" charset="0"/>
              </a:rPr>
              <a:t>ontwerp</a:t>
            </a:r>
            <a:r>
              <a:rPr lang="en-ZA" dirty="0">
                <a:solidFill>
                  <a:srgbClr val="000000"/>
                </a:solidFill>
                <a:ea typeface="Calibri" panose="020F0502020204030204" pitchFamily="34" charset="0"/>
                <a:cs typeface="Calibri" panose="020F0502020204030204" pitchFamily="34" charset="0"/>
              </a:rPr>
              <a:t> om </a:t>
            </a:r>
            <a:r>
              <a:rPr lang="en-ZA" dirty="0" err="1">
                <a:solidFill>
                  <a:srgbClr val="000000"/>
                </a:solidFill>
                <a:ea typeface="Calibri" panose="020F0502020204030204" pitchFamily="34" charset="0"/>
                <a:cs typeface="Calibri" panose="020F0502020204030204" pitchFamily="34" charset="0"/>
              </a:rPr>
              <a:t>te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reageer</a:t>
            </a:r>
            <a:r>
              <a:rPr lang="en-ZA" dirty="0">
                <a:solidFill>
                  <a:srgbClr val="000000"/>
                </a:solidFill>
                <a:ea typeface="Calibri" panose="020F0502020204030204" pitchFamily="34" charset="0"/>
                <a:cs typeface="Calibri" panose="020F0502020204030204" pitchFamily="34" charset="0"/>
              </a:rPr>
              <a:t> op </a:t>
            </a:r>
            <a:r>
              <a:rPr lang="en-ZA" dirty="0" err="1">
                <a:solidFill>
                  <a:srgbClr val="000000"/>
                </a:solidFill>
                <a:ea typeface="Calibri" panose="020F0502020204030204" pitchFamily="34" charset="0"/>
                <a:cs typeface="Calibri" panose="020F0502020204030204" pitchFamily="34" charset="0"/>
              </a:rPr>
              <a:t>hedendaagse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bedrywe</a:t>
            </a:r>
            <a:r>
              <a:rPr lang="en-ZA" dirty="0">
                <a:solidFill>
                  <a:srgbClr val="000000"/>
                </a:solidFill>
                <a:ea typeface="Calibri" panose="020F0502020204030204" pitchFamily="34" charset="0"/>
                <a:cs typeface="Calibri" panose="020F0502020204030204" pitchFamily="34" charset="0"/>
              </a:rPr>
              <a:t> se </a:t>
            </a:r>
            <a:r>
              <a:rPr lang="en-ZA" dirty="0" err="1">
                <a:solidFill>
                  <a:srgbClr val="000000"/>
                </a:solidFill>
                <a:ea typeface="Calibri" panose="020F0502020204030204" pitchFamily="34" charset="0"/>
                <a:cs typeface="Calibri" panose="020F0502020204030204" pitchFamily="34" charset="0"/>
              </a:rPr>
              <a:t>primêre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vaardigheidsvereistes</a:t>
            </a:r>
            <a:r>
              <a:rPr lang="en-ZA" dirty="0">
                <a:solidFill>
                  <a:srgbClr val="000000"/>
                </a:solidFill>
                <a:ea typeface="Calibri" panose="020F0502020204030204" pitchFamily="34" charset="0"/>
                <a:cs typeface="Calibri" panose="020F0502020204030204" pitchFamily="34" charset="0"/>
              </a:rPr>
              <a:t>. Met </a:t>
            </a:r>
            <a:r>
              <a:rPr lang="en-ZA" dirty="0" err="1">
                <a:solidFill>
                  <a:srgbClr val="000000"/>
                </a:solidFill>
                <a:ea typeface="Calibri" panose="020F0502020204030204" pitchFamily="34" charset="0"/>
                <a:cs typeface="Calibri" panose="020F0502020204030204" pitchFamily="34" charset="0"/>
              </a:rPr>
              <a:t>hierdie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kwalifikasie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kan</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jy</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ook</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vir</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hoëronderwyskursusse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inskryf</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mits</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jy</a:t>
            </a:r>
            <a:r>
              <a:rPr lang="en-ZA" dirty="0">
                <a:solidFill>
                  <a:srgbClr val="000000"/>
                </a:solidFill>
                <a:ea typeface="Calibri" panose="020F0502020204030204" pitchFamily="34" charset="0"/>
                <a:cs typeface="Calibri" panose="020F0502020204030204" pitchFamily="34" charset="0"/>
              </a:rPr>
              <a:t> die </a:t>
            </a:r>
            <a:r>
              <a:rPr lang="en-ZA" dirty="0" err="1">
                <a:solidFill>
                  <a:srgbClr val="000000"/>
                </a:solidFill>
                <a:ea typeface="Calibri" panose="020F0502020204030204" pitchFamily="34" charset="0"/>
                <a:cs typeface="Calibri" panose="020F0502020204030204" pitchFamily="34" charset="0"/>
              </a:rPr>
              <a:t>regte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vakke</a:t>
            </a:r>
            <a:r>
              <a:rPr lang="en-ZA" dirty="0">
                <a:solidFill>
                  <a:srgbClr val="000000"/>
                </a:solidFill>
                <a:ea typeface="Calibri" panose="020F0502020204030204" pitchFamily="34" charset="0"/>
                <a:cs typeface="Calibri" panose="020F0502020204030204" pitchFamily="34" charset="0"/>
              </a:rPr>
              <a:t> </a:t>
            </a:r>
            <a:r>
              <a:rPr lang="en-ZA" dirty="0" err="1">
                <a:solidFill>
                  <a:srgbClr val="000000"/>
                </a:solidFill>
                <a:ea typeface="Calibri" panose="020F0502020204030204" pitchFamily="34" charset="0"/>
                <a:cs typeface="Calibri" panose="020F0502020204030204" pitchFamily="34" charset="0"/>
              </a:rPr>
              <a:t>kies</a:t>
            </a:r>
            <a:r>
              <a:rPr lang="en-ZA" dirty="0">
                <a:solidFill>
                  <a:srgbClr val="000000"/>
                </a:solidFill>
                <a:ea typeface="Calibri" panose="020F0502020204030204" pitchFamily="34" charset="0"/>
                <a:cs typeface="Calibri" panose="020F0502020204030204" pitchFamily="34" charset="0"/>
              </a:rPr>
              <a:t>. </a:t>
            </a:r>
            <a:r>
              <a:rPr lang="nl-NL" dirty="0">
                <a:solidFill>
                  <a:srgbClr val="000000"/>
                </a:solidFill>
                <a:ea typeface="Calibri" panose="020F0502020204030204" pitchFamily="34" charset="0"/>
                <a:cs typeface="Calibri" panose="020F0502020204030204" pitchFamily="34" charset="0"/>
              </a:rPr>
              <a:t>'n NVS is gerig op beroepsopleiding. Leerders bestudeer vaardighede in 'n spesifieke werksveld.</a:t>
            </a:r>
          </a:p>
          <a:p>
            <a:pPr>
              <a:lnSpc>
                <a:spcPct val="107000"/>
              </a:lnSpc>
              <a:spcAft>
                <a:spcPts val="800"/>
              </a:spcAft>
            </a:pPr>
            <a:r>
              <a:rPr lang="nl-NL" dirty="0">
                <a:solidFill>
                  <a:srgbClr val="000000"/>
                </a:solidFill>
                <a:ea typeface="Calibri" panose="020F0502020204030204" pitchFamily="34" charset="0"/>
                <a:cs typeface="Calibri" panose="020F0502020204030204" pitchFamily="34" charset="0"/>
              </a:rPr>
              <a:t>Die NVS sluit belangrike akademiese dissiplines in wat leerders op skool moet studeer; soos tale, wiskunde en wiskundige geletterdheid, asook lewensoriëntering. Leerders ontvang nie net vaardigheidsgerigte, praktiese onderwys en werkplekopleiding nie, maar ontvang ook die meeste van die kern beginsels wat van 'n tipiese skool verwag word.</a:t>
            </a:r>
          </a:p>
          <a:p>
            <a:pPr>
              <a:lnSpc>
                <a:spcPct val="107000"/>
              </a:lnSpc>
              <a:spcAft>
                <a:spcPts val="800"/>
              </a:spcAft>
            </a:pPr>
            <a:r>
              <a:rPr lang="nl-NL" dirty="0">
                <a:solidFill>
                  <a:srgbClr val="000000"/>
                </a:solidFill>
                <a:ea typeface="Times New Roman" panose="02020603050405020304" pitchFamily="18" charset="0"/>
                <a:cs typeface="Calibri" panose="020F0502020204030204" pitchFamily="34" charset="0"/>
              </a:rPr>
              <a:t>Voorsien leerders van die praktiese vaardighede, toegepaste bevoegdheid en inligting wat nodig is vir indiensneming in 'n sekere beroep of handel en maak die oorgang na die werkplek so glad as moontlik.</a:t>
            </a:r>
          </a:p>
          <a:p>
            <a:pPr fontAlgn="base">
              <a:lnSpc>
                <a:spcPct val="107000"/>
              </a:lnSpc>
              <a:spcAft>
                <a:spcPts val="800"/>
              </a:spcAft>
            </a:pPr>
            <a:r>
              <a:rPr lang="en-ZA" dirty="0" err="1">
                <a:solidFill>
                  <a:srgbClr val="000000"/>
                </a:solidFill>
                <a:ea typeface="Calibri" panose="020F0502020204030204" pitchFamily="34" charset="0"/>
              </a:rPr>
              <a:t>Nasionale</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Vaardigheidsertifikaat</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Umalusi</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akkrediteer</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openbare</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en</a:t>
            </a:r>
            <a:r>
              <a:rPr lang="en-ZA" dirty="0">
                <a:solidFill>
                  <a:srgbClr val="000000"/>
                </a:solidFill>
                <a:ea typeface="Calibri" panose="020F0502020204030204" pitchFamily="34" charset="0"/>
              </a:rPr>
              <a:t> private </a:t>
            </a:r>
            <a:r>
              <a:rPr lang="en-ZA" dirty="0" err="1">
                <a:solidFill>
                  <a:srgbClr val="000000"/>
                </a:solidFill>
                <a:ea typeface="Calibri" panose="020F0502020204030204" pitchFamily="34" charset="0"/>
              </a:rPr>
              <a:t>Tegniese</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en</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Beroepsonderwys</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en</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Opleiding</a:t>
            </a:r>
            <a:r>
              <a:rPr lang="en-ZA" dirty="0">
                <a:solidFill>
                  <a:srgbClr val="000000"/>
                </a:solidFill>
                <a:ea typeface="Calibri" panose="020F0502020204030204" pitchFamily="34" charset="0"/>
              </a:rPr>
              <a:t> (VOO) </a:t>
            </a:r>
            <a:r>
              <a:rPr lang="en-ZA" dirty="0" err="1">
                <a:solidFill>
                  <a:srgbClr val="000000"/>
                </a:solidFill>
                <a:ea typeface="Calibri" panose="020F0502020204030204" pitchFamily="34" charset="0"/>
              </a:rPr>
              <a:t>kolleges</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Aan</a:t>
            </a:r>
            <a:r>
              <a:rPr lang="en-ZA" dirty="0">
                <a:solidFill>
                  <a:srgbClr val="000000"/>
                </a:solidFill>
                <a:ea typeface="Calibri" panose="020F0502020204030204" pitchFamily="34" charset="0"/>
              </a:rPr>
              <a:t> die </a:t>
            </a:r>
            <a:r>
              <a:rPr lang="en-ZA" dirty="0" err="1">
                <a:solidFill>
                  <a:srgbClr val="000000"/>
                </a:solidFill>
                <a:ea typeface="Calibri" panose="020F0502020204030204" pitchFamily="34" charset="0"/>
              </a:rPr>
              <a:t>einde</a:t>
            </a:r>
            <a:r>
              <a:rPr lang="en-ZA" dirty="0">
                <a:solidFill>
                  <a:srgbClr val="000000"/>
                </a:solidFill>
                <a:ea typeface="Calibri" panose="020F0502020204030204" pitchFamily="34" charset="0"/>
              </a:rPr>
              <a:t> van </a:t>
            </a:r>
            <a:r>
              <a:rPr lang="en-ZA" dirty="0" err="1">
                <a:solidFill>
                  <a:srgbClr val="000000"/>
                </a:solidFill>
                <a:ea typeface="Calibri" panose="020F0502020204030204" pitchFamily="34" charset="0"/>
              </a:rPr>
              <a:t>elke</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jaar</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ontvang</a:t>
            </a:r>
            <a:r>
              <a:rPr lang="en-ZA" dirty="0">
                <a:solidFill>
                  <a:srgbClr val="000000"/>
                </a:solidFill>
                <a:ea typeface="Calibri" panose="020F0502020204030204" pitchFamily="34" charset="0"/>
              </a:rPr>
              <a:t> </a:t>
            </a:r>
            <a:r>
              <a:rPr lang="en-ZA" dirty="0" err="1">
                <a:solidFill>
                  <a:srgbClr val="000000"/>
                </a:solidFill>
                <a:ea typeface="Calibri" panose="020F0502020204030204" pitchFamily="34" charset="0"/>
              </a:rPr>
              <a:t>leerders</a:t>
            </a:r>
            <a:r>
              <a:rPr lang="en-ZA" dirty="0">
                <a:solidFill>
                  <a:srgbClr val="000000"/>
                </a:solidFill>
                <a:ea typeface="Calibri" panose="020F0502020204030204" pitchFamily="34" charset="0"/>
              </a:rPr>
              <a:t> 'n NVS van </a:t>
            </a:r>
            <a:r>
              <a:rPr lang="en-ZA" dirty="0" err="1">
                <a:solidFill>
                  <a:srgbClr val="000000"/>
                </a:solidFill>
                <a:ea typeface="Calibri" panose="020F0502020204030204" pitchFamily="34" charset="0"/>
              </a:rPr>
              <a:t>Umalusi</a:t>
            </a:r>
            <a:r>
              <a:rPr lang="en-ZA" dirty="0">
                <a:solidFill>
                  <a:srgbClr val="000000"/>
                </a:solidFill>
                <a:ea typeface="Calibri" panose="020F0502020204030204" pitchFamily="34" charset="0"/>
              </a:rPr>
              <a:t>.</a:t>
            </a:r>
          </a:p>
          <a:p>
            <a:pPr fontAlgn="base">
              <a:lnSpc>
                <a:spcPct val="107000"/>
              </a:lnSpc>
              <a:spcAft>
                <a:spcPts val="800"/>
              </a:spcAft>
            </a:pPr>
            <a:r>
              <a:rPr lang="nl-NL" dirty="0">
                <a:solidFill>
                  <a:srgbClr val="000000"/>
                </a:solidFill>
                <a:ea typeface="Times New Roman" panose="02020603050405020304" pitchFamily="18" charset="0"/>
                <a:cs typeface="Calibri" panose="020F0502020204030204" pitchFamily="34" charset="0"/>
              </a:rPr>
              <a:t>Verseker dat toegang tot hoër onderwys beskikbaar is.</a:t>
            </a:r>
          </a:p>
          <a:p>
            <a:endParaRPr lang="en-ZA" dirty="0"/>
          </a:p>
        </p:txBody>
      </p:sp>
      <p:sp>
        <p:nvSpPr>
          <p:cNvPr id="4" name="Slide Number Placeholder 3">
            <a:extLst>
              <a:ext uri="{FF2B5EF4-FFF2-40B4-BE49-F238E27FC236}">
                <a16:creationId xmlns:a16="http://schemas.microsoft.com/office/drawing/2014/main" id="{903996C0-0A7C-4905-8FD4-EC23739737EE}"/>
              </a:ext>
            </a:extLst>
          </p:cNvPr>
          <p:cNvSpPr>
            <a:spLocks noGrp="1"/>
          </p:cNvSpPr>
          <p:nvPr>
            <p:ph type="sldNum" sz="quarter" idx="14"/>
          </p:nvPr>
        </p:nvSpPr>
        <p:spPr/>
        <p:txBody>
          <a:bodyPr/>
          <a:lstStyle/>
          <a:p>
            <a:fld id="{058DB212-BFA2-403F-85EF-DFD3FF6D973A}" type="slidenum">
              <a:rPr lang="en-US" smtClean="0"/>
              <a:pPr/>
              <a:t>7</a:t>
            </a:fld>
            <a:endParaRPr lang="en-US" dirty="0"/>
          </a:p>
        </p:txBody>
      </p:sp>
      <p:sp>
        <p:nvSpPr>
          <p:cNvPr id="2" name="Title 1">
            <a:extLst>
              <a:ext uri="{FF2B5EF4-FFF2-40B4-BE49-F238E27FC236}">
                <a16:creationId xmlns:a16="http://schemas.microsoft.com/office/drawing/2014/main" id="{A4CA33D0-A2F5-49D6-833F-C677390546EB}"/>
              </a:ext>
            </a:extLst>
          </p:cNvPr>
          <p:cNvSpPr>
            <a:spLocks noGrp="1"/>
          </p:cNvSpPr>
          <p:nvPr>
            <p:ph type="title"/>
          </p:nvPr>
        </p:nvSpPr>
        <p:spPr>
          <a:xfrm>
            <a:off x="727394" y="348638"/>
            <a:ext cx="10862677" cy="446281"/>
          </a:xfrm>
        </p:spPr>
        <p:txBody>
          <a:bodyPr/>
          <a:lstStyle/>
          <a:p>
            <a:r>
              <a:rPr lang="en-US" sz="4400" dirty="0">
                <a:latin typeface="Britannic Bold" panose="020B0903060703020204" pitchFamily="34" charset="0"/>
              </a:rPr>
              <a:t>NASIONALE VAARDIGHEIDSERTIFIKAAT (NVS)</a:t>
            </a:r>
          </a:p>
        </p:txBody>
      </p:sp>
      <p:pic>
        <p:nvPicPr>
          <p:cNvPr id="3" name="Picture 2">
            <a:extLst>
              <a:ext uri="{FF2B5EF4-FFF2-40B4-BE49-F238E27FC236}">
                <a16:creationId xmlns:a16="http://schemas.microsoft.com/office/drawing/2014/main" id="{6630E745-A28C-55A3-74DF-F6C1146DB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2396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EE3E5D81-FEA3-4E36-ABF0-EB16C1A27C83}"/>
              </a:ext>
            </a:extLst>
          </p:cNvPr>
          <p:cNvSpPr>
            <a:spLocks noGrp="1"/>
          </p:cNvSpPr>
          <p:nvPr>
            <p:ph type="title"/>
          </p:nvPr>
        </p:nvSpPr>
        <p:spPr/>
        <p:txBody>
          <a:bodyPr/>
          <a:lstStyle/>
          <a:p>
            <a:r>
              <a:rPr lang="en-US" dirty="0"/>
              <a:t>Large image slide</a:t>
            </a:r>
          </a:p>
        </p:txBody>
      </p:sp>
      <p:pic>
        <p:nvPicPr>
          <p:cNvPr id="11" name="Picture Placeholder 10" descr="stack of books" title="stack of books">
            <a:extLst>
              <a:ext uri="{FF2B5EF4-FFF2-40B4-BE49-F238E27FC236}">
                <a16:creationId xmlns:a16="http://schemas.microsoft.com/office/drawing/2014/main" id="{B9070B9B-C81D-4B09-8D71-2F13478DF603}"/>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a:fillRect/>
          </a:stretch>
        </p:blipFill>
        <p:spPr>
          <a:xfrm>
            <a:off x="318030" y="294668"/>
            <a:ext cx="11587723" cy="5858250"/>
          </a:xfrm>
        </p:spPr>
      </p:pic>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8</a:t>
            </a:fld>
            <a:endParaRPr lang="en-US" dirty="0"/>
          </a:p>
        </p:txBody>
      </p:sp>
      <p:grpSp>
        <p:nvGrpSpPr>
          <p:cNvPr id="22" name="Group 21">
            <a:extLst>
              <a:ext uri="{FF2B5EF4-FFF2-40B4-BE49-F238E27FC236}">
                <a16:creationId xmlns:a16="http://schemas.microsoft.com/office/drawing/2014/main" id="{7D7DEB1A-7A51-45FA-B723-4858C8ED8952}"/>
              </a:ext>
              <a:ext uri="{C183D7F6-B498-43B3-948B-1728B52AA6E4}">
                <adec:decorative xmlns:adec="http://schemas.microsoft.com/office/drawing/2017/decorative" val="1"/>
              </a:ext>
            </a:extLst>
          </p:cNvPr>
          <p:cNvGrpSpPr/>
          <p:nvPr/>
        </p:nvGrpSpPr>
        <p:grpSpPr>
          <a:xfrm rot="21398385">
            <a:off x="10564456" y="1539334"/>
            <a:ext cx="1162050" cy="1162050"/>
            <a:chOff x="1101743" y="2856619"/>
            <a:chExt cx="1162050" cy="1162050"/>
          </a:xfrm>
        </p:grpSpPr>
        <p:sp>
          <p:nvSpPr>
            <p:cNvPr id="23" name="Freeform: Shape 22">
              <a:extLst>
                <a:ext uri="{FF2B5EF4-FFF2-40B4-BE49-F238E27FC236}">
                  <a16:creationId xmlns:a16="http://schemas.microsoft.com/office/drawing/2014/main" id="{4A146FC6-71D4-4E0E-9C75-BB0403D7CEBE}"/>
                </a:ext>
              </a:extLst>
            </p:cNvPr>
            <p:cNvSpPr/>
            <p:nvPr/>
          </p:nvSpPr>
          <p:spPr>
            <a:xfrm>
              <a:off x="1101743" y="2856619"/>
              <a:ext cx="1162050" cy="1162050"/>
            </a:xfrm>
            <a:custGeom>
              <a:avLst/>
              <a:gdLst>
                <a:gd name="connsiteX0" fmla="*/ 1145381 w 1162050"/>
                <a:gd name="connsiteY0" fmla="*/ 583406 h 1162050"/>
                <a:gd name="connsiteX1" fmla="*/ 583406 w 1162050"/>
                <a:gd name="connsiteY1" fmla="*/ 1145381 h 1162050"/>
                <a:gd name="connsiteX2" fmla="*/ 21431 w 1162050"/>
                <a:gd name="connsiteY2" fmla="*/ 583406 h 1162050"/>
                <a:gd name="connsiteX3" fmla="*/ 583406 w 1162050"/>
                <a:gd name="connsiteY3" fmla="*/ 21431 h 1162050"/>
                <a:gd name="connsiteX4" fmla="*/ 1145381 w 1162050"/>
                <a:gd name="connsiteY4" fmla="*/ 583406 h 116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162050">
                  <a:moveTo>
                    <a:pt x="1145381" y="583406"/>
                  </a:moveTo>
                  <a:cubicBezTo>
                    <a:pt x="1145381" y="893777"/>
                    <a:pt x="893777" y="1145381"/>
                    <a:pt x="583406" y="1145381"/>
                  </a:cubicBezTo>
                  <a:cubicBezTo>
                    <a:pt x="273036" y="1145381"/>
                    <a:pt x="21431" y="893777"/>
                    <a:pt x="21431" y="583406"/>
                  </a:cubicBezTo>
                  <a:cubicBezTo>
                    <a:pt x="21431" y="273036"/>
                    <a:pt x="273036" y="21431"/>
                    <a:pt x="583406" y="21431"/>
                  </a:cubicBezTo>
                  <a:cubicBezTo>
                    <a:pt x="893777" y="21431"/>
                    <a:pt x="1145381" y="273036"/>
                    <a:pt x="1145381" y="583406"/>
                  </a:cubicBezTo>
                  <a:close/>
                </a:path>
              </a:pathLst>
            </a:custGeom>
            <a:solidFill>
              <a:schemeClr val="accent1"/>
            </a:solidFill>
            <a:ln w="28575" cap="flat">
              <a:solidFill>
                <a:schemeClr val="accent3"/>
              </a:solid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B76DBBA2-67B3-49BB-941D-A69C1D3128DA}"/>
                </a:ext>
              </a:extLst>
            </p:cNvPr>
            <p:cNvSpPr/>
            <p:nvPr/>
          </p:nvSpPr>
          <p:spPr>
            <a:xfrm>
              <a:off x="1459883"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807FD57E-69CA-45A0-897F-18FBFF8276CF}"/>
                </a:ext>
              </a:extLst>
            </p:cNvPr>
            <p:cNvSpPr/>
            <p:nvPr/>
          </p:nvSpPr>
          <p:spPr>
            <a:xfrm>
              <a:off x="1446548"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70DF1FC9-79AF-4E12-9929-1ABDFA93150F}"/>
                </a:ext>
              </a:extLst>
            </p:cNvPr>
            <p:cNvSpPr/>
            <p:nvPr/>
          </p:nvSpPr>
          <p:spPr>
            <a:xfrm>
              <a:off x="1751348"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7407B7F6-1E81-493D-93C1-5FEDAB7BD01E}"/>
                </a:ext>
              </a:extLst>
            </p:cNvPr>
            <p:cNvSpPr/>
            <p:nvPr/>
          </p:nvSpPr>
          <p:spPr>
            <a:xfrm>
              <a:off x="1738013"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3924C3F0-A4A2-4A32-977F-2AAC337B7527}"/>
                </a:ext>
              </a:extLst>
            </p:cNvPr>
            <p:cNvSpPr/>
            <p:nvPr/>
          </p:nvSpPr>
          <p:spPr>
            <a:xfrm>
              <a:off x="1533226"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598D24C3-607C-44F3-8DD6-FC6F6A4E88CC}"/>
                </a:ext>
              </a:extLst>
            </p:cNvPr>
            <p:cNvSpPr/>
            <p:nvPr/>
          </p:nvSpPr>
          <p:spPr>
            <a:xfrm>
              <a:off x="1518938"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8183BBCA-3A54-4AB7-87CE-E105A33EBB34}"/>
                </a:ext>
              </a:extLst>
            </p:cNvPr>
            <p:cNvSpPr/>
            <p:nvPr/>
          </p:nvSpPr>
          <p:spPr>
            <a:xfrm>
              <a:off x="1315103" y="3108079"/>
              <a:ext cx="733425" cy="447675"/>
            </a:xfrm>
            <a:custGeom>
              <a:avLst/>
              <a:gdLst>
                <a:gd name="connsiteX0" fmla="*/ 662464 w 733425"/>
                <a:gd name="connsiteY0" fmla="*/ 445294 h 447675"/>
                <a:gd name="connsiteX1" fmla="*/ 662464 w 733425"/>
                <a:gd name="connsiteY1" fmla="*/ 298609 h 447675"/>
                <a:gd name="connsiteX2" fmla="*/ 589121 w 733425"/>
                <a:gd name="connsiteY2" fmla="*/ 298609 h 447675"/>
                <a:gd name="connsiteX3" fmla="*/ 589121 w 733425"/>
                <a:gd name="connsiteY3" fmla="*/ 444341 h 447675"/>
                <a:gd name="connsiteX4" fmla="*/ 517684 w 733425"/>
                <a:gd name="connsiteY4" fmla="*/ 444341 h 447675"/>
                <a:gd name="connsiteX5" fmla="*/ 517684 w 733425"/>
                <a:gd name="connsiteY5" fmla="*/ 370999 h 447675"/>
                <a:gd name="connsiteX6" fmla="*/ 224314 w 733425"/>
                <a:gd name="connsiteY6" fmla="*/ 370999 h 447675"/>
                <a:gd name="connsiteX7" fmla="*/ 224314 w 733425"/>
                <a:gd name="connsiteY7" fmla="*/ 444341 h 447675"/>
                <a:gd name="connsiteX8" fmla="*/ 152876 w 733425"/>
                <a:gd name="connsiteY8" fmla="*/ 444341 h 447675"/>
                <a:gd name="connsiteX9" fmla="*/ 152876 w 733425"/>
                <a:gd name="connsiteY9" fmla="*/ 298609 h 447675"/>
                <a:gd name="connsiteX10" fmla="*/ 78581 w 733425"/>
                <a:gd name="connsiteY10" fmla="*/ 298609 h 447675"/>
                <a:gd name="connsiteX11" fmla="*/ 78581 w 733425"/>
                <a:gd name="connsiteY11" fmla="*/ 444341 h 447675"/>
                <a:gd name="connsiteX12" fmla="*/ 7144 w 733425"/>
                <a:gd name="connsiteY12" fmla="*/ 444341 h 447675"/>
                <a:gd name="connsiteX13" fmla="*/ 7144 w 733425"/>
                <a:gd name="connsiteY13" fmla="*/ 227171 h 447675"/>
                <a:gd name="connsiteX14" fmla="*/ 79534 w 733425"/>
                <a:gd name="connsiteY14" fmla="*/ 227171 h 447675"/>
                <a:gd name="connsiteX15" fmla="*/ 79534 w 733425"/>
                <a:gd name="connsiteY15" fmla="*/ 153829 h 447675"/>
                <a:gd name="connsiteX16" fmla="*/ 152876 w 733425"/>
                <a:gd name="connsiteY16" fmla="*/ 153829 h 447675"/>
                <a:gd name="connsiteX17" fmla="*/ 152876 w 733425"/>
                <a:gd name="connsiteY17" fmla="*/ 80486 h 447675"/>
                <a:gd name="connsiteX18" fmla="*/ 226219 w 733425"/>
                <a:gd name="connsiteY18" fmla="*/ 80486 h 447675"/>
                <a:gd name="connsiteX19" fmla="*/ 226219 w 733425"/>
                <a:gd name="connsiteY19" fmla="*/ 7144 h 447675"/>
                <a:gd name="connsiteX20" fmla="*/ 297656 w 733425"/>
                <a:gd name="connsiteY20" fmla="*/ 7144 h 447675"/>
                <a:gd name="connsiteX21" fmla="*/ 297656 w 733425"/>
                <a:gd name="connsiteY21" fmla="*/ 80486 h 447675"/>
                <a:gd name="connsiteX22" fmla="*/ 444341 w 733425"/>
                <a:gd name="connsiteY22" fmla="*/ 80486 h 447675"/>
                <a:gd name="connsiteX23" fmla="*/ 444341 w 733425"/>
                <a:gd name="connsiteY23" fmla="*/ 7144 h 447675"/>
                <a:gd name="connsiteX24" fmla="*/ 515779 w 733425"/>
                <a:gd name="connsiteY24" fmla="*/ 7144 h 447675"/>
                <a:gd name="connsiteX25" fmla="*/ 515779 w 733425"/>
                <a:gd name="connsiteY25" fmla="*/ 80486 h 447675"/>
                <a:gd name="connsiteX26" fmla="*/ 589121 w 733425"/>
                <a:gd name="connsiteY26" fmla="*/ 80486 h 447675"/>
                <a:gd name="connsiteX27" fmla="*/ 589121 w 733425"/>
                <a:gd name="connsiteY27" fmla="*/ 153829 h 447675"/>
                <a:gd name="connsiteX28" fmla="*/ 662464 w 733425"/>
                <a:gd name="connsiteY28" fmla="*/ 153829 h 447675"/>
                <a:gd name="connsiteX29" fmla="*/ 662464 w 733425"/>
                <a:gd name="connsiteY29" fmla="*/ 227171 h 447675"/>
                <a:gd name="connsiteX30" fmla="*/ 734854 w 733425"/>
                <a:gd name="connsiteY30" fmla="*/ 227171 h 447675"/>
                <a:gd name="connsiteX31" fmla="*/ 734854 w 733425"/>
                <a:gd name="connsiteY31" fmla="*/ 445294 h 447675"/>
                <a:gd name="connsiteX32" fmla="*/ 662464 w 733425"/>
                <a:gd name="connsiteY32" fmla="*/ 445294 h 447675"/>
                <a:gd name="connsiteX33" fmla="*/ 516731 w 733425"/>
                <a:gd name="connsiteY33" fmla="*/ 227171 h 447675"/>
                <a:gd name="connsiteX34" fmla="*/ 516731 w 733425"/>
                <a:gd name="connsiteY34" fmla="*/ 152876 h 447675"/>
                <a:gd name="connsiteX35" fmla="*/ 442436 w 733425"/>
                <a:gd name="connsiteY35" fmla="*/ 152876 h 447675"/>
                <a:gd name="connsiteX36" fmla="*/ 442436 w 733425"/>
                <a:gd name="connsiteY36" fmla="*/ 227171 h 447675"/>
                <a:gd name="connsiteX37" fmla="*/ 516731 w 733425"/>
                <a:gd name="connsiteY37" fmla="*/ 227171 h 447675"/>
                <a:gd name="connsiteX38" fmla="*/ 298609 w 733425"/>
                <a:gd name="connsiteY38" fmla="*/ 227171 h 447675"/>
                <a:gd name="connsiteX39" fmla="*/ 298609 w 733425"/>
                <a:gd name="connsiteY39" fmla="*/ 152876 h 447675"/>
                <a:gd name="connsiteX40" fmla="*/ 224314 w 733425"/>
                <a:gd name="connsiteY40" fmla="*/ 152876 h 447675"/>
                <a:gd name="connsiteX41" fmla="*/ 224314 w 733425"/>
                <a:gd name="connsiteY41" fmla="*/ 227171 h 447675"/>
                <a:gd name="connsiteX42" fmla="*/ 298609 w 733425"/>
                <a:gd name="connsiteY42" fmla="*/ 22717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33425" h="447675">
                  <a:moveTo>
                    <a:pt x="662464" y="445294"/>
                  </a:moveTo>
                  <a:lnTo>
                    <a:pt x="662464" y="298609"/>
                  </a:lnTo>
                  <a:lnTo>
                    <a:pt x="589121" y="298609"/>
                  </a:lnTo>
                  <a:lnTo>
                    <a:pt x="589121" y="444341"/>
                  </a:lnTo>
                  <a:lnTo>
                    <a:pt x="517684" y="444341"/>
                  </a:lnTo>
                  <a:lnTo>
                    <a:pt x="517684" y="370999"/>
                  </a:lnTo>
                  <a:lnTo>
                    <a:pt x="224314" y="370999"/>
                  </a:lnTo>
                  <a:lnTo>
                    <a:pt x="224314" y="444341"/>
                  </a:lnTo>
                  <a:lnTo>
                    <a:pt x="152876" y="444341"/>
                  </a:lnTo>
                  <a:lnTo>
                    <a:pt x="152876" y="298609"/>
                  </a:lnTo>
                  <a:lnTo>
                    <a:pt x="78581" y="298609"/>
                  </a:lnTo>
                  <a:lnTo>
                    <a:pt x="78581" y="444341"/>
                  </a:lnTo>
                  <a:lnTo>
                    <a:pt x="7144" y="444341"/>
                  </a:lnTo>
                  <a:lnTo>
                    <a:pt x="7144" y="227171"/>
                  </a:lnTo>
                  <a:lnTo>
                    <a:pt x="79534" y="227171"/>
                  </a:lnTo>
                  <a:lnTo>
                    <a:pt x="79534" y="153829"/>
                  </a:lnTo>
                  <a:lnTo>
                    <a:pt x="152876" y="153829"/>
                  </a:lnTo>
                  <a:lnTo>
                    <a:pt x="152876" y="80486"/>
                  </a:lnTo>
                  <a:lnTo>
                    <a:pt x="226219" y="80486"/>
                  </a:lnTo>
                  <a:lnTo>
                    <a:pt x="226219" y="7144"/>
                  </a:lnTo>
                  <a:lnTo>
                    <a:pt x="297656" y="7144"/>
                  </a:lnTo>
                  <a:lnTo>
                    <a:pt x="297656" y="80486"/>
                  </a:lnTo>
                  <a:lnTo>
                    <a:pt x="444341" y="80486"/>
                  </a:lnTo>
                  <a:lnTo>
                    <a:pt x="444341" y="7144"/>
                  </a:lnTo>
                  <a:lnTo>
                    <a:pt x="515779" y="7144"/>
                  </a:lnTo>
                  <a:lnTo>
                    <a:pt x="515779" y="80486"/>
                  </a:lnTo>
                  <a:lnTo>
                    <a:pt x="589121" y="80486"/>
                  </a:lnTo>
                  <a:lnTo>
                    <a:pt x="589121" y="153829"/>
                  </a:lnTo>
                  <a:lnTo>
                    <a:pt x="662464" y="153829"/>
                  </a:lnTo>
                  <a:lnTo>
                    <a:pt x="662464" y="227171"/>
                  </a:lnTo>
                  <a:lnTo>
                    <a:pt x="734854" y="227171"/>
                  </a:lnTo>
                  <a:lnTo>
                    <a:pt x="734854" y="445294"/>
                  </a:lnTo>
                  <a:lnTo>
                    <a:pt x="662464" y="445294"/>
                  </a:lnTo>
                  <a:close/>
                  <a:moveTo>
                    <a:pt x="516731" y="227171"/>
                  </a:moveTo>
                  <a:lnTo>
                    <a:pt x="516731" y="152876"/>
                  </a:lnTo>
                  <a:lnTo>
                    <a:pt x="442436" y="152876"/>
                  </a:lnTo>
                  <a:lnTo>
                    <a:pt x="442436" y="227171"/>
                  </a:lnTo>
                  <a:lnTo>
                    <a:pt x="516731" y="227171"/>
                  </a:lnTo>
                  <a:close/>
                  <a:moveTo>
                    <a:pt x="298609" y="227171"/>
                  </a:moveTo>
                  <a:lnTo>
                    <a:pt x="298609" y="152876"/>
                  </a:lnTo>
                  <a:lnTo>
                    <a:pt x="224314" y="152876"/>
                  </a:lnTo>
                  <a:lnTo>
                    <a:pt x="224314" y="227171"/>
                  </a:lnTo>
                  <a:lnTo>
                    <a:pt x="298609" y="227171"/>
                  </a:lnTo>
                  <a:close/>
                </a:path>
              </a:pathLst>
            </a:custGeom>
            <a:solidFill>
              <a:schemeClr val="bg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4190BBA-1504-4AD6-926A-E24CC49F3EA3}"/>
                </a:ext>
              </a:extLst>
            </p:cNvPr>
            <p:cNvSpPr/>
            <p:nvPr/>
          </p:nvSpPr>
          <p:spPr>
            <a:xfrm>
              <a:off x="1298911" y="3094744"/>
              <a:ext cx="762000" cy="476250"/>
            </a:xfrm>
            <a:custGeom>
              <a:avLst/>
              <a:gdLst>
                <a:gd name="connsiteX0" fmla="*/ 517684 w 762000"/>
                <a:gd name="connsiteY0" fmla="*/ 35719 h 476250"/>
                <a:gd name="connsiteX1" fmla="*/ 517684 w 762000"/>
                <a:gd name="connsiteY1" fmla="*/ 109061 h 476250"/>
                <a:gd name="connsiteX2" fmla="*/ 591026 w 762000"/>
                <a:gd name="connsiteY2" fmla="*/ 109061 h 476250"/>
                <a:gd name="connsiteX3" fmla="*/ 591026 w 762000"/>
                <a:gd name="connsiteY3" fmla="*/ 182404 h 476250"/>
                <a:gd name="connsiteX4" fmla="*/ 664369 w 762000"/>
                <a:gd name="connsiteY4" fmla="*/ 182404 h 476250"/>
                <a:gd name="connsiteX5" fmla="*/ 664369 w 762000"/>
                <a:gd name="connsiteY5" fmla="*/ 254794 h 476250"/>
                <a:gd name="connsiteX6" fmla="*/ 736759 w 762000"/>
                <a:gd name="connsiteY6" fmla="*/ 254794 h 476250"/>
                <a:gd name="connsiteX7" fmla="*/ 736759 w 762000"/>
                <a:gd name="connsiteY7" fmla="*/ 444341 h 476250"/>
                <a:gd name="connsiteX8" fmla="*/ 693896 w 762000"/>
                <a:gd name="connsiteY8" fmla="*/ 444341 h 476250"/>
                <a:gd name="connsiteX9" fmla="*/ 693896 w 762000"/>
                <a:gd name="connsiteY9" fmla="*/ 297656 h 476250"/>
                <a:gd name="connsiteX10" fmla="*/ 591026 w 762000"/>
                <a:gd name="connsiteY10" fmla="*/ 297656 h 476250"/>
                <a:gd name="connsiteX11" fmla="*/ 591026 w 762000"/>
                <a:gd name="connsiteY11" fmla="*/ 443389 h 476250"/>
                <a:gd name="connsiteX12" fmla="*/ 548164 w 762000"/>
                <a:gd name="connsiteY12" fmla="*/ 443389 h 476250"/>
                <a:gd name="connsiteX13" fmla="*/ 548164 w 762000"/>
                <a:gd name="connsiteY13" fmla="*/ 370046 h 476250"/>
                <a:gd name="connsiteX14" fmla="*/ 226219 w 762000"/>
                <a:gd name="connsiteY14" fmla="*/ 370046 h 476250"/>
                <a:gd name="connsiteX15" fmla="*/ 226219 w 762000"/>
                <a:gd name="connsiteY15" fmla="*/ 443389 h 476250"/>
                <a:gd name="connsiteX16" fmla="*/ 183356 w 762000"/>
                <a:gd name="connsiteY16" fmla="*/ 443389 h 476250"/>
                <a:gd name="connsiteX17" fmla="*/ 183356 w 762000"/>
                <a:gd name="connsiteY17" fmla="*/ 297656 h 476250"/>
                <a:gd name="connsiteX18" fmla="*/ 79534 w 762000"/>
                <a:gd name="connsiteY18" fmla="*/ 297656 h 476250"/>
                <a:gd name="connsiteX19" fmla="*/ 79534 w 762000"/>
                <a:gd name="connsiteY19" fmla="*/ 443389 h 476250"/>
                <a:gd name="connsiteX20" fmla="*/ 36671 w 762000"/>
                <a:gd name="connsiteY20" fmla="*/ 443389 h 476250"/>
                <a:gd name="connsiteX21" fmla="*/ 36671 w 762000"/>
                <a:gd name="connsiteY21" fmla="*/ 254794 h 476250"/>
                <a:gd name="connsiteX22" fmla="*/ 110014 w 762000"/>
                <a:gd name="connsiteY22" fmla="*/ 254794 h 476250"/>
                <a:gd name="connsiteX23" fmla="*/ 110014 w 762000"/>
                <a:gd name="connsiteY23" fmla="*/ 181451 h 476250"/>
                <a:gd name="connsiteX24" fmla="*/ 183356 w 762000"/>
                <a:gd name="connsiteY24" fmla="*/ 181451 h 476250"/>
                <a:gd name="connsiteX25" fmla="*/ 183356 w 762000"/>
                <a:gd name="connsiteY25" fmla="*/ 108109 h 476250"/>
                <a:gd name="connsiteX26" fmla="*/ 256699 w 762000"/>
                <a:gd name="connsiteY26" fmla="*/ 108109 h 476250"/>
                <a:gd name="connsiteX27" fmla="*/ 256699 w 762000"/>
                <a:gd name="connsiteY27" fmla="*/ 35719 h 476250"/>
                <a:gd name="connsiteX28" fmla="*/ 299561 w 762000"/>
                <a:gd name="connsiteY28" fmla="*/ 35719 h 476250"/>
                <a:gd name="connsiteX29" fmla="*/ 299561 w 762000"/>
                <a:gd name="connsiteY29" fmla="*/ 109061 h 476250"/>
                <a:gd name="connsiteX30" fmla="*/ 474821 w 762000"/>
                <a:gd name="connsiteY30" fmla="*/ 109061 h 476250"/>
                <a:gd name="connsiteX31" fmla="*/ 474821 w 762000"/>
                <a:gd name="connsiteY31" fmla="*/ 35719 h 476250"/>
                <a:gd name="connsiteX32" fmla="*/ 517684 w 762000"/>
                <a:gd name="connsiteY32" fmla="*/ 35719 h 476250"/>
                <a:gd name="connsiteX33" fmla="*/ 444341 w 762000"/>
                <a:gd name="connsiteY33" fmla="*/ 254794 h 476250"/>
                <a:gd name="connsiteX34" fmla="*/ 547211 w 762000"/>
                <a:gd name="connsiteY34" fmla="*/ 254794 h 476250"/>
                <a:gd name="connsiteX35" fmla="*/ 547211 w 762000"/>
                <a:gd name="connsiteY35" fmla="*/ 151924 h 476250"/>
                <a:gd name="connsiteX36" fmla="*/ 444341 w 762000"/>
                <a:gd name="connsiteY36" fmla="*/ 151924 h 476250"/>
                <a:gd name="connsiteX37" fmla="*/ 444341 w 762000"/>
                <a:gd name="connsiteY37" fmla="*/ 254794 h 476250"/>
                <a:gd name="connsiteX38" fmla="*/ 226219 w 762000"/>
                <a:gd name="connsiteY38" fmla="*/ 254794 h 476250"/>
                <a:gd name="connsiteX39" fmla="*/ 329089 w 762000"/>
                <a:gd name="connsiteY39" fmla="*/ 254794 h 476250"/>
                <a:gd name="connsiteX40" fmla="*/ 329089 w 762000"/>
                <a:gd name="connsiteY40" fmla="*/ 151924 h 476250"/>
                <a:gd name="connsiteX41" fmla="*/ 226219 w 762000"/>
                <a:gd name="connsiteY41" fmla="*/ 151924 h 476250"/>
                <a:gd name="connsiteX42" fmla="*/ 226219 w 762000"/>
                <a:gd name="connsiteY42" fmla="*/ 254794 h 476250"/>
                <a:gd name="connsiteX43" fmla="*/ 546259 w 762000"/>
                <a:gd name="connsiteY43" fmla="*/ 7144 h 476250"/>
                <a:gd name="connsiteX44" fmla="*/ 517684 w 762000"/>
                <a:gd name="connsiteY44" fmla="*/ 7144 h 476250"/>
                <a:gd name="connsiteX45" fmla="*/ 474821 w 762000"/>
                <a:gd name="connsiteY45" fmla="*/ 7144 h 476250"/>
                <a:gd name="connsiteX46" fmla="*/ 446246 w 762000"/>
                <a:gd name="connsiteY46" fmla="*/ 7144 h 476250"/>
                <a:gd name="connsiteX47" fmla="*/ 446246 w 762000"/>
                <a:gd name="connsiteY47" fmla="*/ 35719 h 476250"/>
                <a:gd name="connsiteX48" fmla="*/ 446246 w 762000"/>
                <a:gd name="connsiteY48" fmla="*/ 80486 h 476250"/>
                <a:gd name="connsiteX49" fmla="*/ 327184 w 762000"/>
                <a:gd name="connsiteY49" fmla="*/ 80486 h 476250"/>
                <a:gd name="connsiteX50" fmla="*/ 327184 w 762000"/>
                <a:gd name="connsiteY50" fmla="*/ 35719 h 476250"/>
                <a:gd name="connsiteX51" fmla="*/ 327184 w 762000"/>
                <a:gd name="connsiteY51" fmla="*/ 7144 h 476250"/>
                <a:gd name="connsiteX52" fmla="*/ 298609 w 762000"/>
                <a:gd name="connsiteY52" fmla="*/ 7144 h 476250"/>
                <a:gd name="connsiteX53" fmla="*/ 255746 w 762000"/>
                <a:gd name="connsiteY53" fmla="*/ 7144 h 476250"/>
                <a:gd name="connsiteX54" fmla="*/ 227171 w 762000"/>
                <a:gd name="connsiteY54" fmla="*/ 7144 h 476250"/>
                <a:gd name="connsiteX55" fmla="*/ 227171 w 762000"/>
                <a:gd name="connsiteY55" fmla="*/ 35719 h 476250"/>
                <a:gd name="connsiteX56" fmla="*/ 227171 w 762000"/>
                <a:gd name="connsiteY56" fmla="*/ 80486 h 476250"/>
                <a:gd name="connsiteX57" fmla="*/ 182404 w 762000"/>
                <a:gd name="connsiteY57" fmla="*/ 80486 h 476250"/>
                <a:gd name="connsiteX58" fmla="*/ 153829 w 762000"/>
                <a:gd name="connsiteY58" fmla="*/ 80486 h 476250"/>
                <a:gd name="connsiteX59" fmla="*/ 153829 w 762000"/>
                <a:gd name="connsiteY59" fmla="*/ 109061 h 476250"/>
                <a:gd name="connsiteX60" fmla="*/ 153829 w 762000"/>
                <a:gd name="connsiteY60" fmla="*/ 153829 h 476250"/>
                <a:gd name="connsiteX61" fmla="*/ 109061 w 762000"/>
                <a:gd name="connsiteY61" fmla="*/ 153829 h 476250"/>
                <a:gd name="connsiteX62" fmla="*/ 80486 w 762000"/>
                <a:gd name="connsiteY62" fmla="*/ 153829 h 476250"/>
                <a:gd name="connsiteX63" fmla="*/ 80486 w 762000"/>
                <a:gd name="connsiteY63" fmla="*/ 182404 h 476250"/>
                <a:gd name="connsiteX64" fmla="*/ 80486 w 762000"/>
                <a:gd name="connsiteY64" fmla="*/ 226219 h 476250"/>
                <a:gd name="connsiteX65" fmla="*/ 35719 w 762000"/>
                <a:gd name="connsiteY65" fmla="*/ 226219 h 476250"/>
                <a:gd name="connsiteX66" fmla="*/ 7144 w 762000"/>
                <a:gd name="connsiteY66" fmla="*/ 226219 h 476250"/>
                <a:gd name="connsiteX67" fmla="*/ 7144 w 762000"/>
                <a:gd name="connsiteY67" fmla="*/ 254794 h 476250"/>
                <a:gd name="connsiteX68" fmla="*/ 7144 w 762000"/>
                <a:gd name="connsiteY68" fmla="*/ 444341 h 476250"/>
                <a:gd name="connsiteX69" fmla="*/ 7144 w 762000"/>
                <a:gd name="connsiteY69" fmla="*/ 472916 h 476250"/>
                <a:gd name="connsiteX70" fmla="*/ 35719 w 762000"/>
                <a:gd name="connsiteY70" fmla="*/ 472916 h 476250"/>
                <a:gd name="connsiteX71" fmla="*/ 78581 w 762000"/>
                <a:gd name="connsiteY71" fmla="*/ 472916 h 476250"/>
                <a:gd name="connsiteX72" fmla="*/ 107156 w 762000"/>
                <a:gd name="connsiteY72" fmla="*/ 472916 h 476250"/>
                <a:gd name="connsiteX73" fmla="*/ 107156 w 762000"/>
                <a:gd name="connsiteY73" fmla="*/ 444341 h 476250"/>
                <a:gd name="connsiteX74" fmla="*/ 107156 w 762000"/>
                <a:gd name="connsiteY74" fmla="*/ 326231 h 476250"/>
                <a:gd name="connsiteX75" fmla="*/ 152876 w 762000"/>
                <a:gd name="connsiteY75" fmla="*/ 326231 h 476250"/>
                <a:gd name="connsiteX76" fmla="*/ 152876 w 762000"/>
                <a:gd name="connsiteY76" fmla="*/ 443389 h 476250"/>
                <a:gd name="connsiteX77" fmla="*/ 152876 w 762000"/>
                <a:gd name="connsiteY77" fmla="*/ 471964 h 476250"/>
                <a:gd name="connsiteX78" fmla="*/ 181451 w 762000"/>
                <a:gd name="connsiteY78" fmla="*/ 471964 h 476250"/>
                <a:gd name="connsiteX79" fmla="*/ 224314 w 762000"/>
                <a:gd name="connsiteY79" fmla="*/ 471964 h 476250"/>
                <a:gd name="connsiteX80" fmla="*/ 252889 w 762000"/>
                <a:gd name="connsiteY80" fmla="*/ 471964 h 476250"/>
                <a:gd name="connsiteX81" fmla="*/ 252889 w 762000"/>
                <a:gd name="connsiteY81" fmla="*/ 443389 h 476250"/>
                <a:gd name="connsiteX82" fmla="*/ 252889 w 762000"/>
                <a:gd name="connsiteY82" fmla="*/ 398621 h 476250"/>
                <a:gd name="connsiteX83" fmla="*/ 516731 w 762000"/>
                <a:gd name="connsiteY83" fmla="*/ 398621 h 476250"/>
                <a:gd name="connsiteX84" fmla="*/ 516731 w 762000"/>
                <a:gd name="connsiteY84" fmla="*/ 443389 h 476250"/>
                <a:gd name="connsiteX85" fmla="*/ 516731 w 762000"/>
                <a:gd name="connsiteY85" fmla="*/ 471964 h 476250"/>
                <a:gd name="connsiteX86" fmla="*/ 545306 w 762000"/>
                <a:gd name="connsiteY86" fmla="*/ 471964 h 476250"/>
                <a:gd name="connsiteX87" fmla="*/ 591026 w 762000"/>
                <a:gd name="connsiteY87" fmla="*/ 471964 h 476250"/>
                <a:gd name="connsiteX88" fmla="*/ 619601 w 762000"/>
                <a:gd name="connsiteY88" fmla="*/ 471964 h 476250"/>
                <a:gd name="connsiteX89" fmla="*/ 619601 w 762000"/>
                <a:gd name="connsiteY89" fmla="*/ 443389 h 476250"/>
                <a:gd name="connsiteX90" fmla="*/ 619601 w 762000"/>
                <a:gd name="connsiteY90" fmla="*/ 326231 h 476250"/>
                <a:gd name="connsiteX91" fmla="*/ 664369 w 762000"/>
                <a:gd name="connsiteY91" fmla="*/ 326231 h 476250"/>
                <a:gd name="connsiteX92" fmla="*/ 664369 w 762000"/>
                <a:gd name="connsiteY92" fmla="*/ 443389 h 476250"/>
                <a:gd name="connsiteX93" fmla="*/ 664369 w 762000"/>
                <a:gd name="connsiteY93" fmla="*/ 471964 h 476250"/>
                <a:gd name="connsiteX94" fmla="*/ 692944 w 762000"/>
                <a:gd name="connsiteY94" fmla="*/ 471964 h 476250"/>
                <a:gd name="connsiteX95" fmla="*/ 735806 w 762000"/>
                <a:gd name="connsiteY95" fmla="*/ 471964 h 476250"/>
                <a:gd name="connsiteX96" fmla="*/ 764381 w 762000"/>
                <a:gd name="connsiteY96" fmla="*/ 471964 h 476250"/>
                <a:gd name="connsiteX97" fmla="*/ 764381 w 762000"/>
                <a:gd name="connsiteY97" fmla="*/ 443389 h 476250"/>
                <a:gd name="connsiteX98" fmla="*/ 764381 w 762000"/>
                <a:gd name="connsiteY98" fmla="*/ 254794 h 476250"/>
                <a:gd name="connsiteX99" fmla="*/ 764381 w 762000"/>
                <a:gd name="connsiteY99" fmla="*/ 226219 h 476250"/>
                <a:gd name="connsiteX100" fmla="*/ 735806 w 762000"/>
                <a:gd name="connsiteY100" fmla="*/ 226219 h 476250"/>
                <a:gd name="connsiteX101" fmla="*/ 691991 w 762000"/>
                <a:gd name="connsiteY101" fmla="*/ 226219 h 476250"/>
                <a:gd name="connsiteX102" fmla="*/ 691991 w 762000"/>
                <a:gd name="connsiteY102" fmla="*/ 181451 h 476250"/>
                <a:gd name="connsiteX103" fmla="*/ 691991 w 762000"/>
                <a:gd name="connsiteY103" fmla="*/ 152876 h 476250"/>
                <a:gd name="connsiteX104" fmla="*/ 663416 w 762000"/>
                <a:gd name="connsiteY104" fmla="*/ 152876 h 476250"/>
                <a:gd name="connsiteX105" fmla="*/ 619601 w 762000"/>
                <a:gd name="connsiteY105" fmla="*/ 152876 h 476250"/>
                <a:gd name="connsiteX106" fmla="*/ 619601 w 762000"/>
                <a:gd name="connsiteY106" fmla="*/ 108109 h 476250"/>
                <a:gd name="connsiteX107" fmla="*/ 619601 w 762000"/>
                <a:gd name="connsiteY107" fmla="*/ 79534 h 476250"/>
                <a:gd name="connsiteX108" fmla="*/ 591026 w 762000"/>
                <a:gd name="connsiteY108" fmla="*/ 79534 h 476250"/>
                <a:gd name="connsiteX109" fmla="*/ 546259 w 762000"/>
                <a:gd name="connsiteY109" fmla="*/ 79534 h 476250"/>
                <a:gd name="connsiteX110" fmla="*/ 546259 w 762000"/>
                <a:gd name="connsiteY110" fmla="*/ 35719 h 476250"/>
                <a:gd name="connsiteX111" fmla="*/ 546259 w 762000"/>
                <a:gd name="connsiteY111" fmla="*/ 7144 h 476250"/>
                <a:gd name="connsiteX112" fmla="*/ 546259 w 762000"/>
                <a:gd name="connsiteY112" fmla="*/ 7144 h 476250"/>
                <a:gd name="connsiteX113" fmla="*/ 472916 w 762000"/>
                <a:gd name="connsiteY113" fmla="*/ 180499 h 476250"/>
                <a:gd name="connsiteX114" fmla="*/ 518636 w 762000"/>
                <a:gd name="connsiteY114" fmla="*/ 180499 h 476250"/>
                <a:gd name="connsiteX115" fmla="*/ 518636 w 762000"/>
                <a:gd name="connsiteY115" fmla="*/ 226219 h 476250"/>
                <a:gd name="connsiteX116" fmla="*/ 472916 w 762000"/>
                <a:gd name="connsiteY116" fmla="*/ 226219 h 476250"/>
                <a:gd name="connsiteX117" fmla="*/ 472916 w 762000"/>
                <a:gd name="connsiteY117" fmla="*/ 180499 h 476250"/>
                <a:gd name="connsiteX118" fmla="*/ 472916 w 762000"/>
                <a:gd name="connsiteY118" fmla="*/ 180499 h 476250"/>
                <a:gd name="connsiteX119" fmla="*/ 254794 w 762000"/>
                <a:gd name="connsiteY119" fmla="*/ 180499 h 476250"/>
                <a:gd name="connsiteX120" fmla="*/ 300514 w 762000"/>
                <a:gd name="connsiteY120" fmla="*/ 180499 h 476250"/>
                <a:gd name="connsiteX121" fmla="*/ 300514 w 762000"/>
                <a:gd name="connsiteY121" fmla="*/ 226219 h 476250"/>
                <a:gd name="connsiteX122" fmla="*/ 254794 w 762000"/>
                <a:gd name="connsiteY122" fmla="*/ 226219 h 476250"/>
                <a:gd name="connsiteX123" fmla="*/ 254794 w 762000"/>
                <a:gd name="connsiteY123" fmla="*/ 180499 h 476250"/>
                <a:gd name="connsiteX124" fmla="*/ 254794 w 762000"/>
                <a:gd name="connsiteY124" fmla="*/ 180499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762000" h="476250">
                  <a:moveTo>
                    <a:pt x="517684" y="35719"/>
                  </a:moveTo>
                  <a:lnTo>
                    <a:pt x="517684" y="109061"/>
                  </a:lnTo>
                  <a:lnTo>
                    <a:pt x="591026" y="109061"/>
                  </a:lnTo>
                  <a:lnTo>
                    <a:pt x="591026" y="182404"/>
                  </a:lnTo>
                  <a:lnTo>
                    <a:pt x="664369" y="182404"/>
                  </a:lnTo>
                  <a:lnTo>
                    <a:pt x="664369" y="254794"/>
                  </a:lnTo>
                  <a:lnTo>
                    <a:pt x="736759" y="254794"/>
                  </a:lnTo>
                  <a:lnTo>
                    <a:pt x="736759" y="444341"/>
                  </a:lnTo>
                  <a:lnTo>
                    <a:pt x="693896" y="444341"/>
                  </a:lnTo>
                  <a:lnTo>
                    <a:pt x="693896" y="297656"/>
                  </a:lnTo>
                  <a:lnTo>
                    <a:pt x="591026" y="297656"/>
                  </a:lnTo>
                  <a:lnTo>
                    <a:pt x="591026" y="443389"/>
                  </a:lnTo>
                  <a:lnTo>
                    <a:pt x="548164" y="443389"/>
                  </a:lnTo>
                  <a:lnTo>
                    <a:pt x="548164" y="370046"/>
                  </a:lnTo>
                  <a:lnTo>
                    <a:pt x="226219" y="370046"/>
                  </a:lnTo>
                  <a:lnTo>
                    <a:pt x="226219" y="443389"/>
                  </a:lnTo>
                  <a:lnTo>
                    <a:pt x="183356" y="443389"/>
                  </a:lnTo>
                  <a:lnTo>
                    <a:pt x="183356" y="297656"/>
                  </a:lnTo>
                  <a:lnTo>
                    <a:pt x="79534" y="297656"/>
                  </a:lnTo>
                  <a:lnTo>
                    <a:pt x="79534" y="443389"/>
                  </a:lnTo>
                  <a:lnTo>
                    <a:pt x="36671" y="443389"/>
                  </a:lnTo>
                  <a:lnTo>
                    <a:pt x="36671" y="254794"/>
                  </a:lnTo>
                  <a:lnTo>
                    <a:pt x="110014" y="254794"/>
                  </a:lnTo>
                  <a:lnTo>
                    <a:pt x="110014" y="181451"/>
                  </a:lnTo>
                  <a:lnTo>
                    <a:pt x="183356" y="181451"/>
                  </a:lnTo>
                  <a:lnTo>
                    <a:pt x="183356" y="108109"/>
                  </a:lnTo>
                  <a:lnTo>
                    <a:pt x="256699" y="108109"/>
                  </a:lnTo>
                  <a:lnTo>
                    <a:pt x="256699" y="35719"/>
                  </a:lnTo>
                  <a:lnTo>
                    <a:pt x="299561" y="35719"/>
                  </a:lnTo>
                  <a:lnTo>
                    <a:pt x="299561" y="109061"/>
                  </a:lnTo>
                  <a:lnTo>
                    <a:pt x="474821" y="109061"/>
                  </a:lnTo>
                  <a:lnTo>
                    <a:pt x="474821" y="35719"/>
                  </a:lnTo>
                  <a:lnTo>
                    <a:pt x="517684" y="35719"/>
                  </a:lnTo>
                  <a:moveTo>
                    <a:pt x="444341" y="254794"/>
                  </a:moveTo>
                  <a:lnTo>
                    <a:pt x="547211" y="254794"/>
                  </a:lnTo>
                  <a:lnTo>
                    <a:pt x="547211" y="151924"/>
                  </a:lnTo>
                  <a:lnTo>
                    <a:pt x="444341" y="151924"/>
                  </a:lnTo>
                  <a:lnTo>
                    <a:pt x="444341" y="254794"/>
                  </a:lnTo>
                  <a:moveTo>
                    <a:pt x="226219" y="254794"/>
                  </a:moveTo>
                  <a:lnTo>
                    <a:pt x="329089" y="254794"/>
                  </a:lnTo>
                  <a:lnTo>
                    <a:pt x="329089" y="151924"/>
                  </a:lnTo>
                  <a:lnTo>
                    <a:pt x="226219" y="151924"/>
                  </a:lnTo>
                  <a:lnTo>
                    <a:pt x="226219" y="254794"/>
                  </a:lnTo>
                  <a:moveTo>
                    <a:pt x="546259" y="7144"/>
                  </a:moveTo>
                  <a:lnTo>
                    <a:pt x="517684" y="7144"/>
                  </a:lnTo>
                  <a:lnTo>
                    <a:pt x="474821" y="7144"/>
                  </a:lnTo>
                  <a:lnTo>
                    <a:pt x="446246" y="7144"/>
                  </a:lnTo>
                  <a:lnTo>
                    <a:pt x="446246" y="35719"/>
                  </a:lnTo>
                  <a:lnTo>
                    <a:pt x="446246" y="80486"/>
                  </a:lnTo>
                  <a:lnTo>
                    <a:pt x="327184" y="80486"/>
                  </a:lnTo>
                  <a:lnTo>
                    <a:pt x="327184" y="35719"/>
                  </a:lnTo>
                  <a:lnTo>
                    <a:pt x="327184" y="7144"/>
                  </a:lnTo>
                  <a:lnTo>
                    <a:pt x="298609" y="7144"/>
                  </a:lnTo>
                  <a:lnTo>
                    <a:pt x="255746" y="7144"/>
                  </a:lnTo>
                  <a:lnTo>
                    <a:pt x="227171" y="7144"/>
                  </a:lnTo>
                  <a:lnTo>
                    <a:pt x="227171" y="35719"/>
                  </a:lnTo>
                  <a:lnTo>
                    <a:pt x="227171" y="80486"/>
                  </a:lnTo>
                  <a:lnTo>
                    <a:pt x="182404" y="80486"/>
                  </a:lnTo>
                  <a:lnTo>
                    <a:pt x="153829" y="80486"/>
                  </a:lnTo>
                  <a:lnTo>
                    <a:pt x="153829" y="109061"/>
                  </a:lnTo>
                  <a:lnTo>
                    <a:pt x="153829" y="153829"/>
                  </a:lnTo>
                  <a:lnTo>
                    <a:pt x="109061" y="153829"/>
                  </a:lnTo>
                  <a:lnTo>
                    <a:pt x="80486" y="153829"/>
                  </a:lnTo>
                  <a:lnTo>
                    <a:pt x="80486" y="182404"/>
                  </a:lnTo>
                  <a:lnTo>
                    <a:pt x="80486" y="226219"/>
                  </a:lnTo>
                  <a:lnTo>
                    <a:pt x="35719" y="226219"/>
                  </a:lnTo>
                  <a:lnTo>
                    <a:pt x="7144" y="226219"/>
                  </a:lnTo>
                  <a:lnTo>
                    <a:pt x="7144" y="254794"/>
                  </a:lnTo>
                  <a:lnTo>
                    <a:pt x="7144" y="444341"/>
                  </a:lnTo>
                  <a:lnTo>
                    <a:pt x="7144" y="472916"/>
                  </a:lnTo>
                  <a:lnTo>
                    <a:pt x="35719" y="472916"/>
                  </a:lnTo>
                  <a:lnTo>
                    <a:pt x="78581" y="472916"/>
                  </a:lnTo>
                  <a:lnTo>
                    <a:pt x="107156" y="472916"/>
                  </a:lnTo>
                  <a:lnTo>
                    <a:pt x="107156" y="444341"/>
                  </a:lnTo>
                  <a:lnTo>
                    <a:pt x="107156" y="326231"/>
                  </a:lnTo>
                  <a:lnTo>
                    <a:pt x="152876" y="326231"/>
                  </a:lnTo>
                  <a:lnTo>
                    <a:pt x="152876" y="443389"/>
                  </a:lnTo>
                  <a:lnTo>
                    <a:pt x="152876" y="471964"/>
                  </a:lnTo>
                  <a:lnTo>
                    <a:pt x="181451" y="471964"/>
                  </a:lnTo>
                  <a:lnTo>
                    <a:pt x="224314" y="471964"/>
                  </a:lnTo>
                  <a:lnTo>
                    <a:pt x="252889" y="471964"/>
                  </a:lnTo>
                  <a:lnTo>
                    <a:pt x="252889" y="443389"/>
                  </a:lnTo>
                  <a:lnTo>
                    <a:pt x="252889" y="398621"/>
                  </a:lnTo>
                  <a:lnTo>
                    <a:pt x="516731" y="398621"/>
                  </a:lnTo>
                  <a:lnTo>
                    <a:pt x="516731" y="443389"/>
                  </a:lnTo>
                  <a:lnTo>
                    <a:pt x="516731" y="471964"/>
                  </a:lnTo>
                  <a:lnTo>
                    <a:pt x="545306" y="471964"/>
                  </a:lnTo>
                  <a:lnTo>
                    <a:pt x="591026" y="471964"/>
                  </a:lnTo>
                  <a:lnTo>
                    <a:pt x="619601" y="471964"/>
                  </a:lnTo>
                  <a:lnTo>
                    <a:pt x="619601" y="443389"/>
                  </a:lnTo>
                  <a:lnTo>
                    <a:pt x="619601" y="326231"/>
                  </a:lnTo>
                  <a:lnTo>
                    <a:pt x="664369" y="326231"/>
                  </a:lnTo>
                  <a:lnTo>
                    <a:pt x="664369" y="443389"/>
                  </a:lnTo>
                  <a:lnTo>
                    <a:pt x="664369" y="471964"/>
                  </a:lnTo>
                  <a:lnTo>
                    <a:pt x="692944" y="471964"/>
                  </a:lnTo>
                  <a:lnTo>
                    <a:pt x="735806" y="471964"/>
                  </a:lnTo>
                  <a:lnTo>
                    <a:pt x="764381" y="471964"/>
                  </a:lnTo>
                  <a:lnTo>
                    <a:pt x="764381" y="443389"/>
                  </a:lnTo>
                  <a:lnTo>
                    <a:pt x="764381" y="254794"/>
                  </a:lnTo>
                  <a:lnTo>
                    <a:pt x="764381" y="226219"/>
                  </a:lnTo>
                  <a:lnTo>
                    <a:pt x="735806" y="226219"/>
                  </a:lnTo>
                  <a:lnTo>
                    <a:pt x="691991" y="226219"/>
                  </a:lnTo>
                  <a:lnTo>
                    <a:pt x="691991" y="181451"/>
                  </a:lnTo>
                  <a:lnTo>
                    <a:pt x="691991" y="152876"/>
                  </a:lnTo>
                  <a:lnTo>
                    <a:pt x="663416" y="152876"/>
                  </a:lnTo>
                  <a:lnTo>
                    <a:pt x="619601" y="152876"/>
                  </a:lnTo>
                  <a:lnTo>
                    <a:pt x="619601" y="108109"/>
                  </a:lnTo>
                  <a:lnTo>
                    <a:pt x="619601" y="79534"/>
                  </a:lnTo>
                  <a:lnTo>
                    <a:pt x="591026" y="79534"/>
                  </a:lnTo>
                  <a:lnTo>
                    <a:pt x="546259" y="79534"/>
                  </a:lnTo>
                  <a:lnTo>
                    <a:pt x="546259" y="35719"/>
                  </a:lnTo>
                  <a:lnTo>
                    <a:pt x="546259" y="7144"/>
                  </a:lnTo>
                  <a:lnTo>
                    <a:pt x="546259" y="7144"/>
                  </a:lnTo>
                  <a:close/>
                  <a:moveTo>
                    <a:pt x="472916" y="180499"/>
                  </a:moveTo>
                  <a:lnTo>
                    <a:pt x="518636" y="180499"/>
                  </a:lnTo>
                  <a:lnTo>
                    <a:pt x="518636" y="226219"/>
                  </a:lnTo>
                  <a:lnTo>
                    <a:pt x="472916" y="226219"/>
                  </a:lnTo>
                  <a:lnTo>
                    <a:pt x="472916" y="180499"/>
                  </a:lnTo>
                  <a:lnTo>
                    <a:pt x="472916" y="180499"/>
                  </a:lnTo>
                  <a:close/>
                  <a:moveTo>
                    <a:pt x="254794" y="180499"/>
                  </a:moveTo>
                  <a:lnTo>
                    <a:pt x="300514" y="180499"/>
                  </a:lnTo>
                  <a:lnTo>
                    <a:pt x="300514" y="226219"/>
                  </a:lnTo>
                  <a:lnTo>
                    <a:pt x="254794" y="226219"/>
                  </a:lnTo>
                  <a:lnTo>
                    <a:pt x="254794" y="180499"/>
                  </a:lnTo>
                  <a:lnTo>
                    <a:pt x="254794" y="180499"/>
                  </a:lnTo>
                  <a:close/>
                </a:path>
              </a:pathLst>
            </a:custGeom>
            <a:solidFill>
              <a:schemeClr val="accent6"/>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84C44619-5C6C-462F-A738-A601D0916A5D}"/>
                </a:ext>
              </a:extLst>
            </p:cNvPr>
            <p:cNvSpPr/>
            <p:nvPr/>
          </p:nvSpPr>
          <p:spPr>
            <a:xfrm>
              <a:off x="1824691"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FCA7A90F-8E8B-4D40-90C2-E81B3DD6F26C}"/>
                </a:ext>
              </a:extLst>
            </p:cNvPr>
            <p:cNvSpPr/>
            <p:nvPr/>
          </p:nvSpPr>
          <p:spPr>
            <a:xfrm>
              <a:off x="1811356"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CD02C96-60A5-4083-BC6C-9E52C86708AA}"/>
                </a:ext>
              </a:extLst>
            </p:cNvPr>
            <p:cNvSpPr/>
            <p:nvPr/>
          </p:nvSpPr>
          <p:spPr>
            <a:xfrm>
              <a:off x="1751348"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0E33FC00-8BC4-4E07-8318-4197439511E3}"/>
                </a:ext>
              </a:extLst>
            </p:cNvPr>
            <p:cNvSpPr/>
            <p:nvPr/>
          </p:nvSpPr>
          <p:spPr>
            <a:xfrm>
              <a:off x="1738013"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9C1706AE-AECA-4E36-B3E2-C1584634428F}"/>
                </a:ext>
              </a:extLst>
            </p:cNvPr>
            <p:cNvSpPr/>
            <p:nvPr/>
          </p:nvSpPr>
          <p:spPr>
            <a:xfrm>
              <a:off x="1533226"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72BBA888-330E-4BAE-9745-4F94E836D1C1}"/>
                </a:ext>
              </a:extLst>
            </p:cNvPr>
            <p:cNvSpPr/>
            <p:nvPr/>
          </p:nvSpPr>
          <p:spPr>
            <a:xfrm>
              <a:off x="1518938"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79331402-761D-4216-A344-B1689852AA20}"/>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522C46C3-28AA-4B62-861F-CFD0A1CD4251}"/>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6D132BAF-E3A5-446C-BD75-45249FF11489}"/>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AC4B7E2B-2A51-4AC2-8405-529FB42A7378}"/>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27263132-9960-4D93-9937-5FC57A780F64}"/>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1B9193F-3B61-46B2-AEA5-AEE5F09773B4}"/>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DB7B8F10-C2A8-4928-9C8E-4786F026BE79}"/>
                </a:ext>
              </a:extLst>
            </p:cNvPr>
            <p:cNvSpPr/>
            <p:nvPr/>
          </p:nvSpPr>
          <p:spPr>
            <a:xfrm>
              <a:off x="2022436" y="3155329"/>
              <a:ext cx="95250" cy="95250"/>
            </a:xfrm>
            <a:custGeom>
              <a:avLst/>
              <a:gdLst>
                <a:gd name="connsiteX0" fmla="*/ 30379 w 95250"/>
                <a:gd name="connsiteY0" fmla="*/ 51334 h 95250"/>
                <a:gd name="connsiteX1" fmla="*/ 33236 w 95250"/>
                <a:gd name="connsiteY1" fmla="*/ 58954 h 95250"/>
                <a:gd name="connsiteX2" fmla="*/ 30379 w 95250"/>
                <a:gd name="connsiteY2" fmla="*/ 87529 h 95250"/>
                <a:gd name="connsiteX3" fmla="*/ 33236 w 95250"/>
                <a:gd name="connsiteY3" fmla="*/ 88481 h 95250"/>
                <a:gd name="connsiteX4" fmla="*/ 51334 w 95250"/>
                <a:gd name="connsiteY4" fmla="*/ 66574 h 95250"/>
                <a:gd name="connsiteX5" fmla="*/ 58954 w 95250"/>
                <a:gd name="connsiteY5" fmla="*/ 63716 h 95250"/>
                <a:gd name="connsiteX6" fmla="*/ 87529 w 95250"/>
                <a:gd name="connsiteY6" fmla="*/ 66574 h 95250"/>
                <a:gd name="connsiteX7" fmla="*/ 88481 w 95250"/>
                <a:gd name="connsiteY7" fmla="*/ 63716 h 95250"/>
                <a:gd name="connsiteX8" fmla="*/ 66574 w 95250"/>
                <a:gd name="connsiteY8" fmla="*/ 45619 h 95250"/>
                <a:gd name="connsiteX9" fmla="*/ 63716 w 95250"/>
                <a:gd name="connsiteY9" fmla="*/ 37999 h 95250"/>
                <a:gd name="connsiteX10" fmla="*/ 66574 w 95250"/>
                <a:gd name="connsiteY10" fmla="*/ 9424 h 95250"/>
                <a:gd name="connsiteX11" fmla="*/ 63716 w 95250"/>
                <a:gd name="connsiteY11" fmla="*/ 8471 h 95250"/>
                <a:gd name="connsiteX12" fmla="*/ 45619 w 95250"/>
                <a:gd name="connsiteY12" fmla="*/ 30379 h 95250"/>
                <a:gd name="connsiteX13" fmla="*/ 37999 w 95250"/>
                <a:gd name="connsiteY13" fmla="*/ 33236 h 95250"/>
                <a:gd name="connsiteX14" fmla="*/ 9424 w 95250"/>
                <a:gd name="connsiteY14" fmla="*/ 30379 h 95250"/>
                <a:gd name="connsiteX15" fmla="*/ 8471 w 95250"/>
                <a:gd name="connsiteY15" fmla="*/ 33236 h 95250"/>
                <a:gd name="connsiteX16" fmla="*/ 30379 w 95250"/>
                <a:gd name="connsiteY16" fmla="*/ 5133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0379" y="51334"/>
                  </a:moveTo>
                  <a:cubicBezTo>
                    <a:pt x="32284" y="53239"/>
                    <a:pt x="34189" y="56096"/>
                    <a:pt x="33236" y="58954"/>
                  </a:cubicBezTo>
                  <a:lnTo>
                    <a:pt x="30379" y="87529"/>
                  </a:lnTo>
                  <a:cubicBezTo>
                    <a:pt x="30379" y="90386"/>
                    <a:pt x="31331" y="90386"/>
                    <a:pt x="33236" y="88481"/>
                  </a:cubicBezTo>
                  <a:lnTo>
                    <a:pt x="51334" y="66574"/>
                  </a:lnTo>
                  <a:cubicBezTo>
                    <a:pt x="53239" y="64669"/>
                    <a:pt x="56096" y="62764"/>
                    <a:pt x="58954" y="63716"/>
                  </a:cubicBezTo>
                  <a:lnTo>
                    <a:pt x="87529" y="66574"/>
                  </a:lnTo>
                  <a:cubicBezTo>
                    <a:pt x="90386" y="66574"/>
                    <a:pt x="90386" y="65621"/>
                    <a:pt x="88481" y="63716"/>
                  </a:cubicBezTo>
                  <a:lnTo>
                    <a:pt x="66574" y="45619"/>
                  </a:lnTo>
                  <a:cubicBezTo>
                    <a:pt x="64669" y="43714"/>
                    <a:pt x="62764" y="40856"/>
                    <a:pt x="63716" y="37999"/>
                  </a:cubicBezTo>
                  <a:lnTo>
                    <a:pt x="66574" y="9424"/>
                  </a:lnTo>
                  <a:cubicBezTo>
                    <a:pt x="66574" y="6566"/>
                    <a:pt x="65621" y="6566"/>
                    <a:pt x="63716" y="8471"/>
                  </a:cubicBezTo>
                  <a:lnTo>
                    <a:pt x="45619" y="30379"/>
                  </a:lnTo>
                  <a:cubicBezTo>
                    <a:pt x="43714" y="32284"/>
                    <a:pt x="40856" y="34189"/>
                    <a:pt x="37999" y="33236"/>
                  </a:cubicBezTo>
                  <a:lnTo>
                    <a:pt x="9424" y="30379"/>
                  </a:lnTo>
                  <a:cubicBezTo>
                    <a:pt x="6566" y="30379"/>
                    <a:pt x="6566" y="31331"/>
                    <a:pt x="8471" y="33236"/>
                  </a:cubicBezTo>
                  <a:lnTo>
                    <a:pt x="30379" y="51334"/>
                  </a:lnTo>
                  <a:close/>
                </a:path>
              </a:pathLst>
            </a:custGeom>
            <a:solidFill>
              <a:schemeClr val="accent3"/>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5E7150E8-46A6-4AA9-8C0F-CE4E9473D026}"/>
                </a:ext>
              </a:extLst>
            </p:cNvPr>
            <p:cNvSpPr/>
            <p:nvPr/>
          </p:nvSpPr>
          <p:spPr>
            <a:xfrm>
              <a:off x="1264383" y="3617429"/>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7389 w 95250"/>
                <a:gd name="connsiteY8" fmla="*/ 41672 h 95250"/>
                <a:gd name="connsiteX9" fmla="*/ 60722 w 95250"/>
                <a:gd name="connsiteY9" fmla="*/ 35957 h 95250"/>
                <a:gd name="connsiteX10" fmla="*/ 51197 w 95250"/>
                <a:gd name="connsiteY10" fmla="*/ 9287 h 95250"/>
                <a:gd name="connsiteX11" fmla="*/ 48339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7389" y="41672"/>
                  </a:lnTo>
                  <a:cubicBezTo>
                    <a:pt x="64532" y="40719"/>
                    <a:pt x="61674" y="38814"/>
                    <a:pt x="60722" y="35957"/>
                  </a:cubicBezTo>
                  <a:lnTo>
                    <a:pt x="51197" y="9287"/>
                  </a:lnTo>
                  <a:cubicBezTo>
                    <a:pt x="50244" y="6429"/>
                    <a:pt x="49292" y="6429"/>
                    <a:pt x="48339"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accent3"/>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F4CEA4FE-7769-4C79-A31A-CEBD60B97E73}"/>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D6E0C72E-F4A1-4A03-A4D8-D5F6519487A4}"/>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471428D5-289F-4C48-9298-033FC4598601}"/>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FAC55307-636F-4F5C-819D-6422A4890F6D}"/>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DFEF6A18-4344-4AC5-B6DC-6AB1C17C1D6B}"/>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B833DC77-57D4-4CE8-B336-5B19D26D6C21}"/>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481C0DDE-DB55-43F6-A3DB-E5AC1E9000F5}"/>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A19F38D6-66E3-4A60-9204-EA9A7E763D63}"/>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5CD73C1E-544D-4B26-9FD3-D628676B667D}"/>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CFB757EA-7C46-4C6A-9C68-FF41F7FD940C}"/>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EB31C020-E05B-4463-864B-317586006852}"/>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AB3DDA34-FFC6-43EE-A436-4A3B98CB2929}"/>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grpSp>
      <p:grpSp>
        <p:nvGrpSpPr>
          <p:cNvPr id="154" name="Group 153">
            <a:extLst>
              <a:ext uri="{FF2B5EF4-FFF2-40B4-BE49-F238E27FC236}">
                <a16:creationId xmlns:a16="http://schemas.microsoft.com/office/drawing/2014/main" id="{E103019A-EA75-4DA5-8A11-99E139ADB27E}"/>
              </a:ext>
              <a:ext uri="{C183D7F6-B498-43B3-948B-1728B52AA6E4}">
                <adec:decorative xmlns:adec="http://schemas.microsoft.com/office/drawing/2017/decorative" val="1"/>
              </a:ext>
            </a:extLst>
          </p:cNvPr>
          <p:cNvGrpSpPr/>
          <p:nvPr/>
        </p:nvGrpSpPr>
        <p:grpSpPr>
          <a:xfrm rot="552960">
            <a:off x="6816917" y="5490872"/>
            <a:ext cx="1511898" cy="1012825"/>
            <a:chOff x="7911409" y="975790"/>
            <a:chExt cx="1511898" cy="1012825"/>
          </a:xfrm>
        </p:grpSpPr>
        <p:sp>
          <p:nvSpPr>
            <p:cNvPr id="155" name="Freeform: Shape 154">
              <a:extLst>
                <a:ext uri="{FF2B5EF4-FFF2-40B4-BE49-F238E27FC236}">
                  <a16:creationId xmlns:a16="http://schemas.microsoft.com/office/drawing/2014/main" id="{F8E437C7-07D8-4F24-B161-18FDA94144B7}"/>
                </a:ext>
              </a:extLst>
            </p:cNvPr>
            <p:cNvSpPr/>
            <p:nvPr/>
          </p:nvSpPr>
          <p:spPr>
            <a:xfrm>
              <a:off x="7911409" y="975790"/>
              <a:ext cx="1511898" cy="1012825"/>
            </a:xfrm>
            <a:custGeom>
              <a:avLst/>
              <a:gdLst>
                <a:gd name="connsiteX0" fmla="*/ 1344198 w 1511898"/>
                <a:gd name="connsiteY0" fmla="*/ 1016865 h 1012825"/>
                <a:gd name="connsiteX1" fmla="*/ 172844 w 1511898"/>
                <a:gd name="connsiteY1" fmla="*/ 1016865 h 1012825"/>
                <a:gd name="connsiteX2" fmla="*/ 8444 w 1511898"/>
                <a:gd name="connsiteY2" fmla="*/ 852465 h 1012825"/>
                <a:gd name="connsiteX3" fmla="*/ 8444 w 1511898"/>
                <a:gd name="connsiteY3" fmla="*/ 172844 h 1012825"/>
                <a:gd name="connsiteX4" fmla="*/ 172844 w 1511898"/>
                <a:gd name="connsiteY4" fmla="*/ 8444 h 1012825"/>
                <a:gd name="connsiteX5" fmla="*/ 1344198 w 1511898"/>
                <a:gd name="connsiteY5" fmla="*/ 8444 h 1012825"/>
                <a:gd name="connsiteX6" fmla="*/ 1508599 w 1511898"/>
                <a:gd name="connsiteY6" fmla="*/ 172844 h 1012825"/>
                <a:gd name="connsiteX7" fmla="*/ 1508599 w 1511898"/>
                <a:gd name="connsiteY7" fmla="*/ 852465 h 1012825"/>
                <a:gd name="connsiteX8" fmla="*/ 1344198 w 1511898"/>
                <a:gd name="connsiteY8" fmla="*/ 1016865 h 101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898" h="1012825">
                  <a:moveTo>
                    <a:pt x="1344198" y="1016865"/>
                  </a:moveTo>
                  <a:lnTo>
                    <a:pt x="172844" y="1016865"/>
                  </a:lnTo>
                  <a:cubicBezTo>
                    <a:pt x="81837" y="1016865"/>
                    <a:pt x="8444" y="943472"/>
                    <a:pt x="8444" y="852465"/>
                  </a:cubicBezTo>
                  <a:lnTo>
                    <a:pt x="8444" y="172844"/>
                  </a:lnTo>
                  <a:cubicBezTo>
                    <a:pt x="8444" y="81837"/>
                    <a:pt x="83305" y="8444"/>
                    <a:pt x="172844" y="8444"/>
                  </a:cubicBezTo>
                  <a:lnTo>
                    <a:pt x="1344198" y="8444"/>
                  </a:lnTo>
                  <a:cubicBezTo>
                    <a:pt x="1435206" y="8444"/>
                    <a:pt x="1508599" y="83305"/>
                    <a:pt x="1508599" y="172844"/>
                  </a:cubicBezTo>
                  <a:lnTo>
                    <a:pt x="1508599" y="852465"/>
                  </a:lnTo>
                  <a:cubicBezTo>
                    <a:pt x="1510067" y="943472"/>
                    <a:pt x="1435206" y="1016865"/>
                    <a:pt x="1344198" y="1016865"/>
                  </a:cubicBezTo>
                  <a:close/>
                </a:path>
              </a:pathLst>
            </a:custGeom>
            <a:noFill/>
            <a:ln w="7306" cap="flat">
              <a:solidFill>
                <a:schemeClr val="accent1"/>
              </a:solid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82E0BA6F-49DA-46B9-B314-D671E17100F2}"/>
                </a:ext>
              </a:extLst>
            </p:cNvPr>
            <p:cNvSpPr/>
            <p:nvPr/>
          </p:nvSpPr>
          <p:spPr>
            <a:xfrm>
              <a:off x="7933049" y="995962"/>
              <a:ext cx="1467862" cy="983468"/>
            </a:xfrm>
            <a:custGeom>
              <a:avLst/>
              <a:gdLst>
                <a:gd name="connsiteX0" fmla="*/ 1315219 w 1467862"/>
                <a:gd name="connsiteY0" fmla="*/ 951189 h 983467"/>
                <a:gd name="connsiteX1" fmla="*/ 158543 w 1467862"/>
                <a:gd name="connsiteY1" fmla="*/ 951189 h 983467"/>
                <a:gd name="connsiteX2" fmla="*/ 33775 w 1467862"/>
                <a:gd name="connsiteY2" fmla="*/ 826421 h 983467"/>
                <a:gd name="connsiteX3" fmla="*/ 33775 w 1467862"/>
                <a:gd name="connsiteY3" fmla="*/ 158543 h 983467"/>
                <a:gd name="connsiteX4" fmla="*/ 158543 w 1467862"/>
                <a:gd name="connsiteY4" fmla="*/ 33775 h 983467"/>
                <a:gd name="connsiteX5" fmla="*/ 1316687 w 1467862"/>
                <a:gd name="connsiteY5" fmla="*/ 33775 h 983467"/>
                <a:gd name="connsiteX6" fmla="*/ 1441455 w 1467862"/>
                <a:gd name="connsiteY6" fmla="*/ 158543 h 983467"/>
                <a:gd name="connsiteX7" fmla="*/ 1441455 w 1467862"/>
                <a:gd name="connsiteY7" fmla="*/ 826421 h 983467"/>
                <a:gd name="connsiteX8" fmla="*/ 1315219 w 1467862"/>
                <a:gd name="connsiteY8" fmla="*/ 951189 h 98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7862" h="983467">
                  <a:moveTo>
                    <a:pt x="1315219" y="951189"/>
                  </a:moveTo>
                  <a:lnTo>
                    <a:pt x="158543" y="951189"/>
                  </a:lnTo>
                  <a:cubicBezTo>
                    <a:pt x="89554" y="951189"/>
                    <a:pt x="33775" y="895410"/>
                    <a:pt x="33775" y="826421"/>
                  </a:cubicBezTo>
                  <a:lnTo>
                    <a:pt x="33775" y="158543"/>
                  </a:lnTo>
                  <a:cubicBezTo>
                    <a:pt x="33775" y="89554"/>
                    <a:pt x="89554" y="33775"/>
                    <a:pt x="158543" y="33775"/>
                  </a:cubicBezTo>
                  <a:lnTo>
                    <a:pt x="1316687" y="33775"/>
                  </a:lnTo>
                  <a:cubicBezTo>
                    <a:pt x="1385676" y="33775"/>
                    <a:pt x="1441455" y="89554"/>
                    <a:pt x="1441455" y="158543"/>
                  </a:cubicBezTo>
                  <a:lnTo>
                    <a:pt x="1441455" y="826421"/>
                  </a:lnTo>
                  <a:cubicBezTo>
                    <a:pt x="1441455" y="895410"/>
                    <a:pt x="1384208" y="951189"/>
                    <a:pt x="1315219" y="951189"/>
                  </a:cubicBezTo>
                  <a:close/>
                </a:path>
              </a:pathLst>
            </a:custGeom>
            <a:solidFill>
              <a:schemeClr val="accent4"/>
            </a:solidFill>
            <a:ln w="29222" cap="flat">
              <a:solidFill>
                <a:schemeClr val="accent1"/>
              </a:solid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72FC3FB4-7710-476E-9839-C521E8AAC22D}"/>
                </a:ext>
              </a:extLst>
            </p:cNvPr>
            <p:cNvSpPr/>
            <p:nvPr/>
          </p:nvSpPr>
          <p:spPr>
            <a:xfrm>
              <a:off x="8052687" y="1103857"/>
              <a:ext cx="1233004" cy="777967"/>
            </a:xfrm>
            <a:custGeom>
              <a:avLst/>
              <a:gdLst>
                <a:gd name="connsiteX0" fmla="*/ 1214663 w 1233004"/>
                <a:gd name="connsiteY0" fmla="*/ 511557 h 777967"/>
                <a:gd name="connsiteX1" fmla="*/ 1214663 w 1233004"/>
                <a:gd name="connsiteY1" fmla="*/ 72666 h 777967"/>
                <a:gd name="connsiteX2" fmla="*/ 1158884 w 1233004"/>
                <a:gd name="connsiteY2" fmla="*/ 16888 h 777967"/>
                <a:gd name="connsiteX3" fmla="*/ 80006 w 1233004"/>
                <a:gd name="connsiteY3" fmla="*/ 16888 h 777967"/>
                <a:gd name="connsiteX4" fmla="*/ 24227 w 1233004"/>
                <a:gd name="connsiteY4" fmla="*/ 72666 h 777967"/>
                <a:gd name="connsiteX5" fmla="*/ 24227 w 1233004"/>
                <a:gd name="connsiteY5" fmla="*/ 511557 h 777967"/>
                <a:gd name="connsiteX6" fmla="*/ 16888 w 1233004"/>
                <a:gd name="connsiteY6" fmla="*/ 518896 h 777967"/>
                <a:gd name="connsiteX7" fmla="*/ 16888 w 1233004"/>
                <a:gd name="connsiteY7" fmla="*/ 711186 h 777967"/>
                <a:gd name="connsiteX8" fmla="*/ 24227 w 1233004"/>
                <a:gd name="connsiteY8" fmla="*/ 718526 h 777967"/>
                <a:gd name="connsiteX9" fmla="*/ 24227 w 1233004"/>
                <a:gd name="connsiteY9" fmla="*/ 718526 h 777967"/>
                <a:gd name="connsiteX10" fmla="*/ 80006 w 1233004"/>
                <a:gd name="connsiteY10" fmla="*/ 774305 h 777967"/>
                <a:gd name="connsiteX11" fmla="*/ 169545 w 1233004"/>
                <a:gd name="connsiteY11" fmla="*/ 774305 h 777967"/>
                <a:gd name="connsiteX12" fmla="*/ 193031 w 1233004"/>
                <a:gd name="connsiteY12" fmla="*/ 756690 h 777967"/>
                <a:gd name="connsiteX13" fmla="*/ 235599 w 1233004"/>
                <a:gd name="connsiteY13" fmla="*/ 573207 h 777967"/>
                <a:gd name="connsiteX14" fmla="*/ 267892 w 1233004"/>
                <a:gd name="connsiteY14" fmla="*/ 548254 h 777967"/>
                <a:gd name="connsiteX15" fmla="*/ 991548 w 1233004"/>
                <a:gd name="connsiteY15" fmla="*/ 548254 h 777967"/>
                <a:gd name="connsiteX16" fmla="*/ 1000355 w 1233004"/>
                <a:gd name="connsiteY16" fmla="*/ 555593 h 777967"/>
                <a:gd name="connsiteX17" fmla="*/ 1045859 w 1233004"/>
                <a:gd name="connsiteY17" fmla="*/ 756690 h 777967"/>
                <a:gd name="connsiteX18" fmla="*/ 1069345 w 1233004"/>
                <a:gd name="connsiteY18" fmla="*/ 774305 h 777967"/>
                <a:gd name="connsiteX19" fmla="*/ 1158884 w 1233004"/>
                <a:gd name="connsiteY19" fmla="*/ 774305 h 777967"/>
                <a:gd name="connsiteX20" fmla="*/ 1214663 w 1233004"/>
                <a:gd name="connsiteY20" fmla="*/ 718526 h 777967"/>
                <a:gd name="connsiteX21" fmla="*/ 1214663 w 1233004"/>
                <a:gd name="connsiteY21" fmla="*/ 718526 h 777967"/>
                <a:gd name="connsiteX22" fmla="*/ 1222002 w 1233004"/>
                <a:gd name="connsiteY22" fmla="*/ 711186 h 777967"/>
                <a:gd name="connsiteX23" fmla="*/ 1222002 w 1233004"/>
                <a:gd name="connsiteY23" fmla="*/ 518896 h 777967"/>
                <a:gd name="connsiteX24" fmla="*/ 1214663 w 1233004"/>
                <a:gd name="connsiteY24" fmla="*/ 511557 h 777967"/>
                <a:gd name="connsiteX25" fmla="*/ 441100 w 1233004"/>
                <a:gd name="connsiteY25" fmla="*/ 372110 h 777967"/>
                <a:gd name="connsiteX26" fmla="*/ 433760 w 1233004"/>
                <a:gd name="connsiteY26" fmla="*/ 395596 h 777967"/>
                <a:gd name="connsiteX27" fmla="*/ 423485 w 1233004"/>
                <a:gd name="connsiteY27" fmla="*/ 388257 h 777967"/>
                <a:gd name="connsiteX28" fmla="*/ 413210 w 1233004"/>
                <a:gd name="connsiteY28" fmla="*/ 402935 h 777967"/>
                <a:gd name="connsiteX29" fmla="*/ 423485 w 1233004"/>
                <a:gd name="connsiteY29" fmla="*/ 410275 h 777967"/>
                <a:gd name="connsiteX30" fmla="*/ 379450 w 1233004"/>
                <a:gd name="connsiteY30" fmla="*/ 430825 h 777967"/>
                <a:gd name="connsiteX31" fmla="*/ 380917 w 1233004"/>
                <a:gd name="connsiteY31" fmla="*/ 419082 h 777967"/>
                <a:gd name="connsiteX32" fmla="*/ 363303 w 1233004"/>
                <a:gd name="connsiteY32" fmla="*/ 417614 h 777967"/>
                <a:gd name="connsiteX33" fmla="*/ 361835 w 1233004"/>
                <a:gd name="connsiteY33" fmla="*/ 427889 h 777967"/>
                <a:gd name="connsiteX34" fmla="*/ 322203 w 1233004"/>
                <a:gd name="connsiteY34" fmla="*/ 400000 h 777967"/>
                <a:gd name="connsiteX35" fmla="*/ 333946 w 1233004"/>
                <a:gd name="connsiteY35" fmla="*/ 395596 h 777967"/>
                <a:gd name="connsiteX36" fmla="*/ 326606 w 1233004"/>
                <a:gd name="connsiteY36" fmla="*/ 379450 h 777967"/>
                <a:gd name="connsiteX37" fmla="*/ 314864 w 1233004"/>
                <a:gd name="connsiteY37" fmla="*/ 385321 h 777967"/>
                <a:gd name="connsiteX38" fmla="*/ 311928 w 1233004"/>
                <a:gd name="connsiteY38" fmla="*/ 360367 h 777967"/>
                <a:gd name="connsiteX39" fmla="*/ 319267 w 1233004"/>
                <a:gd name="connsiteY39" fmla="*/ 336882 h 777967"/>
                <a:gd name="connsiteX40" fmla="*/ 329542 w 1233004"/>
                <a:gd name="connsiteY40" fmla="*/ 344221 h 777967"/>
                <a:gd name="connsiteX41" fmla="*/ 339817 w 1233004"/>
                <a:gd name="connsiteY41" fmla="*/ 329542 h 777967"/>
                <a:gd name="connsiteX42" fmla="*/ 329542 w 1233004"/>
                <a:gd name="connsiteY42" fmla="*/ 322203 h 777967"/>
                <a:gd name="connsiteX43" fmla="*/ 373578 w 1233004"/>
                <a:gd name="connsiteY43" fmla="*/ 301653 h 777967"/>
                <a:gd name="connsiteX44" fmla="*/ 372110 w 1233004"/>
                <a:gd name="connsiteY44" fmla="*/ 314864 h 777967"/>
                <a:gd name="connsiteX45" fmla="*/ 389725 w 1233004"/>
                <a:gd name="connsiteY45" fmla="*/ 316331 h 777967"/>
                <a:gd name="connsiteX46" fmla="*/ 391192 w 1233004"/>
                <a:gd name="connsiteY46" fmla="*/ 303121 h 777967"/>
                <a:gd name="connsiteX47" fmla="*/ 430825 w 1233004"/>
                <a:gd name="connsiteY47" fmla="*/ 331010 h 777967"/>
                <a:gd name="connsiteX48" fmla="*/ 419082 w 1233004"/>
                <a:gd name="connsiteY48" fmla="*/ 336882 h 777967"/>
                <a:gd name="connsiteX49" fmla="*/ 426421 w 1233004"/>
                <a:gd name="connsiteY49" fmla="*/ 353028 h 777967"/>
                <a:gd name="connsiteX50" fmla="*/ 438164 w 1233004"/>
                <a:gd name="connsiteY50" fmla="*/ 347157 h 777967"/>
                <a:gd name="connsiteX51" fmla="*/ 441100 w 1233004"/>
                <a:gd name="connsiteY51" fmla="*/ 372110 h 777967"/>
                <a:gd name="connsiteX52" fmla="*/ 941641 w 1233004"/>
                <a:gd name="connsiteY52" fmla="*/ 372110 h 777967"/>
                <a:gd name="connsiteX53" fmla="*/ 929898 w 1233004"/>
                <a:gd name="connsiteY53" fmla="*/ 369174 h 777967"/>
                <a:gd name="connsiteX54" fmla="*/ 926962 w 1233004"/>
                <a:gd name="connsiteY54" fmla="*/ 386789 h 777967"/>
                <a:gd name="connsiteX55" fmla="*/ 938705 w 1233004"/>
                <a:gd name="connsiteY55" fmla="*/ 389725 h 777967"/>
                <a:gd name="connsiteX56" fmla="*/ 904944 w 1233004"/>
                <a:gd name="connsiteY56" fmla="*/ 424953 h 777967"/>
                <a:gd name="connsiteX57" fmla="*/ 902008 w 1233004"/>
                <a:gd name="connsiteY57" fmla="*/ 413210 h 777967"/>
                <a:gd name="connsiteX58" fmla="*/ 885862 w 1233004"/>
                <a:gd name="connsiteY58" fmla="*/ 419082 h 777967"/>
                <a:gd name="connsiteX59" fmla="*/ 888798 w 1233004"/>
                <a:gd name="connsiteY59" fmla="*/ 430825 h 777967"/>
                <a:gd name="connsiteX60" fmla="*/ 841826 w 1233004"/>
                <a:gd name="connsiteY60" fmla="*/ 420550 h 777967"/>
                <a:gd name="connsiteX61" fmla="*/ 850633 w 1233004"/>
                <a:gd name="connsiteY61" fmla="*/ 411743 h 777967"/>
                <a:gd name="connsiteX62" fmla="*/ 837423 w 1233004"/>
                <a:gd name="connsiteY62" fmla="*/ 400000 h 777967"/>
                <a:gd name="connsiteX63" fmla="*/ 828615 w 1233004"/>
                <a:gd name="connsiteY63" fmla="*/ 408807 h 777967"/>
                <a:gd name="connsiteX64" fmla="*/ 816872 w 1233004"/>
                <a:gd name="connsiteY64" fmla="*/ 386789 h 777967"/>
                <a:gd name="connsiteX65" fmla="*/ 813937 w 1233004"/>
                <a:gd name="connsiteY65" fmla="*/ 361835 h 777967"/>
                <a:gd name="connsiteX66" fmla="*/ 827147 w 1233004"/>
                <a:gd name="connsiteY66" fmla="*/ 364771 h 777967"/>
                <a:gd name="connsiteX67" fmla="*/ 831551 w 1233004"/>
                <a:gd name="connsiteY67" fmla="*/ 347157 h 777967"/>
                <a:gd name="connsiteX68" fmla="*/ 818340 w 1233004"/>
                <a:gd name="connsiteY68" fmla="*/ 344221 h 777967"/>
                <a:gd name="connsiteX69" fmla="*/ 852101 w 1233004"/>
                <a:gd name="connsiteY69" fmla="*/ 308992 h 777967"/>
                <a:gd name="connsiteX70" fmla="*/ 856505 w 1233004"/>
                <a:gd name="connsiteY70" fmla="*/ 322203 h 777967"/>
                <a:gd name="connsiteX71" fmla="*/ 872651 w 1233004"/>
                <a:gd name="connsiteY71" fmla="*/ 316331 h 777967"/>
                <a:gd name="connsiteX72" fmla="*/ 866780 w 1233004"/>
                <a:gd name="connsiteY72" fmla="*/ 301653 h 777967"/>
                <a:gd name="connsiteX73" fmla="*/ 913751 w 1233004"/>
                <a:gd name="connsiteY73" fmla="*/ 311928 h 777967"/>
                <a:gd name="connsiteX74" fmla="*/ 904944 w 1233004"/>
                <a:gd name="connsiteY74" fmla="*/ 322203 h 777967"/>
                <a:gd name="connsiteX75" fmla="*/ 918155 w 1233004"/>
                <a:gd name="connsiteY75" fmla="*/ 333946 h 777967"/>
                <a:gd name="connsiteX76" fmla="*/ 926962 w 1233004"/>
                <a:gd name="connsiteY76" fmla="*/ 323671 h 777967"/>
                <a:gd name="connsiteX77" fmla="*/ 938705 w 1233004"/>
                <a:gd name="connsiteY77" fmla="*/ 345689 h 777967"/>
                <a:gd name="connsiteX78" fmla="*/ 941641 w 1233004"/>
                <a:gd name="connsiteY78" fmla="*/ 372110 h 77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233004" h="777967">
                  <a:moveTo>
                    <a:pt x="1214663" y="511557"/>
                  </a:moveTo>
                  <a:lnTo>
                    <a:pt x="1214663" y="72666"/>
                  </a:lnTo>
                  <a:cubicBezTo>
                    <a:pt x="1214663" y="41841"/>
                    <a:pt x="1189709" y="16888"/>
                    <a:pt x="1158884" y="16888"/>
                  </a:cubicBezTo>
                  <a:lnTo>
                    <a:pt x="80006" y="16888"/>
                  </a:lnTo>
                  <a:cubicBezTo>
                    <a:pt x="49181" y="16888"/>
                    <a:pt x="24227" y="41841"/>
                    <a:pt x="24227" y="72666"/>
                  </a:cubicBezTo>
                  <a:lnTo>
                    <a:pt x="24227" y="511557"/>
                  </a:lnTo>
                  <a:lnTo>
                    <a:pt x="16888" y="518896"/>
                  </a:lnTo>
                  <a:lnTo>
                    <a:pt x="16888" y="711186"/>
                  </a:lnTo>
                  <a:lnTo>
                    <a:pt x="24227" y="718526"/>
                  </a:lnTo>
                  <a:lnTo>
                    <a:pt x="24227" y="718526"/>
                  </a:lnTo>
                  <a:cubicBezTo>
                    <a:pt x="24227" y="749351"/>
                    <a:pt x="49181" y="774305"/>
                    <a:pt x="80006" y="774305"/>
                  </a:cubicBezTo>
                  <a:lnTo>
                    <a:pt x="169545" y="774305"/>
                  </a:lnTo>
                  <a:cubicBezTo>
                    <a:pt x="179820" y="774305"/>
                    <a:pt x="190095" y="766965"/>
                    <a:pt x="193031" y="756690"/>
                  </a:cubicBezTo>
                  <a:lnTo>
                    <a:pt x="235599" y="573207"/>
                  </a:lnTo>
                  <a:cubicBezTo>
                    <a:pt x="238535" y="558529"/>
                    <a:pt x="251745" y="548254"/>
                    <a:pt x="267892" y="548254"/>
                  </a:cubicBezTo>
                  <a:lnTo>
                    <a:pt x="991548" y="548254"/>
                  </a:lnTo>
                  <a:cubicBezTo>
                    <a:pt x="995952" y="548254"/>
                    <a:pt x="1000355" y="551189"/>
                    <a:pt x="1000355" y="555593"/>
                  </a:cubicBezTo>
                  <a:lnTo>
                    <a:pt x="1045859" y="756690"/>
                  </a:lnTo>
                  <a:cubicBezTo>
                    <a:pt x="1048795" y="766965"/>
                    <a:pt x="1057602" y="774305"/>
                    <a:pt x="1069345" y="774305"/>
                  </a:cubicBezTo>
                  <a:lnTo>
                    <a:pt x="1158884" y="774305"/>
                  </a:lnTo>
                  <a:cubicBezTo>
                    <a:pt x="1189709" y="774305"/>
                    <a:pt x="1214663" y="749351"/>
                    <a:pt x="1214663" y="718526"/>
                  </a:cubicBezTo>
                  <a:lnTo>
                    <a:pt x="1214663" y="718526"/>
                  </a:lnTo>
                  <a:lnTo>
                    <a:pt x="1222002" y="711186"/>
                  </a:lnTo>
                  <a:lnTo>
                    <a:pt x="1222002" y="518896"/>
                  </a:lnTo>
                  <a:lnTo>
                    <a:pt x="1214663" y="511557"/>
                  </a:lnTo>
                  <a:close/>
                  <a:moveTo>
                    <a:pt x="441100" y="372110"/>
                  </a:moveTo>
                  <a:cubicBezTo>
                    <a:pt x="439632" y="380917"/>
                    <a:pt x="438164" y="388257"/>
                    <a:pt x="433760" y="395596"/>
                  </a:cubicBezTo>
                  <a:lnTo>
                    <a:pt x="423485" y="388257"/>
                  </a:lnTo>
                  <a:lnTo>
                    <a:pt x="413210" y="402935"/>
                  </a:lnTo>
                  <a:lnTo>
                    <a:pt x="423485" y="410275"/>
                  </a:lnTo>
                  <a:cubicBezTo>
                    <a:pt x="411742" y="422018"/>
                    <a:pt x="397064" y="429357"/>
                    <a:pt x="379450" y="430825"/>
                  </a:cubicBezTo>
                  <a:lnTo>
                    <a:pt x="380917" y="419082"/>
                  </a:lnTo>
                  <a:lnTo>
                    <a:pt x="363303" y="417614"/>
                  </a:lnTo>
                  <a:lnTo>
                    <a:pt x="361835" y="427889"/>
                  </a:lnTo>
                  <a:cubicBezTo>
                    <a:pt x="345689" y="423485"/>
                    <a:pt x="331010" y="413210"/>
                    <a:pt x="322203" y="400000"/>
                  </a:cubicBezTo>
                  <a:lnTo>
                    <a:pt x="333946" y="395596"/>
                  </a:lnTo>
                  <a:lnTo>
                    <a:pt x="326606" y="379450"/>
                  </a:lnTo>
                  <a:lnTo>
                    <a:pt x="314864" y="385321"/>
                  </a:lnTo>
                  <a:cubicBezTo>
                    <a:pt x="311928" y="377982"/>
                    <a:pt x="311928" y="369174"/>
                    <a:pt x="311928" y="360367"/>
                  </a:cubicBezTo>
                  <a:cubicBezTo>
                    <a:pt x="313396" y="351560"/>
                    <a:pt x="314864" y="344221"/>
                    <a:pt x="319267" y="336882"/>
                  </a:cubicBezTo>
                  <a:lnTo>
                    <a:pt x="329542" y="344221"/>
                  </a:lnTo>
                  <a:lnTo>
                    <a:pt x="339817" y="329542"/>
                  </a:lnTo>
                  <a:lnTo>
                    <a:pt x="329542" y="322203"/>
                  </a:lnTo>
                  <a:cubicBezTo>
                    <a:pt x="341285" y="310460"/>
                    <a:pt x="355964" y="303121"/>
                    <a:pt x="373578" y="301653"/>
                  </a:cubicBezTo>
                  <a:lnTo>
                    <a:pt x="372110" y="314864"/>
                  </a:lnTo>
                  <a:lnTo>
                    <a:pt x="389725" y="316331"/>
                  </a:lnTo>
                  <a:lnTo>
                    <a:pt x="391192" y="303121"/>
                  </a:lnTo>
                  <a:cubicBezTo>
                    <a:pt x="407339" y="307524"/>
                    <a:pt x="422017" y="317799"/>
                    <a:pt x="430825" y="331010"/>
                  </a:cubicBezTo>
                  <a:lnTo>
                    <a:pt x="419082" y="336882"/>
                  </a:lnTo>
                  <a:lnTo>
                    <a:pt x="426421" y="353028"/>
                  </a:lnTo>
                  <a:lnTo>
                    <a:pt x="438164" y="347157"/>
                  </a:lnTo>
                  <a:cubicBezTo>
                    <a:pt x="441100" y="354496"/>
                    <a:pt x="441100" y="363303"/>
                    <a:pt x="441100" y="372110"/>
                  </a:cubicBezTo>
                  <a:close/>
                  <a:moveTo>
                    <a:pt x="941641" y="372110"/>
                  </a:moveTo>
                  <a:lnTo>
                    <a:pt x="929898" y="369174"/>
                  </a:lnTo>
                  <a:lnTo>
                    <a:pt x="926962" y="386789"/>
                  </a:lnTo>
                  <a:lnTo>
                    <a:pt x="938705" y="389725"/>
                  </a:lnTo>
                  <a:cubicBezTo>
                    <a:pt x="932834" y="405871"/>
                    <a:pt x="921091" y="417614"/>
                    <a:pt x="904944" y="424953"/>
                  </a:cubicBezTo>
                  <a:lnTo>
                    <a:pt x="902008" y="413210"/>
                  </a:lnTo>
                  <a:lnTo>
                    <a:pt x="885862" y="419082"/>
                  </a:lnTo>
                  <a:lnTo>
                    <a:pt x="888798" y="430825"/>
                  </a:lnTo>
                  <a:cubicBezTo>
                    <a:pt x="871183" y="433760"/>
                    <a:pt x="855037" y="429357"/>
                    <a:pt x="841826" y="420550"/>
                  </a:cubicBezTo>
                  <a:lnTo>
                    <a:pt x="850633" y="411743"/>
                  </a:lnTo>
                  <a:lnTo>
                    <a:pt x="837423" y="400000"/>
                  </a:lnTo>
                  <a:lnTo>
                    <a:pt x="828615" y="408807"/>
                  </a:lnTo>
                  <a:cubicBezTo>
                    <a:pt x="822744" y="402935"/>
                    <a:pt x="819808" y="395596"/>
                    <a:pt x="816872" y="386789"/>
                  </a:cubicBezTo>
                  <a:cubicBezTo>
                    <a:pt x="813937" y="377982"/>
                    <a:pt x="813937" y="370642"/>
                    <a:pt x="813937" y="361835"/>
                  </a:cubicBezTo>
                  <a:lnTo>
                    <a:pt x="827147" y="364771"/>
                  </a:lnTo>
                  <a:lnTo>
                    <a:pt x="831551" y="347157"/>
                  </a:lnTo>
                  <a:lnTo>
                    <a:pt x="818340" y="344221"/>
                  </a:lnTo>
                  <a:cubicBezTo>
                    <a:pt x="824212" y="328074"/>
                    <a:pt x="835955" y="316331"/>
                    <a:pt x="852101" y="308992"/>
                  </a:cubicBezTo>
                  <a:lnTo>
                    <a:pt x="856505" y="322203"/>
                  </a:lnTo>
                  <a:lnTo>
                    <a:pt x="872651" y="316331"/>
                  </a:lnTo>
                  <a:lnTo>
                    <a:pt x="866780" y="301653"/>
                  </a:lnTo>
                  <a:cubicBezTo>
                    <a:pt x="884394" y="298717"/>
                    <a:pt x="900541" y="303121"/>
                    <a:pt x="913751" y="311928"/>
                  </a:cubicBezTo>
                  <a:lnTo>
                    <a:pt x="904944" y="322203"/>
                  </a:lnTo>
                  <a:lnTo>
                    <a:pt x="918155" y="333946"/>
                  </a:lnTo>
                  <a:lnTo>
                    <a:pt x="926962" y="323671"/>
                  </a:lnTo>
                  <a:cubicBezTo>
                    <a:pt x="932834" y="329542"/>
                    <a:pt x="935769" y="336882"/>
                    <a:pt x="938705" y="345689"/>
                  </a:cubicBezTo>
                  <a:cubicBezTo>
                    <a:pt x="941641" y="354496"/>
                    <a:pt x="943109" y="363303"/>
                    <a:pt x="941641" y="372110"/>
                  </a:cubicBezTo>
                  <a:close/>
                </a:path>
              </a:pathLst>
            </a:custGeom>
            <a:solidFill>
              <a:schemeClr val="accent5"/>
            </a:solidFill>
            <a:ln w="14611"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E5098B57-B65A-40E5-BEB6-CA22B12DBB84}"/>
                </a:ext>
              </a:extLst>
            </p:cNvPr>
            <p:cNvSpPr/>
            <p:nvPr/>
          </p:nvSpPr>
          <p:spPr>
            <a:xfrm>
              <a:off x="8243509" y="1655773"/>
              <a:ext cx="851360" cy="234858"/>
            </a:xfrm>
            <a:custGeom>
              <a:avLst/>
              <a:gdLst>
                <a:gd name="connsiteX0" fmla="*/ 65327 w 851360"/>
                <a:gd name="connsiteY0" fmla="*/ 16888 h 234857"/>
                <a:gd name="connsiteX1" fmla="*/ 16888 w 851360"/>
                <a:gd name="connsiteY1" fmla="*/ 225324 h 234857"/>
                <a:gd name="connsiteX2" fmla="*/ 840358 w 851360"/>
                <a:gd name="connsiteY2" fmla="*/ 225324 h 234857"/>
                <a:gd name="connsiteX3" fmla="*/ 793387 w 851360"/>
                <a:gd name="connsiteY3" fmla="*/ 16888 h 234857"/>
                <a:gd name="connsiteX4" fmla="*/ 65327 w 851360"/>
                <a:gd name="connsiteY4" fmla="*/ 16888 h 234857"/>
                <a:gd name="connsiteX5" fmla="*/ 150463 w 851360"/>
                <a:gd name="connsiteY5" fmla="*/ 209177 h 234857"/>
                <a:gd name="connsiteX6" fmla="*/ 119638 w 851360"/>
                <a:gd name="connsiteY6" fmla="*/ 178352 h 234857"/>
                <a:gd name="connsiteX7" fmla="*/ 150463 w 851360"/>
                <a:gd name="connsiteY7" fmla="*/ 147527 h 234857"/>
                <a:gd name="connsiteX8" fmla="*/ 181288 w 851360"/>
                <a:gd name="connsiteY8" fmla="*/ 178352 h 234857"/>
                <a:gd name="connsiteX9" fmla="*/ 150463 w 851360"/>
                <a:gd name="connsiteY9" fmla="*/ 209177 h 234857"/>
                <a:gd name="connsiteX10" fmla="*/ 270828 w 851360"/>
                <a:gd name="connsiteY10" fmla="*/ 190095 h 234857"/>
                <a:gd name="connsiteX11" fmla="*/ 245874 w 851360"/>
                <a:gd name="connsiteY11" fmla="*/ 165142 h 234857"/>
                <a:gd name="connsiteX12" fmla="*/ 270828 w 851360"/>
                <a:gd name="connsiteY12" fmla="*/ 140188 h 234857"/>
                <a:gd name="connsiteX13" fmla="*/ 295781 w 851360"/>
                <a:gd name="connsiteY13" fmla="*/ 165142 h 234857"/>
                <a:gd name="connsiteX14" fmla="*/ 270828 w 851360"/>
                <a:gd name="connsiteY14" fmla="*/ 190095 h 234857"/>
                <a:gd name="connsiteX15" fmla="*/ 608436 w 851360"/>
                <a:gd name="connsiteY15" fmla="*/ 190095 h 234857"/>
                <a:gd name="connsiteX16" fmla="*/ 583482 w 851360"/>
                <a:gd name="connsiteY16" fmla="*/ 165142 h 234857"/>
                <a:gd name="connsiteX17" fmla="*/ 608436 w 851360"/>
                <a:gd name="connsiteY17" fmla="*/ 140188 h 234857"/>
                <a:gd name="connsiteX18" fmla="*/ 633390 w 851360"/>
                <a:gd name="connsiteY18" fmla="*/ 165142 h 234857"/>
                <a:gd name="connsiteX19" fmla="*/ 608436 w 851360"/>
                <a:gd name="connsiteY19" fmla="*/ 190095 h 234857"/>
                <a:gd name="connsiteX20" fmla="*/ 727333 w 851360"/>
                <a:gd name="connsiteY20" fmla="*/ 209177 h 234857"/>
                <a:gd name="connsiteX21" fmla="*/ 696508 w 851360"/>
                <a:gd name="connsiteY21" fmla="*/ 178352 h 234857"/>
                <a:gd name="connsiteX22" fmla="*/ 727333 w 851360"/>
                <a:gd name="connsiteY22" fmla="*/ 147527 h 234857"/>
                <a:gd name="connsiteX23" fmla="*/ 758158 w 851360"/>
                <a:gd name="connsiteY23" fmla="*/ 178352 h 234857"/>
                <a:gd name="connsiteX24" fmla="*/ 727333 w 851360"/>
                <a:gd name="connsiteY24" fmla="*/ 209177 h 23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1360" h="234857">
                  <a:moveTo>
                    <a:pt x="65327" y="16888"/>
                  </a:moveTo>
                  <a:lnTo>
                    <a:pt x="16888" y="225324"/>
                  </a:lnTo>
                  <a:lnTo>
                    <a:pt x="840358" y="225324"/>
                  </a:lnTo>
                  <a:lnTo>
                    <a:pt x="793387" y="16888"/>
                  </a:lnTo>
                  <a:lnTo>
                    <a:pt x="65327" y="16888"/>
                  </a:lnTo>
                  <a:close/>
                  <a:moveTo>
                    <a:pt x="150463" y="209177"/>
                  </a:moveTo>
                  <a:cubicBezTo>
                    <a:pt x="134317" y="209177"/>
                    <a:pt x="119638" y="195967"/>
                    <a:pt x="119638" y="178352"/>
                  </a:cubicBezTo>
                  <a:cubicBezTo>
                    <a:pt x="119638" y="162206"/>
                    <a:pt x="132849" y="147527"/>
                    <a:pt x="150463" y="147527"/>
                  </a:cubicBezTo>
                  <a:cubicBezTo>
                    <a:pt x="166609" y="147527"/>
                    <a:pt x="181288" y="160738"/>
                    <a:pt x="181288" y="178352"/>
                  </a:cubicBezTo>
                  <a:cubicBezTo>
                    <a:pt x="181288" y="195967"/>
                    <a:pt x="168077" y="209177"/>
                    <a:pt x="150463" y="209177"/>
                  </a:cubicBezTo>
                  <a:close/>
                  <a:moveTo>
                    <a:pt x="270828" y="190095"/>
                  </a:moveTo>
                  <a:cubicBezTo>
                    <a:pt x="256149" y="190095"/>
                    <a:pt x="245874" y="178352"/>
                    <a:pt x="245874" y="165142"/>
                  </a:cubicBezTo>
                  <a:cubicBezTo>
                    <a:pt x="245874" y="150463"/>
                    <a:pt x="257617" y="140188"/>
                    <a:pt x="270828" y="140188"/>
                  </a:cubicBezTo>
                  <a:cubicBezTo>
                    <a:pt x="285506" y="140188"/>
                    <a:pt x="295781" y="151931"/>
                    <a:pt x="295781" y="165142"/>
                  </a:cubicBezTo>
                  <a:cubicBezTo>
                    <a:pt x="295781" y="178352"/>
                    <a:pt x="285506" y="190095"/>
                    <a:pt x="270828" y="190095"/>
                  </a:cubicBezTo>
                  <a:close/>
                  <a:moveTo>
                    <a:pt x="608436" y="190095"/>
                  </a:moveTo>
                  <a:cubicBezTo>
                    <a:pt x="593757" y="190095"/>
                    <a:pt x="583482" y="178352"/>
                    <a:pt x="583482" y="165142"/>
                  </a:cubicBezTo>
                  <a:cubicBezTo>
                    <a:pt x="583482" y="150463"/>
                    <a:pt x="595225" y="140188"/>
                    <a:pt x="608436" y="140188"/>
                  </a:cubicBezTo>
                  <a:cubicBezTo>
                    <a:pt x="623115" y="140188"/>
                    <a:pt x="633390" y="151931"/>
                    <a:pt x="633390" y="165142"/>
                  </a:cubicBezTo>
                  <a:cubicBezTo>
                    <a:pt x="634858" y="178352"/>
                    <a:pt x="623115" y="190095"/>
                    <a:pt x="608436" y="190095"/>
                  </a:cubicBezTo>
                  <a:close/>
                  <a:moveTo>
                    <a:pt x="727333" y="209177"/>
                  </a:moveTo>
                  <a:cubicBezTo>
                    <a:pt x="711186" y="209177"/>
                    <a:pt x="696508" y="195967"/>
                    <a:pt x="696508" y="178352"/>
                  </a:cubicBezTo>
                  <a:cubicBezTo>
                    <a:pt x="696508" y="162206"/>
                    <a:pt x="709718" y="147527"/>
                    <a:pt x="727333" y="147527"/>
                  </a:cubicBezTo>
                  <a:cubicBezTo>
                    <a:pt x="744947" y="147527"/>
                    <a:pt x="758158" y="160738"/>
                    <a:pt x="758158" y="178352"/>
                  </a:cubicBezTo>
                  <a:cubicBezTo>
                    <a:pt x="758158" y="195967"/>
                    <a:pt x="743479" y="209177"/>
                    <a:pt x="727333" y="209177"/>
                  </a:cubicBezTo>
                  <a:close/>
                </a:path>
              </a:pathLst>
            </a:custGeom>
            <a:solidFill>
              <a:schemeClr val="bg1"/>
            </a:solidFill>
            <a:ln w="14611" cap="flat">
              <a:noFill/>
              <a:prstDash val="solid"/>
              <a:miter/>
            </a:ln>
          </p:spPr>
          <p:txBody>
            <a:bodyPr rtlCol="0" anchor="ctr"/>
            <a:lstStyle/>
            <a:p>
              <a:endParaRPr lang="en-US" dirty="0"/>
            </a:p>
          </p:txBody>
        </p:sp>
        <p:sp>
          <p:nvSpPr>
            <p:cNvPr id="159" name="TextBox 158">
              <a:extLst>
                <a:ext uri="{FF2B5EF4-FFF2-40B4-BE49-F238E27FC236}">
                  <a16:creationId xmlns:a16="http://schemas.microsoft.com/office/drawing/2014/main" id="{FAC6E4D4-A729-4EA3-8339-8C961DAF44D4}"/>
                </a:ext>
              </a:extLst>
            </p:cNvPr>
            <p:cNvSpPr txBox="1"/>
            <p:nvPr/>
          </p:nvSpPr>
          <p:spPr>
            <a:xfrm>
              <a:off x="8034549" y="1123630"/>
              <a:ext cx="1264642" cy="246221"/>
            </a:xfrm>
            <a:prstGeom prst="rect">
              <a:avLst/>
            </a:prstGeom>
            <a:noFill/>
          </p:spPr>
          <p:txBody>
            <a:bodyPr wrap="square" rtlCol="0">
              <a:spAutoFit/>
            </a:bodyPr>
            <a:lstStyle/>
            <a:p>
              <a:pPr algn="ctr"/>
              <a:r>
                <a:rPr lang="en-US" sz="1000">
                  <a:solidFill>
                    <a:schemeClr val="accent1"/>
                  </a:solidFill>
                  <a:latin typeface="+mj-lt"/>
                </a:rPr>
                <a:t>FUNKY TUNES</a:t>
              </a:r>
              <a:endParaRPr lang="en-US" sz="1000" dirty="0">
                <a:solidFill>
                  <a:schemeClr val="accent1"/>
                </a:solidFill>
                <a:latin typeface="+mj-lt"/>
              </a:endParaRPr>
            </a:p>
          </p:txBody>
        </p:sp>
      </p:grpSp>
      <p:grpSp>
        <p:nvGrpSpPr>
          <p:cNvPr id="141" name="Group 140">
            <a:extLst>
              <a:ext uri="{FF2B5EF4-FFF2-40B4-BE49-F238E27FC236}">
                <a16:creationId xmlns:a16="http://schemas.microsoft.com/office/drawing/2014/main" id="{84F30B4F-5CC3-4DD0-8AB8-7609F447D4D3}"/>
              </a:ext>
              <a:ext uri="{C183D7F6-B498-43B3-948B-1728B52AA6E4}">
                <adec:decorative xmlns:adec="http://schemas.microsoft.com/office/drawing/2017/decorative" val="1"/>
              </a:ext>
            </a:extLst>
          </p:cNvPr>
          <p:cNvGrpSpPr>
            <a:grpSpLocks noChangeAspect="1"/>
          </p:cNvGrpSpPr>
          <p:nvPr/>
        </p:nvGrpSpPr>
        <p:grpSpPr>
          <a:xfrm rot="886633">
            <a:off x="10605890" y="318453"/>
            <a:ext cx="1277043" cy="1277043"/>
            <a:chOff x="10320554" y="1899878"/>
            <a:chExt cx="1055407" cy="1055407"/>
          </a:xfrm>
        </p:grpSpPr>
        <p:grpSp>
          <p:nvGrpSpPr>
            <p:cNvPr id="142" name="Group 141">
              <a:extLst>
                <a:ext uri="{FF2B5EF4-FFF2-40B4-BE49-F238E27FC236}">
                  <a16:creationId xmlns:a16="http://schemas.microsoft.com/office/drawing/2014/main" id="{C2DCE3E6-766B-4C3F-B8EE-0BB78C8DD6D2}"/>
                </a:ext>
              </a:extLst>
            </p:cNvPr>
            <p:cNvGrpSpPr/>
            <p:nvPr/>
          </p:nvGrpSpPr>
          <p:grpSpPr>
            <a:xfrm>
              <a:off x="10320554" y="1899878"/>
              <a:ext cx="1055407" cy="1055407"/>
              <a:chOff x="10209736" y="1789060"/>
              <a:chExt cx="1277043" cy="1277043"/>
            </a:xfrm>
          </p:grpSpPr>
          <p:sp>
            <p:nvSpPr>
              <p:cNvPr id="146" name="Freeform: Shape 145">
                <a:extLst>
                  <a:ext uri="{FF2B5EF4-FFF2-40B4-BE49-F238E27FC236}">
                    <a16:creationId xmlns:a16="http://schemas.microsoft.com/office/drawing/2014/main" id="{58106364-C4CE-4471-9D44-1D076C7B1A42}"/>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54435262-50BA-4E60-805F-2E923679DEAF}"/>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6619E910-919E-43E7-BA6C-47E400B9F6D0}"/>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D721E66E-9CCD-4FC4-9544-D700906B18FE}"/>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2AE06CF1-E394-44F1-ABBE-702A545C9FCA}"/>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2DB69F9B-E2FE-41BA-8F7E-E3A838ABE037}"/>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B7E35675-EF7A-44D6-BF75-4AA774C22DF7}"/>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7074FF3E-CE5E-4E66-8564-59F72189AC00}"/>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143" name="Group 142">
              <a:extLst>
                <a:ext uri="{FF2B5EF4-FFF2-40B4-BE49-F238E27FC236}">
                  <a16:creationId xmlns:a16="http://schemas.microsoft.com/office/drawing/2014/main" id="{81F34E31-0F30-4CB7-92FE-8183C76E4658}"/>
                </a:ext>
              </a:extLst>
            </p:cNvPr>
            <p:cNvGrpSpPr/>
            <p:nvPr/>
          </p:nvGrpSpPr>
          <p:grpSpPr>
            <a:xfrm>
              <a:off x="10520000" y="2103495"/>
              <a:ext cx="657225" cy="542925"/>
              <a:chOff x="10520000" y="2103495"/>
              <a:chExt cx="657225" cy="542925"/>
            </a:xfrm>
          </p:grpSpPr>
          <p:sp>
            <p:nvSpPr>
              <p:cNvPr id="144" name="Freeform: Shape 143">
                <a:extLst>
                  <a:ext uri="{FF2B5EF4-FFF2-40B4-BE49-F238E27FC236}">
                    <a16:creationId xmlns:a16="http://schemas.microsoft.com/office/drawing/2014/main" id="{90D519FE-8FD7-4686-BEC6-7BF8E88ED8FB}"/>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D3E441E0-B652-4C03-8C2A-1A3F9D5D86A0}"/>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sp>
        <p:nvSpPr>
          <p:cNvPr id="64" name="Content Placeholder 22">
            <a:extLst>
              <a:ext uri="{FF2B5EF4-FFF2-40B4-BE49-F238E27FC236}">
                <a16:creationId xmlns:a16="http://schemas.microsoft.com/office/drawing/2014/main" id="{FB8319E5-FAF9-4FB8-8218-5B57A90AB915}"/>
              </a:ext>
            </a:extLst>
          </p:cNvPr>
          <p:cNvSpPr txBox="1">
            <a:spLocks/>
          </p:cNvSpPr>
          <p:nvPr/>
        </p:nvSpPr>
        <p:spPr>
          <a:xfrm>
            <a:off x="659174" y="1128680"/>
            <a:ext cx="5846029" cy="4703876"/>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dirty="0"/>
          </a:p>
        </p:txBody>
      </p:sp>
      <p:sp>
        <p:nvSpPr>
          <p:cNvPr id="65" name="Content Placeholder 22">
            <a:extLst>
              <a:ext uri="{FF2B5EF4-FFF2-40B4-BE49-F238E27FC236}">
                <a16:creationId xmlns:a16="http://schemas.microsoft.com/office/drawing/2014/main" id="{73A17476-0D23-49E6-BEFD-4C86F6AC8679}"/>
              </a:ext>
            </a:extLst>
          </p:cNvPr>
          <p:cNvSpPr txBox="1">
            <a:spLocks/>
          </p:cNvSpPr>
          <p:nvPr/>
        </p:nvSpPr>
        <p:spPr>
          <a:xfrm>
            <a:off x="659174" y="398747"/>
            <a:ext cx="6083876" cy="5431491"/>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pP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‘n NSS gee </a:t>
            </a:r>
            <a:r>
              <a:rPr lang="en-ZA" sz="3200"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leerders</a:t>
            </a: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r>
              <a:rPr lang="en-ZA" sz="3200"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meer</a:t>
            </a: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r>
              <a:rPr lang="en-ZA" sz="3200"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algemene</a:t>
            </a: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r>
              <a:rPr lang="en-ZA" sz="3200"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onderrig</a:t>
            </a:r>
            <a:r>
              <a:rPr lang="en-ZA" sz="3200" dirty="0">
                <a:solidFill>
                  <a:srgbClr val="000000"/>
                </a:solidFill>
                <a:latin typeface="Britannic Bold" panose="020B0903060703020204" pitchFamily="34" charset="0"/>
                <a:ea typeface="Calibri" panose="020F0502020204030204" pitchFamily="34" charset="0"/>
                <a:cs typeface="Calibri" panose="020F0502020204030204" pitchFamily="34" charset="0"/>
              </a:rPr>
              <a:t>, met ‘n </a:t>
            </a:r>
            <a:r>
              <a:rPr lang="en-ZA" sz="3200" dirty="0" err="1">
                <a:solidFill>
                  <a:srgbClr val="000000"/>
                </a:solidFill>
                <a:latin typeface="Britannic Bold" panose="020B0903060703020204" pitchFamily="34" charset="0"/>
                <a:ea typeface="Calibri" panose="020F0502020204030204" pitchFamily="34" charset="0"/>
                <a:cs typeface="Calibri" panose="020F0502020204030204" pitchFamily="34" charset="0"/>
              </a:rPr>
              <a:t>sterker</a:t>
            </a:r>
            <a:r>
              <a:rPr lang="en-ZA" sz="3200" dirty="0">
                <a:solidFill>
                  <a:srgbClr val="000000"/>
                </a:solidFill>
                <a:latin typeface="Britannic Bold" panose="020B0903060703020204" pitchFamily="34" charset="0"/>
                <a:ea typeface="Calibri" panose="020F0502020204030204" pitchFamily="34" charset="0"/>
                <a:cs typeface="Calibri" panose="020F0502020204030204" pitchFamily="34" charset="0"/>
              </a:rPr>
              <a:t> </a:t>
            </a:r>
            <a:r>
              <a:rPr lang="en-ZA" sz="3200" dirty="0" err="1">
                <a:solidFill>
                  <a:srgbClr val="000000"/>
                </a:solidFill>
                <a:latin typeface="Britannic Bold" panose="020B0903060703020204" pitchFamily="34" charset="0"/>
                <a:ea typeface="Calibri" panose="020F0502020204030204" pitchFamily="34" charset="0"/>
                <a:cs typeface="Calibri" panose="020F0502020204030204" pitchFamily="34" charset="0"/>
              </a:rPr>
              <a:t>fokus</a:t>
            </a:r>
            <a:r>
              <a:rPr lang="en-ZA" sz="3200" dirty="0">
                <a:solidFill>
                  <a:srgbClr val="000000"/>
                </a:solidFill>
                <a:latin typeface="Britannic Bold" panose="020B0903060703020204" pitchFamily="34" charset="0"/>
                <a:ea typeface="Calibri" panose="020F0502020204030204" pitchFamily="34" charset="0"/>
                <a:cs typeface="Calibri" panose="020F0502020204030204" pitchFamily="34" charset="0"/>
              </a:rPr>
              <a:t> op </a:t>
            </a:r>
            <a:r>
              <a:rPr lang="en-ZA" sz="3200" dirty="0" err="1">
                <a:solidFill>
                  <a:srgbClr val="000000"/>
                </a:solidFill>
                <a:latin typeface="Britannic Bold" panose="020B0903060703020204" pitchFamily="34" charset="0"/>
                <a:ea typeface="Calibri" panose="020F0502020204030204" pitchFamily="34" charset="0"/>
                <a:cs typeface="Calibri" panose="020F0502020204030204" pitchFamily="34" charset="0"/>
              </a:rPr>
              <a:t>akademie</a:t>
            </a:r>
            <a:r>
              <a:rPr lang="en-ZA" sz="3200" dirty="0">
                <a:solidFill>
                  <a:srgbClr val="000000"/>
                </a:solidFill>
                <a:latin typeface="Britannic Bold" panose="020B0903060703020204" pitchFamily="34" charset="0"/>
                <a:ea typeface="Calibri" panose="020F0502020204030204" pitchFamily="34" charset="0"/>
                <a:cs typeface="Calibri" panose="020F0502020204030204" pitchFamily="34" charset="0"/>
              </a:rPr>
              <a:t>.</a:t>
            </a: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endParaRPr lang="en-ZA" sz="3200" dirty="0">
              <a:effectLst/>
              <a:latin typeface="Britannic Bold" panose="020B090306070302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nl-NL" sz="3200" dirty="0">
                <a:solidFill>
                  <a:srgbClr val="000000"/>
                </a:solidFill>
                <a:latin typeface="Britannic Bold" panose="020B0903060703020204" pitchFamily="34" charset="0"/>
                <a:ea typeface="Calibri" panose="020F0502020204030204" pitchFamily="34" charset="0"/>
                <a:cs typeface="Calibri" panose="020F0502020204030204" pitchFamily="34" charset="0"/>
              </a:rPr>
              <a:t>'n NVS is gerig op beroepsopleiding. Leerders bestudeer vaardighede in 'n spesifieke werksveld.</a:t>
            </a:r>
          </a:p>
          <a:p>
            <a:pPr marL="0" indent="0" algn="ctr">
              <a:lnSpc>
                <a:spcPct val="107000"/>
              </a:lnSpc>
              <a:spcAft>
                <a:spcPts val="800"/>
              </a:spcAft>
              <a:buNone/>
            </a:pPr>
            <a:r>
              <a:rPr lang="en-ZA" sz="3200" b="1"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Beide</a:t>
            </a: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r>
              <a:rPr lang="en-ZA" sz="3200" b="1"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bevat</a:t>
            </a: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VERPLIGTE VAKKE </a:t>
            </a:r>
            <a:r>
              <a:rPr lang="en-ZA" sz="3200" b="1"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en</a:t>
            </a: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neem DIESELFDE TYD om </a:t>
            </a:r>
            <a:r>
              <a:rPr lang="en-ZA" sz="3200" b="1"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te</a:t>
            </a: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 </a:t>
            </a:r>
            <a:r>
              <a:rPr lang="en-ZA" sz="3200" b="1" dirty="0" err="1">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voltooi</a:t>
            </a: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a:t>
            </a:r>
          </a:p>
          <a:p>
            <a:pPr marL="0" indent="0">
              <a:lnSpc>
                <a:spcPct val="107000"/>
              </a:lnSpc>
              <a:spcAft>
                <a:spcPts val="800"/>
              </a:spcAft>
              <a:buNone/>
            </a:pPr>
            <a:endParaRPr lang="en-ZA" sz="2000" b="1" dirty="0">
              <a:solidFill>
                <a:srgbClr val="000000"/>
              </a:solidFill>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270B4C6F-D0EC-5C37-F464-730080FF5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779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ok edges and pages along a shelf" title="Book edges and pages along a shelf">
            <a:extLst>
              <a:ext uri="{FF2B5EF4-FFF2-40B4-BE49-F238E27FC236}">
                <a16:creationId xmlns:a16="http://schemas.microsoft.com/office/drawing/2014/main" id="{0AD7CA0E-1237-4023-B66A-8228886BE07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83365" y="310479"/>
            <a:ext cx="11703600" cy="6415904"/>
          </a:xfrm>
        </p:spPr>
      </p:pic>
      <p:sp>
        <p:nvSpPr>
          <p:cNvPr id="5" name="Text Placeholder 4">
            <a:extLst>
              <a:ext uri="{FF2B5EF4-FFF2-40B4-BE49-F238E27FC236}">
                <a16:creationId xmlns:a16="http://schemas.microsoft.com/office/drawing/2014/main" id="{136F567F-B255-41F7-B5B6-1BEB6722D476}"/>
              </a:ext>
            </a:extLst>
          </p:cNvPr>
          <p:cNvSpPr>
            <a:spLocks noGrp="1"/>
          </p:cNvSpPr>
          <p:nvPr>
            <p:ph type="subTitle" idx="1"/>
          </p:nvPr>
        </p:nvSpPr>
        <p:spPr>
          <a:xfrm>
            <a:off x="1384059" y="1524050"/>
            <a:ext cx="9726872" cy="4259166"/>
          </a:xfrm>
        </p:spPr>
        <p:txBody>
          <a:bodyPr/>
          <a:lstStyle/>
          <a:p>
            <a:pPr algn="ctr"/>
            <a:r>
              <a:rPr lang="nl-NL" sz="2700" noProof="1">
                <a:latin typeface="Britannic Bold" panose="020B0903060703020204" pitchFamily="34" charset="0"/>
              </a:rPr>
              <a:t>Wat reg is vir een persoon is dalk nie reg vir 'n ander nie - julle is almal uniek en sal verskillende voorkeure en belangstellings hê.</a:t>
            </a:r>
          </a:p>
          <a:p>
            <a:pPr algn="ctr"/>
            <a:r>
              <a:rPr lang="nl-NL" sz="2700" noProof="1">
                <a:latin typeface="Britannic Bold" panose="020B0903060703020204" pitchFamily="34" charset="0"/>
              </a:rPr>
              <a:t>Nie almal sal dieselfde roete volg nie – dit is belangrik om na JOUSELF te kyk en watter TOEKOMS JY vir JOUSELF wil hê!</a:t>
            </a:r>
          </a:p>
          <a:p>
            <a:pPr algn="ctr"/>
            <a:r>
              <a:rPr lang="nl-NL" sz="2700" noProof="1">
                <a:latin typeface="Britannic Bold" panose="020B0903060703020204" pitchFamily="34" charset="0"/>
              </a:rPr>
              <a:t>Of dit nou die NSS of die NVS is, die pad wat jy kies sal waardevol en die moeitewerd wees.</a:t>
            </a:r>
          </a:p>
          <a:p>
            <a:pPr algn="ctr"/>
            <a:r>
              <a:rPr lang="nl-NL" sz="2700" noProof="1">
                <a:latin typeface="Britannic Bold" panose="020B0903060703020204" pitchFamily="34" charset="0"/>
              </a:rPr>
              <a:t>Dit is JOU pad en dit is JOU verantwoordelikheid om jou drome te volg en om ongelooflik te wees!</a:t>
            </a:r>
            <a:endParaRPr lang="en-US" sz="2700" noProof="1">
              <a:latin typeface="Britannic Bold" panose="020B0903060703020204" pitchFamily="34" charset="0"/>
            </a:endParaRPr>
          </a:p>
        </p:txBody>
      </p:sp>
      <p:sp>
        <p:nvSpPr>
          <p:cNvPr id="3" name="Title 2">
            <a:extLst>
              <a:ext uri="{FF2B5EF4-FFF2-40B4-BE49-F238E27FC236}">
                <a16:creationId xmlns:a16="http://schemas.microsoft.com/office/drawing/2014/main" id="{209C8CAF-97DF-4086-B081-EAFD83FAC05C}"/>
              </a:ext>
            </a:extLst>
          </p:cNvPr>
          <p:cNvSpPr>
            <a:spLocks noGrp="1"/>
          </p:cNvSpPr>
          <p:nvPr>
            <p:ph type="ctrTitle"/>
          </p:nvPr>
        </p:nvSpPr>
        <p:spPr>
          <a:xfrm>
            <a:off x="1628039" y="844450"/>
            <a:ext cx="6026290" cy="1068175"/>
          </a:xfrm>
        </p:spPr>
        <p:txBody>
          <a:bodyPr/>
          <a:lstStyle/>
          <a:p>
            <a:pPr>
              <a:lnSpc>
                <a:spcPts val="5500"/>
              </a:lnSpc>
            </a:pPr>
            <a:r>
              <a:rPr lang="en-US" sz="7200" dirty="0" err="1">
                <a:latin typeface="Britannic Bold" panose="020B0903060703020204" pitchFamily="34" charset="0"/>
              </a:rPr>
              <a:t>Onthou</a:t>
            </a:r>
            <a:r>
              <a:rPr lang="en-US" sz="7200" dirty="0">
                <a:latin typeface="Britannic Bold" panose="020B0903060703020204" pitchFamily="34" charset="0"/>
              </a:rPr>
              <a:t>:</a:t>
            </a:r>
          </a:p>
        </p:txBody>
      </p:sp>
      <p:grpSp>
        <p:nvGrpSpPr>
          <p:cNvPr id="67" name="Group 66">
            <a:extLst>
              <a:ext uri="{FF2B5EF4-FFF2-40B4-BE49-F238E27FC236}">
                <a16:creationId xmlns:a16="http://schemas.microsoft.com/office/drawing/2014/main" id="{D70B51DB-358C-4856-9A42-84377D97BE5C}"/>
              </a:ext>
              <a:ext uri="{C183D7F6-B498-43B3-948B-1728B52AA6E4}">
                <adec:decorative xmlns:adec="http://schemas.microsoft.com/office/drawing/2017/decorative" val="1"/>
              </a:ext>
            </a:extLst>
          </p:cNvPr>
          <p:cNvGrpSpPr>
            <a:grpSpLocks noChangeAspect="1"/>
          </p:cNvGrpSpPr>
          <p:nvPr/>
        </p:nvGrpSpPr>
        <p:grpSpPr>
          <a:xfrm rot="684357">
            <a:off x="294684" y="5444478"/>
            <a:ext cx="1219200" cy="914400"/>
            <a:chOff x="3403719" y="943599"/>
            <a:chExt cx="1219200" cy="914400"/>
          </a:xfrm>
        </p:grpSpPr>
        <p:sp>
          <p:nvSpPr>
            <p:cNvPr id="68" name="Freeform: Shape 67">
              <a:extLst>
                <a:ext uri="{FF2B5EF4-FFF2-40B4-BE49-F238E27FC236}">
                  <a16:creationId xmlns:a16="http://schemas.microsoft.com/office/drawing/2014/main" id="{6F1BF026-6B89-4B30-B3A4-1B5C4F5FBA21}"/>
                </a:ext>
              </a:extLst>
            </p:cNvPr>
            <p:cNvSpPr/>
            <p:nvPr/>
          </p:nvSpPr>
          <p:spPr>
            <a:xfrm>
              <a:off x="3403719" y="943599"/>
              <a:ext cx="1219200" cy="914400"/>
            </a:xfrm>
            <a:custGeom>
              <a:avLst/>
              <a:gdLst>
                <a:gd name="connsiteX0" fmla="*/ 1126331 w 1219200"/>
                <a:gd name="connsiteY0" fmla="*/ 260509 h 914400"/>
                <a:gd name="connsiteX1" fmla="*/ 1126331 w 1219200"/>
                <a:gd name="connsiteY1" fmla="*/ 215741 h 914400"/>
                <a:gd name="connsiteX2" fmla="*/ 1012984 w 1219200"/>
                <a:gd name="connsiteY2" fmla="*/ 101441 h 914400"/>
                <a:gd name="connsiteX3" fmla="*/ 955834 w 1219200"/>
                <a:gd name="connsiteY3" fmla="*/ 101441 h 914400"/>
                <a:gd name="connsiteX4" fmla="*/ 612934 w 1219200"/>
                <a:gd name="connsiteY4" fmla="*/ 7144 h 914400"/>
                <a:gd name="connsiteX5" fmla="*/ 268129 w 1219200"/>
                <a:gd name="connsiteY5" fmla="*/ 101441 h 914400"/>
                <a:gd name="connsiteX6" fmla="*/ 210979 w 1219200"/>
                <a:gd name="connsiteY6" fmla="*/ 101441 h 914400"/>
                <a:gd name="connsiteX7" fmla="*/ 97631 w 1219200"/>
                <a:gd name="connsiteY7" fmla="*/ 215741 h 914400"/>
                <a:gd name="connsiteX8" fmla="*/ 97631 w 1219200"/>
                <a:gd name="connsiteY8" fmla="*/ 260509 h 914400"/>
                <a:gd name="connsiteX9" fmla="*/ 7144 w 1219200"/>
                <a:gd name="connsiteY9" fmla="*/ 461486 h 914400"/>
                <a:gd name="connsiteX10" fmla="*/ 98584 w 1219200"/>
                <a:gd name="connsiteY10" fmla="*/ 662464 h 914400"/>
                <a:gd name="connsiteX11" fmla="*/ 98584 w 1219200"/>
                <a:gd name="connsiteY11" fmla="*/ 707231 h 914400"/>
                <a:gd name="connsiteX12" fmla="*/ 211931 w 1219200"/>
                <a:gd name="connsiteY12" fmla="*/ 821531 h 914400"/>
                <a:gd name="connsiteX13" fmla="*/ 269081 w 1219200"/>
                <a:gd name="connsiteY13" fmla="*/ 821531 h 914400"/>
                <a:gd name="connsiteX14" fmla="*/ 612934 w 1219200"/>
                <a:gd name="connsiteY14" fmla="*/ 915829 h 914400"/>
                <a:gd name="connsiteX15" fmla="*/ 956786 w 1219200"/>
                <a:gd name="connsiteY15" fmla="*/ 821531 h 914400"/>
                <a:gd name="connsiteX16" fmla="*/ 1013936 w 1219200"/>
                <a:gd name="connsiteY16" fmla="*/ 821531 h 914400"/>
                <a:gd name="connsiteX17" fmla="*/ 1127284 w 1219200"/>
                <a:gd name="connsiteY17" fmla="*/ 707231 h 914400"/>
                <a:gd name="connsiteX18" fmla="*/ 1127284 w 1219200"/>
                <a:gd name="connsiteY18" fmla="*/ 662464 h 914400"/>
                <a:gd name="connsiteX19" fmla="*/ 1218724 w 1219200"/>
                <a:gd name="connsiteY19" fmla="*/ 461486 h 914400"/>
                <a:gd name="connsiteX20" fmla="*/ 1126331 w 1219200"/>
                <a:gd name="connsiteY20" fmla="*/ 26050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 h="914400">
                  <a:moveTo>
                    <a:pt x="1126331" y="260509"/>
                  </a:moveTo>
                  <a:lnTo>
                    <a:pt x="1126331" y="215741"/>
                  </a:lnTo>
                  <a:cubicBezTo>
                    <a:pt x="1069181" y="201454"/>
                    <a:pt x="1027271" y="160496"/>
                    <a:pt x="1012984" y="101441"/>
                  </a:cubicBezTo>
                  <a:lnTo>
                    <a:pt x="955834" y="101441"/>
                  </a:lnTo>
                  <a:cubicBezTo>
                    <a:pt x="873919" y="41434"/>
                    <a:pt x="724376" y="7144"/>
                    <a:pt x="612934" y="7144"/>
                  </a:cubicBezTo>
                  <a:cubicBezTo>
                    <a:pt x="500539" y="7144"/>
                    <a:pt x="350996" y="41434"/>
                    <a:pt x="268129" y="101441"/>
                  </a:cubicBezTo>
                  <a:lnTo>
                    <a:pt x="210979" y="101441"/>
                  </a:lnTo>
                  <a:cubicBezTo>
                    <a:pt x="196691" y="160496"/>
                    <a:pt x="154781" y="201454"/>
                    <a:pt x="97631" y="215741"/>
                  </a:cubicBezTo>
                  <a:lnTo>
                    <a:pt x="97631" y="260509"/>
                  </a:lnTo>
                  <a:cubicBezTo>
                    <a:pt x="34766" y="302419"/>
                    <a:pt x="7144" y="392906"/>
                    <a:pt x="7144" y="461486"/>
                  </a:cubicBezTo>
                  <a:cubicBezTo>
                    <a:pt x="7144" y="530066"/>
                    <a:pt x="34766" y="620554"/>
                    <a:pt x="98584" y="662464"/>
                  </a:cubicBezTo>
                  <a:lnTo>
                    <a:pt x="98584" y="707231"/>
                  </a:lnTo>
                  <a:cubicBezTo>
                    <a:pt x="155734" y="721519"/>
                    <a:pt x="197644" y="762476"/>
                    <a:pt x="211931" y="821531"/>
                  </a:cubicBezTo>
                  <a:lnTo>
                    <a:pt x="269081" y="821531"/>
                  </a:lnTo>
                  <a:cubicBezTo>
                    <a:pt x="350996" y="881539"/>
                    <a:pt x="500539" y="915829"/>
                    <a:pt x="612934" y="915829"/>
                  </a:cubicBezTo>
                  <a:cubicBezTo>
                    <a:pt x="725329" y="915829"/>
                    <a:pt x="873919" y="881539"/>
                    <a:pt x="956786" y="821531"/>
                  </a:cubicBezTo>
                  <a:lnTo>
                    <a:pt x="1013936" y="821531"/>
                  </a:lnTo>
                  <a:cubicBezTo>
                    <a:pt x="1028224" y="762476"/>
                    <a:pt x="1070134" y="721519"/>
                    <a:pt x="1127284" y="707231"/>
                  </a:cubicBezTo>
                  <a:lnTo>
                    <a:pt x="1127284" y="662464"/>
                  </a:lnTo>
                  <a:cubicBezTo>
                    <a:pt x="1191101" y="620554"/>
                    <a:pt x="1218724" y="530066"/>
                    <a:pt x="1218724" y="461486"/>
                  </a:cubicBezTo>
                  <a:cubicBezTo>
                    <a:pt x="1218724" y="392906"/>
                    <a:pt x="1190149" y="302419"/>
                    <a:pt x="1126331" y="260509"/>
                  </a:cubicBezTo>
                  <a:close/>
                </a:path>
              </a:pathLst>
            </a:custGeom>
            <a:solidFill>
              <a:schemeClr val="accent2"/>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8F7D7F06-904A-4E30-ABFF-2C127AF44C21}"/>
                </a:ext>
              </a:extLst>
            </p:cNvPr>
            <p:cNvSpPr/>
            <p:nvPr/>
          </p:nvSpPr>
          <p:spPr>
            <a:xfrm>
              <a:off x="3674229" y="1192202"/>
              <a:ext cx="704850" cy="476250"/>
            </a:xfrm>
            <a:custGeom>
              <a:avLst/>
              <a:gdLst>
                <a:gd name="connsiteX0" fmla="*/ 7144 w 704850"/>
                <a:gd name="connsiteY0" fmla="*/ 69056 h 476250"/>
                <a:gd name="connsiteX1" fmla="*/ 117634 w 704850"/>
                <a:gd name="connsiteY1" fmla="*/ 7144 h 476250"/>
                <a:gd name="connsiteX2" fmla="*/ 671989 w 704850"/>
                <a:gd name="connsiteY2" fmla="*/ 7144 h 476250"/>
                <a:gd name="connsiteX3" fmla="*/ 702469 w 704850"/>
                <a:gd name="connsiteY3" fmla="*/ 37624 h 476250"/>
                <a:gd name="connsiteX4" fmla="*/ 702469 w 704850"/>
                <a:gd name="connsiteY4" fmla="*/ 391001 h 476250"/>
                <a:gd name="connsiteX5" fmla="*/ 673894 w 704850"/>
                <a:gd name="connsiteY5" fmla="*/ 441484 h 476250"/>
                <a:gd name="connsiteX6" fmla="*/ 630079 w 704850"/>
                <a:gd name="connsiteY6" fmla="*/ 472916 h 476250"/>
                <a:gd name="connsiteX7" fmla="*/ 7144 w 704850"/>
                <a:gd name="connsiteY7" fmla="*/ 69056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4850" h="476250">
                  <a:moveTo>
                    <a:pt x="7144" y="69056"/>
                  </a:moveTo>
                  <a:lnTo>
                    <a:pt x="117634" y="7144"/>
                  </a:lnTo>
                  <a:lnTo>
                    <a:pt x="671989" y="7144"/>
                  </a:lnTo>
                  <a:cubicBezTo>
                    <a:pt x="689134" y="7144"/>
                    <a:pt x="702469" y="21431"/>
                    <a:pt x="702469" y="37624"/>
                  </a:cubicBezTo>
                  <a:lnTo>
                    <a:pt x="702469" y="391001"/>
                  </a:lnTo>
                  <a:cubicBezTo>
                    <a:pt x="702469" y="411956"/>
                    <a:pt x="691991" y="431006"/>
                    <a:pt x="673894" y="441484"/>
                  </a:cubicBezTo>
                  <a:lnTo>
                    <a:pt x="630079" y="472916"/>
                  </a:lnTo>
                  <a:lnTo>
                    <a:pt x="7144" y="69056"/>
                  </a:lnTo>
                  <a:close/>
                </a:path>
              </a:pathLst>
            </a:custGeom>
            <a:solidFill>
              <a:schemeClr val="accent1"/>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A27AC243-A317-46BE-BDF7-B87369B97456}"/>
                </a:ext>
              </a:extLst>
            </p:cNvPr>
            <p:cNvSpPr/>
            <p:nvPr/>
          </p:nvSpPr>
          <p:spPr>
            <a:xfrm>
              <a:off x="3963789" y="1294119"/>
              <a:ext cx="314325" cy="323850"/>
            </a:xfrm>
            <a:custGeom>
              <a:avLst/>
              <a:gdLst>
                <a:gd name="connsiteX0" fmla="*/ 161449 w 314325"/>
                <a:gd name="connsiteY0" fmla="*/ 316706 h 323850"/>
                <a:gd name="connsiteX1" fmla="*/ 7144 w 314325"/>
                <a:gd name="connsiteY1" fmla="*/ 162401 h 323850"/>
                <a:gd name="connsiteX2" fmla="*/ 161449 w 314325"/>
                <a:gd name="connsiteY2" fmla="*/ 7144 h 323850"/>
                <a:gd name="connsiteX3" fmla="*/ 315754 w 314325"/>
                <a:gd name="connsiteY3" fmla="*/ 161449 h 323850"/>
                <a:gd name="connsiteX4" fmla="*/ 161449 w 314325"/>
                <a:gd name="connsiteY4" fmla="*/ 316706 h 323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23850">
                  <a:moveTo>
                    <a:pt x="161449" y="316706"/>
                  </a:moveTo>
                  <a:cubicBezTo>
                    <a:pt x="75724" y="316706"/>
                    <a:pt x="7144" y="247174"/>
                    <a:pt x="7144" y="162401"/>
                  </a:cubicBezTo>
                  <a:cubicBezTo>
                    <a:pt x="7144" y="77629"/>
                    <a:pt x="76676" y="7144"/>
                    <a:pt x="161449" y="7144"/>
                  </a:cubicBezTo>
                  <a:cubicBezTo>
                    <a:pt x="246221" y="7144"/>
                    <a:pt x="315754" y="76676"/>
                    <a:pt x="315754" y="161449"/>
                  </a:cubicBezTo>
                  <a:cubicBezTo>
                    <a:pt x="315754" y="246221"/>
                    <a:pt x="247174" y="316706"/>
                    <a:pt x="161449" y="316706"/>
                  </a:cubicBezTo>
                  <a:close/>
                </a:path>
              </a:pathLst>
            </a:custGeom>
            <a:solidFill>
              <a:schemeClr val="accent2"/>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0C1B9058-59D5-4CC1-BB76-17336F8A08E5}"/>
                </a:ext>
              </a:extLst>
            </p:cNvPr>
            <p:cNvSpPr/>
            <p:nvPr/>
          </p:nvSpPr>
          <p:spPr>
            <a:xfrm>
              <a:off x="3673277" y="1045330"/>
              <a:ext cx="647700" cy="628650"/>
            </a:xfrm>
            <a:custGeom>
              <a:avLst/>
              <a:gdLst>
                <a:gd name="connsiteX0" fmla="*/ 623411 w 647700"/>
                <a:gd name="connsiteY0" fmla="*/ 204498 h 628650"/>
                <a:gd name="connsiteX1" fmla="*/ 208121 w 647700"/>
                <a:gd name="connsiteY1" fmla="*/ 204498 h 628650"/>
                <a:gd name="connsiteX2" fmla="*/ 451961 w 647700"/>
                <a:gd name="connsiteY2" fmla="*/ 67338 h 628650"/>
                <a:gd name="connsiteX3" fmla="*/ 464344 w 647700"/>
                <a:gd name="connsiteY3" fmla="*/ 23523 h 628650"/>
                <a:gd name="connsiteX4" fmla="*/ 420529 w 647700"/>
                <a:gd name="connsiteY4" fmla="*/ 11141 h 628650"/>
                <a:gd name="connsiteX5" fmla="*/ 75724 w 647700"/>
                <a:gd name="connsiteY5" fmla="*/ 204498 h 628650"/>
                <a:gd name="connsiteX6" fmla="*/ 29051 w 647700"/>
                <a:gd name="connsiteY6" fmla="*/ 204498 h 628650"/>
                <a:gd name="connsiteX7" fmla="*/ 7144 w 647700"/>
                <a:gd name="connsiteY7" fmla="*/ 226406 h 628650"/>
                <a:gd name="connsiteX8" fmla="*/ 7144 w 647700"/>
                <a:gd name="connsiteY8" fmla="*/ 601691 h 628650"/>
                <a:gd name="connsiteX9" fmla="*/ 29051 w 647700"/>
                <a:gd name="connsiteY9" fmla="*/ 623598 h 628650"/>
                <a:gd name="connsiteX10" fmla="*/ 623411 w 647700"/>
                <a:gd name="connsiteY10" fmla="*/ 623598 h 628650"/>
                <a:gd name="connsiteX11" fmla="*/ 645319 w 647700"/>
                <a:gd name="connsiteY11" fmla="*/ 601691 h 628650"/>
                <a:gd name="connsiteX12" fmla="*/ 645319 w 647700"/>
                <a:gd name="connsiteY12" fmla="*/ 226406 h 628650"/>
                <a:gd name="connsiteX13" fmla="*/ 623411 w 647700"/>
                <a:gd name="connsiteY13" fmla="*/ 204498 h 628650"/>
                <a:gd name="connsiteX14" fmla="*/ 453866 w 647700"/>
                <a:gd name="connsiteY14" fmla="*/ 560733 h 628650"/>
                <a:gd name="connsiteX15" fmla="*/ 304324 w 647700"/>
                <a:gd name="connsiteY15" fmla="*/ 411191 h 628650"/>
                <a:gd name="connsiteX16" fmla="*/ 453866 w 647700"/>
                <a:gd name="connsiteY16" fmla="*/ 261648 h 628650"/>
                <a:gd name="connsiteX17" fmla="*/ 603409 w 647700"/>
                <a:gd name="connsiteY17" fmla="*/ 411191 h 628650"/>
                <a:gd name="connsiteX18" fmla="*/ 453866 w 647700"/>
                <a:gd name="connsiteY18" fmla="*/ 560733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7700" h="628650">
                  <a:moveTo>
                    <a:pt x="623411" y="204498"/>
                  </a:moveTo>
                  <a:lnTo>
                    <a:pt x="208121" y="204498"/>
                  </a:lnTo>
                  <a:lnTo>
                    <a:pt x="451961" y="67338"/>
                  </a:lnTo>
                  <a:cubicBezTo>
                    <a:pt x="467201" y="58766"/>
                    <a:pt x="472916" y="38763"/>
                    <a:pt x="464344" y="23523"/>
                  </a:cubicBezTo>
                  <a:cubicBezTo>
                    <a:pt x="455771" y="8283"/>
                    <a:pt x="435769" y="2568"/>
                    <a:pt x="420529" y="11141"/>
                  </a:cubicBezTo>
                  <a:lnTo>
                    <a:pt x="75724" y="204498"/>
                  </a:lnTo>
                  <a:lnTo>
                    <a:pt x="29051" y="204498"/>
                  </a:lnTo>
                  <a:cubicBezTo>
                    <a:pt x="16669" y="204498"/>
                    <a:pt x="7144" y="214023"/>
                    <a:pt x="7144" y="226406"/>
                  </a:cubicBezTo>
                  <a:lnTo>
                    <a:pt x="7144" y="601691"/>
                  </a:lnTo>
                  <a:cubicBezTo>
                    <a:pt x="7144" y="614073"/>
                    <a:pt x="16669" y="623598"/>
                    <a:pt x="29051" y="623598"/>
                  </a:cubicBezTo>
                  <a:lnTo>
                    <a:pt x="623411" y="623598"/>
                  </a:lnTo>
                  <a:cubicBezTo>
                    <a:pt x="635794" y="623598"/>
                    <a:pt x="645319" y="614073"/>
                    <a:pt x="645319" y="601691"/>
                  </a:cubicBezTo>
                  <a:lnTo>
                    <a:pt x="645319" y="226406"/>
                  </a:lnTo>
                  <a:cubicBezTo>
                    <a:pt x="645319" y="214023"/>
                    <a:pt x="635794" y="204498"/>
                    <a:pt x="623411" y="204498"/>
                  </a:cubicBezTo>
                  <a:close/>
                  <a:moveTo>
                    <a:pt x="453866" y="560733"/>
                  </a:moveTo>
                  <a:cubicBezTo>
                    <a:pt x="370999" y="560733"/>
                    <a:pt x="304324" y="494058"/>
                    <a:pt x="304324" y="411191"/>
                  </a:cubicBezTo>
                  <a:cubicBezTo>
                    <a:pt x="304324" y="328323"/>
                    <a:pt x="370999" y="261648"/>
                    <a:pt x="453866" y="261648"/>
                  </a:cubicBezTo>
                  <a:cubicBezTo>
                    <a:pt x="536734" y="261648"/>
                    <a:pt x="603409" y="328323"/>
                    <a:pt x="603409" y="411191"/>
                  </a:cubicBezTo>
                  <a:cubicBezTo>
                    <a:pt x="603409" y="494058"/>
                    <a:pt x="536734" y="560733"/>
                    <a:pt x="453866" y="560733"/>
                  </a:cubicBezTo>
                  <a:close/>
                </a:path>
              </a:pathLst>
            </a:custGeom>
            <a:solidFill>
              <a:schemeClr val="accent6"/>
            </a:solid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985CB02E-9F0D-407E-BEF9-519AFCFA0E77}"/>
                </a:ext>
              </a:extLst>
            </p:cNvPr>
            <p:cNvSpPr/>
            <p:nvPr/>
          </p:nvSpPr>
          <p:spPr>
            <a:xfrm>
              <a:off x="4076184" y="1405562"/>
              <a:ext cx="95250" cy="95250"/>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5157"/>
                    <a:pt x="75157" y="94774"/>
                    <a:pt x="50959" y="94774"/>
                  </a:cubicBezTo>
                  <a:cubicBezTo>
                    <a:pt x="26760" y="94774"/>
                    <a:pt x="7144" y="75157"/>
                    <a:pt x="7144" y="50959"/>
                  </a:cubicBezTo>
                  <a:cubicBezTo>
                    <a:pt x="7144" y="26760"/>
                    <a:pt x="26760" y="7144"/>
                    <a:pt x="50959" y="7144"/>
                  </a:cubicBezTo>
                  <a:cubicBezTo>
                    <a:pt x="75157" y="7144"/>
                    <a:pt x="94774" y="26760"/>
                    <a:pt x="94774" y="50959"/>
                  </a:cubicBezTo>
                  <a:close/>
                </a:path>
              </a:pathLst>
            </a:custGeom>
            <a:solidFill>
              <a:srgbClr val="5AB4E5"/>
            </a:solid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B09E2250-B080-4831-850A-A636F0FF3DBE}"/>
                </a:ext>
              </a:extLst>
            </p:cNvPr>
            <p:cNvSpPr/>
            <p:nvPr/>
          </p:nvSpPr>
          <p:spPr>
            <a:xfrm>
              <a:off x="3807579"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4C3CC58D-5174-4984-9CB6-348239DE146B}"/>
                </a:ext>
              </a:extLst>
            </p:cNvPr>
            <p:cNvSpPr/>
            <p:nvPr/>
          </p:nvSpPr>
          <p:spPr>
            <a:xfrm>
              <a:off x="3724712"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CCAEB83B-FF38-4979-8441-84E2EE86A33C}"/>
                </a:ext>
              </a:extLst>
            </p:cNvPr>
            <p:cNvSpPr/>
            <p:nvPr/>
          </p:nvSpPr>
          <p:spPr>
            <a:xfrm>
              <a:off x="3723759" y="1538912"/>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26819125-5A8E-4680-AD2E-6B9504EA1D19}"/>
                </a:ext>
              </a:extLst>
            </p:cNvPr>
            <p:cNvSpPr/>
            <p:nvPr/>
          </p:nvSpPr>
          <p:spPr>
            <a:xfrm>
              <a:off x="3723759" y="1498907"/>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E9A52987-EF09-4187-A247-A30CF56BDDC8}"/>
                </a:ext>
              </a:extLst>
            </p:cNvPr>
            <p:cNvSpPr/>
            <p:nvPr/>
          </p:nvSpPr>
          <p:spPr>
            <a:xfrm>
              <a:off x="3723759" y="145794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B9F7700E-0256-43AC-946C-48A9C81B38E8}"/>
                </a:ext>
              </a:extLst>
            </p:cNvPr>
            <p:cNvSpPr/>
            <p:nvPr/>
          </p:nvSpPr>
          <p:spPr>
            <a:xfrm>
              <a:off x="3723759" y="1417944"/>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A917E5E1-FDA4-44CC-B788-22A1D84EFF3F}"/>
                </a:ext>
              </a:extLst>
            </p:cNvPr>
            <p:cNvSpPr/>
            <p:nvPr/>
          </p:nvSpPr>
          <p:spPr>
            <a:xfrm>
              <a:off x="3723759" y="137793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382A76BF-1225-4B29-9F4B-52DBE46CA926}"/>
                </a:ext>
              </a:extLst>
            </p:cNvPr>
            <p:cNvSpPr/>
            <p:nvPr/>
          </p:nvSpPr>
          <p:spPr>
            <a:xfrm>
              <a:off x="4069517" y="1398894"/>
              <a:ext cx="114300" cy="114300"/>
            </a:xfrm>
            <a:custGeom>
              <a:avLst/>
              <a:gdLst>
                <a:gd name="connsiteX0" fmla="*/ 110014 w 114300"/>
                <a:gd name="connsiteY0" fmla="*/ 58579 h 114300"/>
                <a:gd name="connsiteX1" fmla="*/ 58579 w 114300"/>
                <a:gd name="connsiteY1" fmla="*/ 110014 h 114300"/>
                <a:gd name="connsiteX2" fmla="*/ 7144 w 114300"/>
                <a:gd name="connsiteY2" fmla="*/ 58579 h 114300"/>
                <a:gd name="connsiteX3" fmla="*/ 58579 w 114300"/>
                <a:gd name="connsiteY3" fmla="*/ 7144 h 114300"/>
                <a:gd name="connsiteX4" fmla="*/ 110014 w 114300"/>
                <a:gd name="connsiteY4" fmla="*/ 58579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0014" y="58579"/>
                  </a:moveTo>
                  <a:cubicBezTo>
                    <a:pt x="110014" y="86986"/>
                    <a:pt x="86985" y="110014"/>
                    <a:pt x="58579" y="110014"/>
                  </a:cubicBezTo>
                  <a:cubicBezTo>
                    <a:pt x="30172" y="110014"/>
                    <a:pt x="7144" y="86986"/>
                    <a:pt x="7144" y="58579"/>
                  </a:cubicBezTo>
                  <a:cubicBezTo>
                    <a:pt x="7144" y="30172"/>
                    <a:pt x="30172" y="7144"/>
                    <a:pt x="58579" y="7144"/>
                  </a:cubicBezTo>
                  <a:cubicBezTo>
                    <a:pt x="86985" y="7144"/>
                    <a:pt x="110014" y="30172"/>
                    <a:pt x="110014" y="58579"/>
                  </a:cubicBezTo>
                  <a:close/>
                </a:path>
              </a:pathLst>
            </a:custGeom>
            <a:solidFill>
              <a:srgbClr val="1E3F77"/>
            </a:solid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4CAAF37E-097E-4510-B5C6-C9D1BC9749C6}"/>
                </a:ext>
              </a:extLst>
            </p:cNvPr>
            <p:cNvSpPr/>
            <p:nvPr/>
          </p:nvSpPr>
          <p:spPr>
            <a:xfrm>
              <a:off x="4421361"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D1E98895-800E-4630-8EE8-19FB97591C0E}"/>
                </a:ext>
              </a:extLst>
            </p:cNvPr>
            <p:cNvSpPr/>
            <p:nvPr/>
          </p:nvSpPr>
          <p:spPr>
            <a:xfrm>
              <a:off x="3502198"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5CE4821B-1EE4-45C2-9BEC-8FC4B2BCD288}"/>
                </a:ext>
              </a:extLst>
            </p:cNvPr>
            <p:cNvSpPr/>
            <p:nvPr/>
          </p:nvSpPr>
          <p:spPr>
            <a:xfrm>
              <a:off x="3724474" y="1061471"/>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6437 w 95250"/>
                <a:gd name="connsiteY8" fmla="*/ 41672 h 95250"/>
                <a:gd name="connsiteX9" fmla="*/ 59769 w 95250"/>
                <a:gd name="connsiteY9" fmla="*/ 35957 h 95250"/>
                <a:gd name="connsiteX10" fmla="*/ 50244 w 95250"/>
                <a:gd name="connsiteY10" fmla="*/ 9287 h 95250"/>
                <a:gd name="connsiteX11" fmla="*/ 47387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6437" y="41672"/>
                  </a:lnTo>
                  <a:cubicBezTo>
                    <a:pt x="63579" y="40719"/>
                    <a:pt x="60722" y="38814"/>
                    <a:pt x="59769" y="35957"/>
                  </a:cubicBezTo>
                  <a:lnTo>
                    <a:pt x="50244" y="9287"/>
                  </a:lnTo>
                  <a:cubicBezTo>
                    <a:pt x="49292" y="6429"/>
                    <a:pt x="48339" y="6429"/>
                    <a:pt x="47387"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bg1"/>
            </a:solid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FEE3E998-DE32-40BE-9256-FB1F06C94E35}"/>
                </a:ext>
              </a:extLst>
            </p:cNvPr>
            <p:cNvSpPr/>
            <p:nvPr/>
          </p:nvSpPr>
          <p:spPr>
            <a:xfrm>
              <a:off x="4058414" y="1711641"/>
              <a:ext cx="57150" cy="57150"/>
            </a:xfrm>
            <a:custGeom>
              <a:avLst/>
              <a:gdLst>
                <a:gd name="connsiteX0" fmla="*/ 20152 w 57150"/>
                <a:gd name="connsiteY0" fmla="*/ 31582 h 57150"/>
                <a:gd name="connsiteX1" fmla="*/ 22057 w 57150"/>
                <a:gd name="connsiteY1" fmla="*/ 36344 h 57150"/>
                <a:gd name="connsiteX2" fmla="*/ 19199 w 57150"/>
                <a:gd name="connsiteY2" fmla="*/ 52537 h 57150"/>
                <a:gd name="connsiteX3" fmla="*/ 20152 w 57150"/>
                <a:gd name="connsiteY3" fmla="*/ 53489 h 57150"/>
                <a:gd name="connsiteX4" fmla="*/ 31582 w 57150"/>
                <a:gd name="connsiteY4" fmla="*/ 41107 h 57150"/>
                <a:gd name="connsiteX5" fmla="*/ 36344 w 57150"/>
                <a:gd name="connsiteY5" fmla="*/ 39202 h 57150"/>
                <a:gd name="connsiteX6" fmla="*/ 52537 w 57150"/>
                <a:gd name="connsiteY6" fmla="*/ 42059 h 57150"/>
                <a:gd name="connsiteX7" fmla="*/ 53489 w 57150"/>
                <a:gd name="connsiteY7" fmla="*/ 41107 h 57150"/>
                <a:gd name="connsiteX8" fmla="*/ 41107 w 57150"/>
                <a:gd name="connsiteY8" fmla="*/ 29677 h 57150"/>
                <a:gd name="connsiteX9" fmla="*/ 39202 w 57150"/>
                <a:gd name="connsiteY9" fmla="*/ 24914 h 57150"/>
                <a:gd name="connsiteX10" fmla="*/ 42059 w 57150"/>
                <a:gd name="connsiteY10" fmla="*/ 8722 h 57150"/>
                <a:gd name="connsiteX11" fmla="*/ 41107 w 57150"/>
                <a:gd name="connsiteY11" fmla="*/ 7769 h 57150"/>
                <a:gd name="connsiteX12" fmla="*/ 29677 w 57150"/>
                <a:gd name="connsiteY12" fmla="*/ 20152 h 57150"/>
                <a:gd name="connsiteX13" fmla="*/ 24914 w 57150"/>
                <a:gd name="connsiteY13" fmla="*/ 22057 h 57150"/>
                <a:gd name="connsiteX14" fmla="*/ 8722 w 57150"/>
                <a:gd name="connsiteY14" fmla="*/ 19199 h 57150"/>
                <a:gd name="connsiteX15" fmla="*/ 7769 w 57150"/>
                <a:gd name="connsiteY15" fmla="*/ 20152 h 57150"/>
                <a:gd name="connsiteX16" fmla="*/ 20152 w 57150"/>
                <a:gd name="connsiteY16" fmla="*/ 3158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0152" y="31582"/>
                  </a:moveTo>
                  <a:cubicBezTo>
                    <a:pt x="21104" y="32534"/>
                    <a:pt x="22057" y="34439"/>
                    <a:pt x="22057" y="36344"/>
                  </a:cubicBezTo>
                  <a:lnTo>
                    <a:pt x="19199" y="52537"/>
                  </a:lnTo>
                  <a:cubicBezTo>
                    <a:pt x="19199" y="54442"/>
                    <a:pt x="19199" y="54442"/>
                    <a:pt x="20152" y="53489"/>
                  </a:cubicBezTo>
                  <a:lnTo>
                    <a:pt x="31582" y="41107"/>
                  </a:lnTo>
                  <a:cubicBezTo>
                    <a:pt x="32534" y="40154"/>
                    <a:pt x="34439" y="39202"/>
                    <a:pt x="36344" y="39202"/>
                  </a:cubicBezTo>
                  <a:lnTo>
                    <a:pt x="52537" y="42059"/>
                  </a:lnTo>
                  <a:cubicBezTo>
                    <a:pt x="54442" y="42059"/>
                    <a:pt x="54442" y="42059"/>
                    <a:pt x="53489" y="41107"/>
                  </a:cubicBezTo>
                  <a:lnTo>
                    <a:pt x="41107" y="29677"/>
                  </a:lnTo>
                  <a:cubicBezTo>
                    <a:pt x="40154" y="28724"/>
                    <a:pt x="39202" y="26819"/>
                    <a:pt x="39202" y="24914"/>
                  </a:cubicBezTo>
                  <a:lnTo>
                    <a:pt x="42059" y="8722"/>
                  </a:lnTo>
                  <a:cubicBezTo>
                    <a:pt x="42059" y="6817"/>
                    <a:pt x="42059" y="6817"/>
                    <a:pt x="41107" y="7769"/>
                  </a:cubicBezTo>
                  <a:lnTo>
                    <a:pt x="29677" y="20152"/>
                  </a:lnTo>
                  <a:cubicBezTo>
                    <a:pt x="28724" y="21104"/>
                    <a:pt x="26819" y="22057"/>
                    <a:pt x="24914" y="22057"/>
                  </a:cubicBezTo>
                  <a:lnTo>
                    <a:pt x="8722" y="19199"/>
                  </a:lnTo>
                  <a:cubicBezTo>
                    <a:pt x="6817" y="19199"/>
                    <a:pt x="6817" y="19199"/>
                    <a:pt x="7769" y="20152"/>
                  </a:cubicBezTo>
                  <a:lnTo>
                    <a:pt x="20152" y="31582"/>
                  </a:lnTo>
                  <a:close/>
                </a:path>
              </a:pathLst>
            </a:custGeom>
            <a:solidFill>
              <a:schemeClr val="bg1"/>
            </a:solid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1C5EA777-BCBE-42FA-9C17-CB8B71EEE1CB}"/>
                </a:ext>
              </a:extLst>
            </p:cNvPr>
            <p:cNvSpPr/>
            <p:nvPr/>
          </p:nvSpPr>
          <p:spPr>
            <a:xfrm>
              <a:off x="4414649" y="1166811"/>
              <a:ext cx="57150" cy="57150"/>
            </a:xfrm>
            <a:custGeom>
              <a:avLst/>
              <a:gdLst>
                <a:gd name="connsiteX0" fmla="*/ 21104 w 57150"/>
                <a:gd name="connsiteY0" fmla="*/ 33487 h 57150"/>
                <a:gd name="connsiteX1" fmla="*/ 23009 w 57150"/>
                <a:gd name="connsiteY1" fmla="*/ 38249 h 57150"/>
                <a:gd name="connsiteX2" fmla="*/ 22057 w 57150"/>
                <a:gd name="connsiteY2" fmla="*/ 54442 h 57150"/>
                <a:gd name="connsiteX3" fmla="*/ 23962 w 57150"/>
                <a:gd name="connsiteY3" fmla="*/ 55394 h 57150"/>
                <a:gd name="connsiteX4" fmla="*/ 33487 w 57150"/>
                <a:gd name="connsiteY4" fmla="*/ 42059 h 57150"/>
                <a:gd name="connsiteX5" fmla="*/ 38249 w 57150"/>
                <a:gd name="connsiteY5" fmla="*/ 40154 h 57150"/>
                <a:gd name="connsiteX6" fmla="*/ 54442 w 57150"/>
                <a:gd name="connsiteY6" fmla="*/ 41107 h 57150"/>
                <a:gd name="connsiteX7" fmla="*/ 55394 w 57150"/>
                <a:gd name="connsiteY7" fmla="*/ 39202 h 57150"/>
                <a:gd name="connsiteX8" fmla="*/ 42059 w 57150"/>
                <a:gd name="connsiteY8" fmla="*/ 29677 h 57150"/>
                <a:gd name="connsiteX9" fmla="*/ 40154 w 57150"/>
                <a:gd name="connsiteY9" fmla="*/ 24914 h 57150"/>
                <a:gd name="connsiteX10" fmla="*/ 41107 w 57150"/>
                <a:gd name="connsiteY10" fmla="*/ 8722 h 57150"/>
                <a:gd name="connsiteX11" fmla="*/ 39202 w 57150"/>
                <a:gd name="connsiteY11" fmla="*/ 7769 h 57150"/>
                <a:gd name="connsiteX12" fmla="*/ 29677 w 57150"/>
                <a:gd name="connsiteY12" fmla="*/ 21104 h 57150"/>
                <a:gd name="connsiteX13" fmla="*/ 24914 w 57150"/>
                <a:gd name="connsiteY13" fmla="*/ 23009 h 57150"/>
                <a:gd name="connsiteX14" fmla="*/ 8722 w 57150"/>
                <a:gd name="connsiteY14" fmla="*/ 22057 h 57150"/>
                <a:gd name="connsiteX15" fmla="*/ 7769 w 57150"/>
                <a:gd name="connsiteY15" fmla="*/ 23962 h 57150"/>
                <a:gd name="connsiteX16" fmla="*/ 21104 w 57150"/>
                <a:gd name="connsiteY16" fmla="*/ 3348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1104" y="33487"/>
                  </a:moveTo>
                  <a:cubicBezTo>
                    <a:pt x="22057" y="34439"/>
                    <a:pt x="23009" y="36344"/>
                    <a:pt x="23009" y="38249"/>
                  </a:cubicBezTo>
                  <a:lnTo>
                    <a:pt x="22057" y="54442"/>
                  </a:lnTo>
                  <a:cubicBezTo>
                    <a:pt x="22057" y="56347"/>
                    <a:pt x="23009" y="56347"/>
                    <a:pt x="23962" y="55394"/>
                  </a:cubicBezTo>
                  <a:lnTo>
                    <a:pt x="33487" y="42059"/>
                  </a:lnTo>
                  <a:cubicBezTo>
                    <a:pt x="34439" y="41107"/>
                    <a:pt x="36344" y="40154"/>
                    <a:pt x="38249" y="40154"/>
                  </a:cubicBezTo>
                  <a:lnTo>
                    <a:pt x="54442" y="41107"/>
                  </a:lnTo>
                  <a:cubicBezTo>
                    <a:pt x="56347" y="41107"/>
                    <a:pt x="56347" y="40154"/>
                    <a:pt x="55394" y="39202"/>
                  </a:cubicBezTo>
                  <a:lnTo>
                    <a:pt x="42059" y="29677"/>
                  </a:lnTo>
                  <a:cubicBezTo>
                    <a:pt x="41107" y="28724"/>
                    <a:pt x="40154" y="26819"/>
                    <a:pt x="40154" y="24914"/>
                  </a:cubicBezTo>
                  <a:lnTo>
                    <a:pt x="41107" y="8722"/>
                  </a:lnTo>
                  <a:cubicBezTo>
                    <a:pt x="41107" y="6817"/>
                    <a:pt x="40154" y="6817"/>
                    <a:pt x="39202" y="7769"/>
                  </a:cubicBezTo>
                  <a:lnTo>
                    <a:pt x="29677" y="21104"/>
                  </a:lnTo>
                  <a:cubicBezTo>
                    <a:pt x="28724" y="22057"/>
                    <a:pt x="26819" y="23009"/>
                    <a:pt x="24914" y="23009"/>
                  </a:cubicBezTo>
                  <a:lnTo>
                    <a:pt x="8722" y="22057"/>
                  </a:lnTo>
                  <a:cubicBezTo>
                    <a:pt x="6817" y="22057"/>
                    <a:pt x="6817" y="23009"/>
                    <a:pt x="7769" y="23962"/>
                  </a:cubicBezTo>
                  <a:lnTo>
                    <a:pt x="21104" y="33487"/>
                  </a:lnTo>
                  <a:close/>
                </a:path>
              </a:pathLst>
            </a:custGeom>
            <a:solidFill>
              <a:schemeClr val="bg1"/>
            </a:solid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C8E1400A-9B64-493B-AAE6-ABD16DDF6D4A}"/>
                </a:ext>
              </a:extLst>
            </p:cNvPr>
            <p:cNvSpPr/>
            <p:nvPr/>
          </p:nvSpPr>
          <p:spPr>
            <a:xfrm>
              <a:off x="3573591" y="1543049"/>
              <a:ext cx="57150" cy="57150"/>
            </a:xfrm>
            <a:custGeom>
              <a:avLst/>
              <a:gdLst>
                <a:gd name="connsiteX0" fmla="*/ 24914 w 57150"/>
                <a:gd name="connsiteY0" fmla="*/ 39202 h 57150"/>
                <a:gd name="connsiteX1" fmla="*/ 29677 w 57150"/>
                <a:gd name="connsiteY1" fmla="*/ 41107 h 57150"/>
                <a:gd name="connsiteX2" fmla="*/ 40154 w 57150"/>
                <a:gd name="connsiteY2" fmla="*/ 53489 h 57150"/>
                <a:gd name="connsiteX3" fmla="*/ 41107 w 57150"/>
                <a:gd name="connsiteY3" fmla="*/ 52537 h 57150"/>
                <a:gd name="connsiteX4" fmla="*/ 39202 w 57150"/>
                <a:gd name="connsiteY4" fmla="*/ 36344 h 57150"/>
                <a:gd name="connsiteX5" fmla="*/ 41107 w 57150"/>
                <a:gd name="connsiteY5" fmla="*/ 31582 h 57150"/>
                <a:gd name="connsiteX6" fmla="*/ 53489 w 57150"/>
                <a:gd name="connsiteY6" fmla="*/ 21104 h 57150"/>
                <a:gd name="connsiteX7" fmla="*/ 52537 w 57150"/>
                <a:gd name="connsiteY7" fmla="*/ 20152 h 57150"/>
                <a:gd name="connsiteX8" fmla="*/ 36344 w 57150"/>
                <a:gd name="connsiteY8" fmla="*/ 23009 h 57150"/>
                <a:gd name="connsiteX9" fmla="*/ 31582 w 57150"/>
                <a:gd name="connsiteY9" fmla="*/ 21104 h 57150"/>
                <a:gd name="connsiteX10" fmla="*/ 21104 w 57150"/>
                <a:gd name="connsiteY10" fmla="*/ 7769 h 57150"/>
                <a:gd name="connsiteX11" fmla="*/ 20152 w 57150"/>
                <a:gd name="connsiteY11" fmla="*/ 8722 h 57150"/>
                <a:gd name="connsiteX12" fmla="*/ 22057 w 57150"/>
                <a:gd name="connsiteY12" fmla="*/ 24914 h 57150"/>
                <a:gd name="connsiteX13" fmla="*/ 20152 w 57150"/>
                <a:gd name="connsiteY13" fmla="*/ 29677 h 57150"/>
                <a:gd name="connsiteX14" fmla="*/ 7769 w 57150"/>
                <a:gd name="connsiteY14" fmla="*/ 40154 h 57150"/>
                <a:gd name="connsiteX15" fmla="*/ 8722 w 57150"/>
                <a:gd name="connsiteY15" fmla="*/ 41107 h 57150"/>
                <a:gd name="connsiteX16" fmla="*/ 24914 w 57150"/>
                <a:gd name="connsiteY16" fmla="*/ 3920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4914" y="39202"/>
                  </a:moveTo>
                  <a:cubicBezTo>
                    <a:pt x="26819" y="39202"/>
                    <a:pt x="28724" y="40154"/>
                    <a:pt x="29677" y="41107"/>
                  </a:cubicBezTo>
                  <a:lnTo>
                    <a:pt x="40154" y="53489"/>
                  </a:lnTo>
                  <a:cubicBezTo>
                    <a:pt x="41107" y="54442"/>
                    <a:pt x="42059" y="54442"/>
                    <a:pt x="41107" y="52537"/>
                  </a:cubicBezTo>
                  <a:lnTo>
                    <a:pt x="39202" y="36344"/>
                  </a:lnTo>
                  <a:cubicBezTo>
                    <a:pt x="39202" y="34439"/>
                    <a:pt x="40154" y="32534"/>
                    <a:pt x="41107" y="31582"/>
                  </a:cubicBezTo>
                  <a:lnTo>
                    <a:pt x="53489" y="21104"/>
                  </a:lnTo>
                  <a:cubicBezTo>
                    <a:pt x="54442" y="20152"/>
                    <a:pt x="54442" y="19199"/>
                    <a:pt x="52537" y="20152"/>
                  </a:cubicBezTo>
                  <a:lnTo>
                    <a:pt x="36344" y="23009"/>
                  </a:lnTo>
                  <a:cubicBezTo>
                    <a:pt x="34439" y="23009"/>
                    <a:pt x="32534" y="22057"/>
                    <a:pt x="31582" y="21104"/>
                  </a:cubicBezTo>
                  <a:lnTo>
                    <a:pt x="21104" y="7769"/>
                  </a:lnTo>
                  <a:cubicBezTo>
                    <a:pt x="20152" y="6817"/>
                    <a:pt x="19199" y="6817"/>
                    <a:pt x="20152" y="8722"/>
                  </a:cubicBezTo>
                  <a:lnTo>
                    <a:pt x="22057" y="24914"/>
                  </a:lnTo>
                  <a:cubicBezTo>
                    <a:pt x="22057" y="26819"/>
                    <a:pt x="21104" y="28724"/>
                    <a:pt x="20152" y="29677"/>
                  </a:cubicBezTo>
                  <a:lnTo>
                    <a:pt x="7769" y="40154"/>
                  </a:lnTo>
                  <a:cubicBezTo>
                    <a:pt x="6817" y="41107"/>
                    <a:pt x="6817" y="42059"/>
                    <a:pt x="8722" y="41107"/>
                  </a:cubicBezTo>
                  <a:lnTo>
                    <a:pt x="24914" y="39202"/>
                  </a:lnTo>
                  <a:close/>
                </a:path>
              </a:pathLst>
            </a:custGeom>
            <a:solidFill>
              <a:schemeClr val="bg1"/>
            </a:solid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5E531B6E-BA6C-433C-BF47-ABC26ABDEA5B}"/>
                </a:ext>
              </a:extLst>
            </p:cNvPr>
            <p:cNvSpPr/>
            <p:nvPr/>
          </p:nvSpPr>
          <p:spPr>
            <a:xfrm>
              <a:off x="4385323" y="1132723"/>
              <a:ext cx="28575" cy="28575"/>
            </a:xfrm>
            <a:custGeom>
              <a:avLst/>
              <a:gdLst>
                <a:gd name="connsiteX0" fmla="*/ 15187 w 28575"/>
                <a:gd name="connsiteY0" fmla="*/ 21855 h 28575"/>
                <a:gd name="connsiteX1" fmla="*/ 17092 w 28575"/>
                <a:gd name="connsiteY1" fmla="*/ 22807 h 28575"/>
                <a:gd name="connsiteX2" fmla="*/ 21855 w 28575"/>
                <a:gd name="connsiteY2" fmla="*/ 28522 h 28575"/>
                <a:gd name="connsiteX3" fmla="*/ 22807 w 28575"/>
                <a:gd name="connsiteY3" fmla="*/ 28522 h 28575"/>
                <a:gd name="connsiteX4" fmla="*/ 21855 w 28575"/>
                <a:gd name="connsiteY4" fmla="*/ 20902 h 28575"/>
                <a:gd name="connsiteX5" fmla="*/ 22807 w 28575"/>
                <a:gd name="connsiteY5" fmla="*/ 18997 h 28575"/>
                <a:gd name="connsiteX6" fmla="*/ 28522 w 28575"/>
                <a:gd name="connsiteY6" fmla="*/ 14235 h 28575"/>
                <a:gd name="connsiteX7" fmla="*/ 28522 w 28575"/>
                <a:gd name="connsiteY7" fmla="*/ 13282 h 28575"/>
                <a:gd name="connsiteX8" fmla="*/ 20902 w 28575"/>
                <a:gd name="connsiteY8" fmla="*/ 14235 h 28575"/>
                <a:gd name="connsiteX9" fmla="*/ 18997 w 28575"/>
                <a:gd name="connsiteY9" fmla="*/ 13282 h 28575"/>
                <a:gd name="connsiteX10" fmla="*/ 14235 w 28575"/>
                <a:gd name="connsiteY10" fmla="*/ 7567 h 28575"/>
                <a:gd name="connsiteX11" fmla="*/ 13282 w 28575"/>
                <a:gd name="connsiteY11" fmla="*/ 7567 h 28575"/>
                <a:gd name="connsiteX12" fmla="*/ 14235 w 28575"/>
                <a:gd name="connsiteY12" fmla="*/ 15187 h 28575"/>
                <a:gd name="connsiteX13" fmla="*/ 13282 w 28575"/>
                <a:gd name="connsiteY13" fmla="*/ 17092 h 28575"/>
                <a:gd name="connsiteX14" fmla="*/ 7567 w 28575"/>
                <a:gd name="connsiteY14" fmla="*/ 21855 h 28575"/>
                <a:gd name="connsiteX15" fmla="*/ 7567 w 28575"/>
                <a:gd name="connsiteY15" fmla="*/ 22807 h 28575"/>
                <a:gd name="connsiteX16" fmla="*/ 15187 w 28575"/>
                <a:gd name="connsiteY16" fmla="*/ 2185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75" h="28575">
                  <a:moveTo>
                    <a:pt x="15187" y="21855"/>
                  </a:moveTo>
                  <a:cubicBezTo>
                    <a:pt x="16140" y="21855"/>
                    <a:pt x="17092" y="21855"/>
                    <a:pt x="17092" y="22807"/>
                  </a:cubicBezTo>
                  <a:lnTo>
                    <a:pt x="21855" y="28522"/>
                  </a:lnTo>
                  <a:cubicBezTo>
                    <a:pt x="21855" y="29475"/>
                    <a:pt x="22807" y="28522"/>
                    <a:pt x="22807" y="28522"/>
                  </a:cubicBezTo>
                  <a:lnTo>
                    <a:pt x="21855" y="20902"/>
                  </a:lnTo>
                  <a:cubicBezTo>
                    <a:pt x="21855" y="19950"/>
                    <a:pt x="21855" y="18997"/>
                    <a:pt x="22807" y="18997"/>
                  </a:cubicBezTo>
                  <a:lnTo>
                    <a:pt x="28522" y="14235"/>
                  </a:lnTo>
                  <a:cubicBezTo>
                    <a:pt x="29475" y="14235"/>
                    <a:pt x="28522" y="13282"/>
                    <a:pt x="28522" y="13282"/>
                  </a:cubicBezTo>
                  <a:lnTo>
                    <a:pt x="20902" y="14235"/>
                  </a:lnTo>
                  <a:cubicBezTo>
                    <a:pt x="19950" y="14235"/>
                    <a:pt x="18997" y="14235"/>
                    <a:pt x="18997" y="13282"/>
                  </a:cubicBezTo>
                  <a:lnTo>
                    <a:pt x="14235" y="7567"/>
                  </a:lnTo>
                  <a:cubicBezTo>
                    <a:pt x="14235" y="6615"/>
                    <a:pt x="13282" y="7567"/>
                    <a:pt x="13282" y="7567"/>
                  </a:cubicBezTo>
                  <a:lnTo>
                    <a:pt x="14235" y="15187"/>
                  </a:lnTo>
                  <a:cubicBezTo>
                    <a:pt x="14235" y="16140"/>
                    <a:pt x="14235" y="17092"/>
                    <a:pt x="13282" y="17092"/>
                  </a:cubicBezTo>
                  <a:lnTo>
                    <a:pt x="7567" y="21855"/>
                  </a:lnTo>
                  <a:cubicBezTo>
                    <a:pt x="6615" y="21855"/>
                    <a:pt x="7567" y="22807"/>
                    <a:pt x="7567" y="22807"/>
                  </a:cubicBezTo>
                  <a:lnTo>
                    <a:pt x="15187" y="21855"/>
                  </a:lnTo>
                  <a:close/>
                </a:path>
              </a:pathLst>
            </a:custGeom>
            <a:solidFill>
              <a:schemeClr val="bg1"/>
            </a:solid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8CAE7C42-E847-40C9-9916-2C694C645845}"/>
                </a:ext>
              </a:extLst>
            </p:cNvPr>
            <p:cNvSpPr/>
            <p:nvPr/>
          </p:nvSpPr>
          <p:spPr>
            <a:xfrm>
              <a:off x="4136293" y="1035142"/>
              <a:ext cx="142875" cy="142875"/>
            </a:xfrm>
            <a:custGeom>
              <a:avLst/>
              <a:gdLst>
                <a:gd name="connsiteX0" fmla="*/ 136582 w 142875"/>
                <a:gd name="connsiteY0" fmla="*/ 7403 h 142875"/>
                <a:gd name="connsiteX1" fmla="*/ 46095 w 142875"/>
                <a:gd name="connsiteY1" fmla="*/ 20739 h 142875"/>
                <a:gd name="connsiteX2" fmla="*/ 43237 w 142875"/>
                <a:gd name="connsiteY2" fmla="*/ 23596 h 142875"/>
                <a:gd name="connsiteX3" fmla="*/ 43237 w 142875"/>
                <a:gd name="connsiteY3" fmla="*/ 102653 h 142875"/>
                <a:gd name="connsiteX4" fmla="*/ 35617 w 142875"/>
                <a:gd name="connsiteY4" fmla="*/ 100748 h 142875"/>
                <a:gd name="connsiteX5" fmla="*/ 20377 w 142875"/>
                <a:gd name="connsiteY5" fmla="*/ 104558 h 142875"/>
                <a:gd name="connsiteX6" fmla="*/ 8947 w 142875"/>
                <a:gd name="connsiteY6" fmla="*/ 115989 h 142875"/>
                <a:gd name="connsiteX7" fmla="*/ 8947 w 142875"/>
                <a:gd name="connsiteY7" fmla="*/ 129323 h 142875"/>
                <a:gd name="connsiteX8" fmla="*/ 21330 w 142875"/>
                <a:gd name="connsiteY8" fmla="*/ 135991 h 142875"/>
                <a:gd name="connsiteX9" fmla="*/ 36570 w 142875"/>
                <a:gd name="connsiteY9" fmla="*/ 132181 h 142875"/>
                <a:gd name="connsiteX10" fmla="*/ 48000 w 142875"/>
                <a:gd name="connsiteY10" fmla="*/ 120751 h 142875"/>
                <a:gd name="connsiteX11" fmla="*/ 49905 w 142875"/>
                <a:gd name="connsiteY11" fmla="*/ 112178 h 142875"/>
                <a:gd name="connsiteX12" fmla="*/ 49905 w 142875"/>
                <a:gd name="connsiteY12" fmla="*/ 55028 h 142875"/>
                <a:gd name="connsiteX13" fmla="*/ 133725 w 142875"/>
                <a:gd name="connsiteY13" fmla="*/ 42646 h 142875"/>
                <a:gd name="connsiteX14" fmla="*/ 133725 w 142875"/>
                <a:gd name="connsiteY14" fmla="*/ 88366 h 142875"/>
                <a:gd name="connsiteX15" fmla="*/ 126105 w 142875"/>
                <a:gd name="connsiteY15" fmla="*/ 86461 h 142875"/>
                <a:gd name="connsiteX16" fmla="*/ 110865 w 142875"/>
                <a:gd name="connsiteY16" fmla="*/ 90271 h 142875"/>
                <a:gd name="connsiteX17" fmla="*/ 99435 w 142875"/>
                <a:gd name="connsiteY17" fmla="*/ 101701 h 142875"/>
                <a:gd name="connsiteX18" fmla="*/ 99435 w 142875"/>
                <a:gd name="connsiteY18" fmla="*/ 115036 h 142875"/>
                <a:gd name="connsiteX19" fmla="*/ 111817 w 142875"/>
                <a:gd name="connsiteY19" fmla="*/ 121703 h 142875"/>
                <a:gd name="connsiteX20" fmla="*/ 127057 w 142875"/>
                <a:gd name="connsiteY20" fmla="*/ 117893 h 142875"/>
                <a:gd name="connsiteX21" fmla="*/ 138487 w 142875"/>
                <a:gd name="connsiteY21" fmla="*/ 106464 h 142875"/>
                <a:gd name="connsiteX22" fmla="*/ 140392 w 142875"/>
                <a:gd name="connsiteY22" fmla="*/ 97891 h 142875"/>
                <a:gd name="connsiteX23" fmla="*/ 140392 w 142875"/>
                <a:gd name="connsiteY23" fmla="*/ 9308 h 142875"/>
                <a:gd name="connsiteX24" fmla="*/ 136582 w 142875"/>
                <a:gd name="connsiteY24" fmla="*/ 7403 h 142875"/>
                <a:gd name="connsiteX25" fmla="*/ 136582 w 142875"/>
                <a:gd name="connsiteY25" fmla="*/ 740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142875">
                  <a:moveTo>
                    <a:pt x="136582" y="7403"/>
                  </a:moveTo>
                  <a:lnTo>
                    <a:pt x="46095" y="20739"/>
                  </a:lnTo>
                  <a:cubicBezTo>
                    <a:pt x="44190" y="20739"/>
                    <a:pt x="43237" y="22643"/>
                    <a:pt x="43237" y="23596"/>
                  </a:cubicBezTo>
                  <a:cubicBezTo>
                    <a:pt x="43237" y="50266"/>
                    <a:pt x="43237" y="75983"/>
                    <a:pt x="43237" y="102653"/>
                  </a:cubicBezTo>
                  <a:cubicBezTo>
                    <a:pt x="41332" y="101701"/>
                    <a:pt x="38475" y="100748"/>
                    <a:pt x="35617" y="100748"/>
                  </a:cubicBezTo>
                  <a:cubicBezTo>
                    <a:pt x="30855" y="100748"/>
                    <a:pt x="25140" y="101701"/>
                    <a:pt x="20377" y="104558"/>
                  </a:cubicBezTo>
                  <a:cubicBezTo>
                    <a:pt x="15615" y="107416"/>
                    <a:pt x="11805" y="111226"/>
                    <a:pt x="8947" y="115989"/>
                  </a:cubicBezTo>
                  <a:cubicBezTo>
                    <a:pt x="7042" y="120751"/>
                    <a:pt x="6090" y="125514"/>
                    <a:pt x="8947" y="129323"/>
                  </a:cubicBezTo>
                  <a:cubicBezTo>
                    <a:pt x="11805" y="133133"/>
                    <a:pt x="15615" y="135991"/>
                    <a:pt x="21330" y="135991"/>
                  </a:cubicBezTo>
                  <a:cubicBezTo>
                    <a:pt x="26092" y="135991"/>
                    <a:pt x="31807" y="135039"/>
                    <a:pt x="36570" y="132181"/>
                  </a:cubicBezTo>
                  <a:cubicBezTo>
                    <a:pt x="41332" y="129323"/>
                    <a:pt x="45142" y="125514"/>
                    <a:pt x="48000" y="120751"/>
                  </a:cubicBezTo>
                  <a:cubicBezTo>
                    <a:pt x="48952" y="117893"/>
                    <a:pt x="49905" y="115036"/>
                    <a:pt x="49905" y="112178"/>
                  </a:cubicBezTo>
                  <a:lnTo>
                    <a:pt x="49905" y="55028"/>
                  </a:lnTo>
                  <a:lnTo>
                    <a:pt x="133725" y="42646"/>
                  </a:lnTo>
                  <a:lnTo>
                    <a:pt x="133725" y="88366"/>
                  </a:lnTo>
                  <a:cubicBezTo>
                    <a:pt x="131820" y="87414"/>
                    <a:pt x="128962" y="86461"/>
                    <a:pt x="126105" y="86461"/>
                  </a:cubicBezTo>
                  <a:cubicBezTo>
                    <a:pt x="121342" y="86461"/>
                    <a:pt x="115627" y="87414"/>
                    <a:pt x="110865" y="90271"/>
                  </a:cubicBezTo>
                  <a:cubicBezTo>
                    <a:pt x="106102" y="93128"/>
                    <a:pt x="102292" y="96939"/>
                    <a:pt x="99435" y="101701"/>
                  </a:cubicBezTo>
                  <a:cubicBezTo>
                    <a:pt x="97530" y="106464"/>
                    <a:pt x="96577" y="111226"/>
                    <a:pt x="99435" y="115036"/>
                  </a:cubicBezTo>
                  <a:cubicBezTo>
                    <a:pt x="102292" y="118846"/>
                    <a:pt x="106102" y="121703"/>
                    <a:pt x="111817" y="121703"/>
                  </a:cubicBezTo>
                  <a:cubicBezTo>
                    <a:pt x="116580" y="121703"/>
                    <a:pt x="122295" y="120751"/>
                    <a:pt x="127057" y="117893"/>
                  </a:cubicBezTo>
                  <a:cubicBezTo>
                    <a:pt x="131820" y="115036"/>
                    <a:pt x="135630" y="111226"/>
                    <a:pt x="138487" y="106464"/>
                  </a:cubicBezTo>
                  <a:cubicBezTo>
                    <a:pt x="139440" y="103606"/>
                    <a:pt x="140392" y="100748"/>
                    <a:pt x="140392" y="97891"/>
                  </a:cubicBezTo>
                  <a:cubicBezTo>
                    <a:pt x="140392" y="68364"/>
                    <a:pt x="140392" y="38836"/>
                    <a:pt x="140392" y="9308"/>
                  </a:cubicBezTo>
                  <a:cubicBezTo>
                    <a:pt x="139440" y="8356"/>
                    <a:pt x="137535" y="6451"/>
                    <a:pt x="136582" y="7403"/>
                  </a:cubicBezTo>
                  <a:lnTo>
                    <a:pt x="136582" y="7403"/>
                  </a:lnTo>
                  <a:close/>
                </a:path>
              </a:pathLst>
            </a:custGeom>
            <a:solidFill>
              <a:schemeClr val="bg1"/>
            </a:solidFill>
            <a:ln w="9525" cap="flat">
              <a:noFill/>
              <a:prstDash val="solid"/>
              <a:miter/>
            </a:ln>
          </p:spPr>
          <p:txBody>
            <a:bodyPr rtlCol="0" anchor="ctr"/>
            <a:lstStyle/>
            <a:p>
              <a:endParaRPr lang="en-US" dirty="0"/>
            </a:p>
          </p:txBody>
        </p:sp>
      </p:grpSp>
      <p:grpSp>
        <p:nvGrpSpPr>
          <p:cNvPr id="131" name="Group 130">
            <a:extLst>
              <a:ext uri="{FF2B5EF4-FFF2-40B4-BE49-F238E27FC236}">
                <a16:creationId xmlns:a16="http://schemas.microsoft.com/office/drawing/2014/main" id="{2BB62878-4165-425B-8050-03CCF7C9A8E8}"/>
              </a:ext>
              <a:ext uri="{C183D7F6-B498-43B3-948B-1728B52AA6E4}">
                <adec:decorative xmlns:adec="http://schemas.microsoft.com/office/drawing/2017/decorative" val="1"/>
              </a:ext>
            </a:extLst>
          </p:cNvPr>
          <p:cNvGrpSpPr>
            <a:grpSpLocks noChangeAspect="1"/>
          </p:cNvGrpSpPr>
          <p:nvPr/>
        </p:nvGrpSpPr>
        <p:grpSpPr>
          <a:xfrm rot="846514">
            <a:off x="1405181" y="5311323"/>
            <a:ext cx="1137481" cy="1090735"/>
            <a:chOff x="7976201" y="850024"/>
            <a:chExt cx="1137481" cy="1090735"/>
          </a:xfrm>
        </p:grpSpPr>
        <p:sp>
          <p:nvSpPr>
            <p:cNvPr id="132" name="Freeform: Shape 131">
              <a:extLst>
                <a:ext uri="{FF2B5EF4-FFF2-40B4-BE49-F238E27FC236}">
                  <a16:creationId xmlns:a16="http://schemas.microsoft.com/office/drawing/2014/main" id="{C2C5C432-0735-4D54-A8D5-B3E55F1C894F}"/>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E5B64C68-25A8-4C8E-8FDF-1B46FD3DFBB3}"/>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749B2A62-FF33-4434-9398-7D07ACD9FC5C}"/>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3C1B344-0955-4A1E-A28B-016BA0203129}"/>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B3496379-D636-4EDC-9018-0B629A029DE1}"/>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FC972E6C-8CAB-4A09-BA45-D793EF93D050}"/>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54E4CDD1-46D1-48C0-A6C7-C7F2CF999EBC}"/>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001F231F-40CD-4ACD-9BA5-47C36CCE90A0}"/>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51D9128-2B44-4D6F-A754-007D3FDA4278}"/>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EE422CC6-BBD1-4E7C-80D6-9A861D56A7C3}"/>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95A6123B-B4C2-4A2E-862C-7D597B8CE581}"/>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1448B477-CB33-4321-8191-7E5DDC030A59}"/>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AD42F381-E8C5-44BB-8AB1-11E4050AD0BF}"/>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53" name="Group 152">
            <a:extLst>
              <a:ext uri="{FF2B5EF4-FFF2-40B4-BE49-F238E27FC236}">
                <a16:creationId xmlns:a16="http://schemas.microsoft.com/office/drawing/2014/main" id="{6B41C343-4094-4991-874E-03046ADDD7CE}"/>
              </a:ext>
              <a:ext uri="{C183D7F6-B498-43B3-948B-1728B52AA6E4}">
                <adec:decorative xmlns:adec="http://schemas.microsoft.com/office/drawing/2017/decorative" val="1"/>
              </a:ext>
            </a:extLst>
          </p:cNvPr>
          <p:cNvGrpSpPr>
            <a:grpSpLocks noChangeAspect="1"/>
          </p:cNvGrpSpPr>
          <p:nvPr/>
        </p:nvGrpSpPr>
        <p:grpSpPr>
          <a:xfrm rot="1005845">
            <a:off x="425216" y="967706"/>
            <a:ext cx="1162050" cy="1162050"/>
            <a:chOff x="1101743" y="2856619"/>
            <a:chExt cx="1162050" cy="1162050"/>
          </a:xfrm>
        </p:grpSpPr>
        <p:sp>
          <p:nvSpPr>
            <p:cNvPr id="154" name="Freeform: Shape 153">
              <a:extLst>
                <a:ext uri="{FF2B5EF4-FFF2-40B4-BE49-F238E27FC236}">
                  <a16:creationId xmlns:a16="http://schemas.microsoft.com/office/drawing/2014/main" id="{70A42CF3-3F63-4D13-9447-4B710B20A146}"/>
                </a:ext>
              </a:extLst>
            </p:cNvPr>
            <p:cNvSpPr/>
            <p:nvPr/>
          </p:nvSpPr>
          <p:spPr>
            <a:xfrm>
              <a:off x="1101743" y="2856619"/>
              <a:ext cx="1162050" cy="1162050"/>
            </a:xfrm>
            <a:custGeom>
              <a:avLst/>
              <a:gdLst>
                <a:gd name="connsiteX0" fmla="*/ 1145381 w 1162050"/>
                <a:gd name="connsiteY0" fmla="*/ 583406 h 1162050"/>
                <a:gd name="connsiteX1" fmla="*/ 583406 w 1162050"/>
                <a:gd name="connsiteY1" fmla="*/ 1145381 h 1162050"/>
                <a:gd name="connsiteX2" fmla="*/ 21431 w 1162050"/>
                <a:gd name="connsiteY2" fmla="*/ 583406 h 1162050"/>
                <a:gd name="connsiteX3" fmla="*/ 583406 w 1162050"/>
                <a:gd name="connsiteY3" fmla="*/ 21431 h 1162050"/>
                <a:gd name="connsiteX4" fmla="*/ 1145381 w 1162050"/>
                <a:gd name="connsiteY4" fmla="*/ 583406 h 116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162050">
                  <a:moveTo>
                    <a:pt x="1145381" y="583406"/>
                  </a:moveTo>
                  <a:cubicBezTo>
                    <a:pt x="1145381" y="893777"/>
                    <a:pt x="893777" y="1145381"/>
                    <a:pt x="583406" y="1145381"/>
                  </a:cubicBezTo>
                  <a:cubicBezTo>
                    <a:pt x="273036" y="1145381"/>
                    <a:pt x="21431" y="893777"/>
                    <a:pt x="21431" y="583406"/>
                  </a:cubicBezTo>
                  <a:cubicBezTo>
                    <a:pt x="21431" y="273036"/>
                    <a:pt x="273036" y="21431"/>
                    <a:pt x="583406" y="21431"/>
                  </a:cubicBezTo>
                  <a:cubicBezTo>
                    <a:pt x="893777" y="21431"/>
                    <a:pt x="1145381" y="273036"/>
                    <a:pt x="1145381" y="583406"/>
                  </a:cubicBezTo>
                  <a:close/>
                </a:path>
              </a:pathLst>
            </a:custGeom>
            <a:solidFill>
              <a:schemeClr val="accent1"/>
            </a:solidFill>
            <a:ln w="28575" cap="flat">
              <a:solidFill>
                <a:schemeClr val="accent3"/>
              </a:solidFill>
              <a:prstDash val="solid"/>
              <a:miter/>
            </a:ln>
          </p:spPr>
          <p:txBody>
            <a:bodyPr rtlCol="0" anchor="ctr"/>
            <a:lstStyle/>
            <a:p>
              <a:endParaRPr lang="en-US" dirty="0"/>
            </a:p>
          </p:txBody>
        </p:sp>
        <p:sp>
          <p:nvSpPr>
            <p:cNvPr id="155" name="Freeform: Shape 154">
              <a:extLst>
                <a:ext uri="{FF2B5EF4-FFF2-40B4-BE49-F238E27FC236}">
                  <a16:creationId xmlns:a16="http://schemas.microsoft.com/office/drawing/2014/main" id="{88B26031-C132-4795-8F7D-6240D264171F}"/>
                </a:ext>
              </a:extLst>
            </p:cNvPr>
            <p:cNvSpPr/>
            <p:nvPr/>
          </p:nvSpPr>
          <p:spPr>
            <a:xfrm>
              <a:off x="1459883"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343EA030-9E76-4A91-811A-21C0DD9E1BCD}"/>
                </a:ext>
              </a:extLst>
            </p:cNvPr>
            <p:cNvSpPr/>
            <p:nvPr/>
          </p:nvSpPr>
          <p:spPr>
            <a:xfrm>
              <a:off x="1446548"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99EA3AA1-B2AB-411A-8ED2-76FE567FCAE3}"/>
                </a:ext>
              </a:extLst>
            </p:cNvPr>
            <p:cNvSpPr/>
            <p:nvPr/>
          </p:nvSpPr>
          <p:spPr>
            <a:xfrm>
              <a:off x="1751348"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AF5269CE-3E55-41B7-8317-A21A9DE6FD84}"/>
                </a:ext>
              </a:extLst>
            </p:cNvPr>
            <p:cNvSpPr/>
            <p:nvPr/>
          </p:nvSpPr>
          <p:spPr>
            <a:xfrm>
              <a:off x="1738013"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159" name="Freeform: Shape 158">
              <a:extLst>
                <a:ext uri="{FF2B5EF4-FFF2-40B4-BE49-F238E27FC236}">
                  <a16:creationId xmlns:a16="http://schemas.microsoft.com/office/drawing/2014/main" id="{A51676F0-2813-40F3-86EE-C93324F2C7F4}"/>
                </a:ext>
              </a:extLst>
            </p:cNvPr>
            <p:cNvSpPr/>
            <p:nvPr/>
          </p:nvSpPr>
          <p:spPr>
            <a:xfrm>
              <a:off x="1533226"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160" name="Freeform: Shape 159">
              <a:extLst>
                <a:ext uri="{FF2B5EF4-FFF2-40B4-BE49-F238E27FC236}">
                  <a16:creationId xmlns:a16="http://schemas.microsoft.com/office/drawing/2014/main" id="{DE5A8561-64C9-4C4D-A20A-69F956119D72}"/>
                </a:ext>
              </a:extLst>
            </p:cNvPr>
            <p:cNvSpPr/>
            <p:nvPr/>
          </p:nvSpPr>
          <p:spPr>
            <a:xfrm>
              <a:off x="1518938"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161" name="Freeform: Shape 160">
              <a:extLst>
                <a:ext uri="{FF2B5EF4-FFF2-40B4-BE49-F238E27FC236}">
                  <a16:creationId xmlns:a16="http://schemas.microsoft.com/office/drawing/2014/main" id="{FCD8AB51-582C-492B-9566-1EA6AF7D45A4}"/>
                </a:ext>
              </a:extLst>
            </p:cNvPr>
            <p:cNvSpPr/>
            <p:nvPr/>
          </p:nvSpPr>
          <p:spPr>
            <a:xfrm>
              <a:off x="1315103" y="3108079"/>
              <a:ext cx="733425" cy="447675"/>
            </a:xfrm>
            <a:custGeom>
              <a:avLst/>
              <a:gdLst>
                <a:gd name="connsiteX0" fmla="*/ 662464 w 733425"/>
                <a:gd name="connsiteY0" fmla="*/ 445294 h 447675"/>
                <a:gd name="connsiteX1" fmla="*/ 662464 w 733425"/>
                <a:gd name="connsiteY1" fmla="*/ 298609 h 447675"/>
                <a:gd name="connsiteX2" fmla="*/ 589121 w 733425"/>
                <a:gd name="connsiteY2" fmla="*/ 298609 h 447675"/>
                <a:gd name="connsiteX3" fmla="*/ 589121 w 733425"/>
                <a:gd name="connsiteY3" fmla="*/ 444341 h 447675"/>
                <a:gd name="connsiteX4" fmla="*/ 517684 w 733425"/>
                <a:gd name="connsiteY4" fmla="*/ 444341 h 447675"/>
                <a:gd name="connsiteX5" fmla="*/ 517684 w 733425"/>
                <a:gd name="connsiteY5" fmla="*/ 370999 h 447675"/>
                <a:gd name="connsiteX6" fmla="*/ 224314 w 733425"/>
                <a:gd name="connsiteY6" fmla="*/ 370999 h 447675"/>
                <a:gd name="connsiteX7" fmla="*/ 224314 w 733425"/>
                <a:gd name="connsiteY7" fmla="*/ 444341 h 447675"/>
                <a:gd name="connsiteX8" fmla="*/ 152876 w 733425"/>
                <a:gd name="connsiteY8" fmla="*/ 444341 h 447675"/>
                <a:gd name="connsiteX9" fmla="*/ 152876 w 733425"/>
                <a:gd name="connsiteY9" fmla="*/ 298609 h 447675"/>
                <a:gd name="connsiteX10" fmla="*/ 78581 w 733425"/>
                <a:gd name="connsiteY10" fmla="*/ 298609 h 447675"/>
                <a:gd name="connsiteX11" fmla="*/ 78581 w 733425"/>
                <a:gd name="connsiteY11" fmla="*/ 444341 h 447675"/>
                <a:gd name="connsiteX12" fmla="*/ 7144 w 733425"/>
                <a:gd name="connsiteY12" fmla="*/ 444341 h 447675"/>
                <a:gd name="connsiteX13" fmla="*/ 7144 w 733425"/>
                <a:gd name="connsiteY13" fmla="*/ 227171 h 447675"/>
                <a:gd name="connsiteX14" fmla="*/ 79534 w 733425"/>
                <a:gd name="connsiteY14" fmla="*/ 227171 h 447675"/>
                <a:gd name="connsiteX15" fmla="*/ 79534 w 733425"/>
                <a:gd name="connsiteY15" fmla="*/ 153829 h 447675"/>
                <a:gd name="connsiteX16" fmla="*/ 152876 w 733425"/>
                <a:gd name="connsiteY16" fmla="*/ 153829 h 447675"/>
                <a:gd name="connsiteX17" fmla="*/ 152876 w 733425"/>
                <a:gd name="connsiteY17" fmla="*/ 80486 h 447675"/>
                <a:gd name="connsiteX18" fmla="*/ 226219 w 733425"/>
                <a:gd name="connsiteY18" fmla="*/ 80486 h 447675"/>
                <a:gd name="connsiteX19" fmla="*/ 226219 w 733425"/>
                <a:gd name="connsiteY19" fmla="*/ 7144 h 447675"/>
                <a:gd name="connsiteX20" fmla="*/ 297656 w 733425"/>
                <a:gd name="connsiteY20" fmla="*/ 7144 h 447675"/>
                <a:gd name="connsiteX21" fmla="*/ 297656 w 733425"/>
                <a:gd name="connsiteY21" fmla="*/ 80486 h 447675"/>
                <a:gd name="connsiteX22" fmla="*/ 444341 w 733425"/>
                <a:gd name="connsiteY22" fmla="*/ 80486 h 447675"/>
                <a:gd name="connsiteX23" fmla="*/ 444341 w 733425"/>
                <a:gd name="connsiteY23" fmla="*/ 7144 h 447675"/>
                <a:gd name="connsiteX24" fmla="*/ 515779 w 733425"/>
                <a:gd name="connsiteY24" fmla="*/ 7144 h 447675"/>
                <a:gd name="connsiteX25" fmla="*/ 515779 w 733425"/>
                <a:gd name="connsiteY25" fmla="*/ 80486 h 447675"/>
                <a:gd name="connsiteX26" fmla="*/ 589121 w 733425"/>
                <a:gd name="connsiteY26" fmla="*/ 80486 h 447675"/>
                <a:gd name="connsiteX27" fmla="*/ 589121 w 733425"/>
                <a:gd name="connsiteY27" fmla="*/ 153829 h 447675"/>
                <a:gd name="connsiteX28" fmla="*/ 662464 w 733425"/>
                <a:gd name="connsiteY28" fmla="*/ 153829 h 447675"/>
                <a:gd name="connsiteX29" fmla="*/ 662464 w 733425"/>
                <a:gd name="connsiteY29" fmla="*/ 227171 h 447675"/>
                <a:gd name="connsiteX30" fmla="*/ 734854 w 733425"/>
                <a:gd name="connsiteY30" fmla="*/ 227171 h 447675"/>
                <a:gd name="connsiteX31" fmla="*/ 734854 w 733425"/>
                <a:gd name="connsiteY31" fmla="*/ 445294 h 447675"/>
                <a:gd name="connsiteX32" fmla="*/ 662464 w 733425"/>
                <a:gd name="connsiteY32" fmla="*/ 445294 h 447675"/>
                <a:gd name="connsiteX33" fmla="*/ 516731 w 733425"/>
                <a:gd name="connsiteY33" fmla="*/ 227171 h 447675"/>
                <a:gd name="connsiteX34" fmla="*/ 516731 w 733425"/>
                <a:gd name="connsiteY34" fmla="*/ 152876 h 447675"/>
                <a:gd name="connsiteX35" fmla="*/ 442436 w 733425"/>
                <a:gd name="connsiteY35" fmla="*/ 152876 h 447675"/>
                <a:gd name="connsiteX36" fmla="*/ 442436 w 733425"/>
                <a:gd name="connsiteY36" fmla="*/ 227171 h 447675"/>
                <a:gd name="connsiteX37" fmla="*/ 516731 w 733425"/>
                <a:gd name="connsiteY37" fmla="*/ 227171 h 447675"/>
                <a:gd name="connsiteX38" fmla="*/ 298609 w 733425"/>
                <a:gd name="connsiteY38" fmla="*/ 227171 h 447675"/>
                <a:gd name="connsiteX39" fmla="*/ 298609 w 733425"/>
                <a:gd name="connsiteY39" fmla="*/ 152876 h 447675"/>
                <a:gd name="connsiteX40" fmla="*/ 224314 w 733425"/>
                <a:gd name="connsiteY40" fmla="*/ 152876 h 447675"/>
                <a:gd name="connsiteX41" fmla="*/ 224314 w 733425"/>
                <a:gd name="connsiteY41" fmla="*/ 227171 h 447675"/>
                <a:gd name="connsiteX42" fmla="*/ 298609 w 733425"/>
                <a:gd name="connsiteY42" fmla="*/ 22717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33425" h="447675">
                  <a:moveTo>
                    <a:pt x="662464" y="445294"/>
                  </a:moveTo>
                  <a:lnTo>
                    <a:pt x="662464" y="298609"/>
                  </a:lnTo>
                  <a:lnTo>
                    <a:pt x="589121" y="298609"/>
                  </a:lnTo>
                  <a:lnTo>
                    <a:pt x="589121" y="444341"/>
                  </a:lnTo>
                  <a:lnTo>
                    <a:pt x="517684" y="444341"/>
                  </a:lnTo>
                  <a:lnTo>
                    <a:pt x="517684" y="370999"/>
                  </a:lnTo>
                  <a:lnTo>
                    <a:pt x="224314" y="370999"/>
                  </a:lnTo>
                  <a:lnTo>
                    <a:pt x="224314" y="444341"/>
                  </a:lnTo>
                  <a:lnTo>
                    <a:pt x="152876" y="444341"/>
                  </a:lnTo>
                  <a:lnTo>
                    <a:pt x="152876" y="298609"/>
                  </a:lnTo>
                  <a:lnTo>
                    <a:pt x="78581" y="298609"/>
                  </a:lnTo>
                  <a:lnTo>
                    <a:pt x="78581" y="444341"/>
                  </a:lnTo>
                  <a:lnTo>
                    <a:pt x="7144" y="444341"/>
                  </a:lnTo>
                  <a:lnTo>
                    <a:pt x="7144" y="227171"/>
                  </a:lnTo>
                  <a:lnTo>
                    <a:pt x="79534" y="227171"/>
                  </a:lnTo>
                  <a:lnTo>
                    <a:pt x="79534" y="153829"/>
                  </a:lnTo>
                  <a:lnTo>
                    <a:pt x="152876" y="153829"/>
                  </a:lnTo>
                  <a:lnTo>
                    <a:pt x="152876" y="80486"/>
                  </a:lnTo>
                  <a:lnTo>
                    <a:pt x="226219" y="80486"/>
                  </a:lnTo>
                  <a:lnTo>
                    <a:pt x="226219" y="7144"/>
                  </a:lnTo>
                  <a:lnTo>
                    <a:pt x="297656" y="7144"/>
                  </a:lnTo>
                  <a:lnTo>
                    <a:pt x="297656" y="80486"/>
                  </a:lnTo>
                  <a:lnTo>
                    <a:pt x="444341" y="80486"/>
                  </a:lnTo>
                  <a:lnTo>
                    <a:pt x="444341" y="7144"/>
                  </a:lnTo>
                  <a:lnTo>
                    <a:pt x="515779" y="7144"/>
                  </a:lnTo>
                  <a:lnTo>
                    <a:pt x="515779" y="80486"/>
                  </a:lnTo>
                  <a:lnTo>
                    <a:pt x="589121" y="80486"/>
                  </a:lnTo>
                  <a:lnTo>
                    <a:pt x="589121" y="153829"/>
                  </a:lnTo>
                  <a:lnTo>
                    <a:pt x="662464" y="153829"/>
                  </a:lnTo>
                  <a:lnTo>
                    <a:pt x="662464" y="227171"/>
                  </a:lnTo>
                  <a:lnTo>
                    <a:pt x="734854" y="227171"/>
                  </a:lnTo>
                  <a:lnTo>
                    <a:pt x="734854" y="445294"/>
                  </a:lnTo>
                  <a:lnTo>
                    <a:pt x="662464" y="445294"/>
                  </a:lnTo>
                  <a:close/>
                  <a:moveTo>
                    <a:pt x="516731" y="227171"/>
                  </a:moveTo>
                  <a:lnTo>
                    <a:pt x="516731" y="152876"/>
                  </a:lnTo>
                  <a:lnTo>
                    <a:pt x="442436" y="152876"/>
                  </a:lnTo>
                  <a:lnTo>
                    <a:pt x="442436" y="227171"/>
                  </a:lnTo>
                  <a:lnTo>
                    <a:pt x="516731" y="227171"/>
                  </a:lnTo>
                  <a:close/>
                  <a:moveTo>
                    <a:pt x="298609" y="227171"/>
                  </a:moveTo>
                  <a:lnTo>
                    <a:pt x="298609" y="152876"/>
                  </a:lnTo>
                  <a:lnTo>
                    <a:pt x="224314" y="152876"/>
                  </a:lnTo>
                  <a:lnTo>
                    <a:pt x="224314" y="227171"/>
                  </a:lnTo>
                  <a:lnTo>
                    <a:pt x="298609" y="227171"/>
                  </a:lnTo>
                  <a:close/>
                </a:path>
              </a:pathLst>
            </a:custGeom>
            <a:solidFill>
              <a:schemeClr val="bg1"/>
            </a:solidFill>
            <a:ln w="9525" cap="flat">
              <a:noFill/>
              <a:prstDash val="solid"/>
              <a:miter/>
            </a:ln>
          </p:spPr>
          <p:txBody>
            <a:bodyPr rtlCol="0" anchor="ctr"/>
            <a:lstStyle/>
            <a:p>
              <a:endParaRPr lang="en-US" dirty="0"/>
            </a:p>
          </p:txBody>
        </p:sp>
        <p:sp>
          <p:nvSpPr>
            <p:cNvPr id="162" name="Freeform: Shape 161">
              <a:extLst>
                <a:ext uri="{FF2B5EF4-FFF2-40B4-BE49-F238E27FC236}">
                  <a16:creationId xmlns:a16="http://schemas.microsoft.com/office/drawing/2014/main" id="{D9600527-0A83-472B-B3F6-E4738919451C}"/>
                </a:ext>
              </a:extLst>
            </p:cNvPr>
            <p:cNvSpPr/>
            <p:nvPr/>
          </p:nvSpPr>
          <p:spPr>
            <a:xfrm>
              <a:off x="1298911" y="3094744"/>
              <a:ext cx="762000" cy="476250"/>
            </a:xfrm>
            <a:custGeom>
              <a:avLst/>
              <a:gdLst>
                <a:gd name="connsiteX0" fmla="*/ 517684 w 762000"/>
                <a:gd name="connsiteY0" fmla="*/ 35719 h 476250"/>
                <a:gd name="connsiteX1" fmla="*/ 517684 w 762000"/>
                <a:gd name="connsiteY1" fmla="*/ 109061 h 476250"/>
                <a:gd name="connsiteX2" fmla="*/ 591026 w 762000"/>
                <a:gd name="connsiteY2" fmla="*/ 109061 h 476250"/>
                <a:gd name="connsiteX3" fmla="*/ 591026 w 762000"/>
                <a:gd name="connsiteY3" fmla="*/ 182404 h 476250"/>
                <a:gd name="connsiteX4" fmla="*/ 664369 w 762000"/>
                <a:gd name="connsiteY4" fmla="*/ 182404 h 476250"/>
                <a:gd name="connsiteX5" fmla="*/ 664369 w 762000"/>
                <a:gd name="connsiteY5" fmla="*/ 254794 h 476250"/>
                <a:gd name="connsiteX6" fmla="*/ 736759 w 762000"/>
                <a:gd name="connsiteY6" fmla="*/ 254794 h 476250"/>
                <a:gd name="connsiteX7" fmla="*/ 736759 w 762000"/>
                <a:gd name="connsiteY7" fmla="*/ 444341 h 476250"/>
                <a:gd name="connsiteX8" fmla="*/ 693896 w 762000"/>
                <a:gd name="connsiteY8" fmla="*/ 444341 h 476250"/>
                <a:gd name="connsiteX9" fmla="*/ 693896 w 762000"/>
                <a:gd name="connsiteY9" fmla="*/ 297656 h 476250"/>
                <a:gd name="connsiteX10" fmla="*/ 591026 w 762000"/>
                <a:gd name="connsiteY10" fmla="*/ 297656 h 476250"/>
                <a:gd name="connsiteX11" fmla="*/ 591026 w 762000"/>
                <a:gd name="connsiteY11" fmla="*/ 443389 h 476250"/>
                <a:gd name="connsiteX12" fmla="*/ 548164 w 762000"/>
                <a:gd name="connsiteY12" fmla="*/ 443389 h 476250"/>
                <a:gd name="connsiteX13" fmla="*/ 548164 w 762000"/>
                <a:gd name="connsiteY13" fmla="*/ 370046 h 476250"/>
                <a:gd name="connsiteX14" fmla="*/ 226219 w 762000"/>
                <a:gd name="connsiteY14" fmla="*/ 370046 h 476250"/>
                <a:gd name="connsiteX15" fmla="*/ 226219 w 762000"/>
                <a:gd name="connsiteY15" fmla="*/ 443389 h 476250"/>
                <a:gd name="connsiteX16" fmla="*/ 183356 w 762000"/>
                <a:gd name="connsiteY16" fmla="*/ 443389 h 476250"/>
                <a:gd name="connsiteX17" fmla="*/ 183356 w 762000"/>
                <a:gd name="connsiteY17" fmla="*/ 297656 h 476250"/>
                <a:gd name="connsiteX18" fmla="*/ 79534 w 762000"/>
                <a:gd name="connsiteY18" fmla="*/ 297656 h 476250"/>
                <a:gd name="connsiteX19" fmla="*/ 79534 w 762000"/>
                <a:gd name="connsiteY19" fmla="*/ 443389 h 476250"/>
                <a:gd name="connsiteX20" fmla="*/ 36671 w 762000"/>
                <a:gd name="connsiteY20" fmla="*/ 443389 h 476250"/>
                <a:gd name="connsiteX21" fmla="*/ 36671 w 762000"/>
                <a:gd name="connsiteY21" fmla="*/ 254794 h 476250"/>
                <a:gd name="connsiteX22" fmla="*/ 110014 w 762000"/>
                <a:gd name="connsiteY22" fmla="*/ 254794 h 476250"/>
                <a:gd name="connsiteX23" fmla="*/ 110014 w 762000"/>
                <a:gd name="connsiteY23" fmla="*/ 181451 h 476250"/>
                <a:gd name="connsiteX24" fmla="*/ 183356 w 762000"/>
                <a:gd name="connsiteY24" fmla="*/ 181451 h 476250"/>
                <a:gd name="connsiteX25" fmla="*/ 183356 w 762000"/>
                <a:gd name="connsiteY25" fmla="*/ 108109 h 476250"/>
                <a:gd name="connsiteX26" fmla="*/ 256699 w 762000"/>
                <a:gd name="connsiteY26" fmla="*/ 108109 h 476250"/>
                <a:gd name="connsiteX27" fmla="*/ 256699 w 762000"/>
                <a:gd name="connsiteY27" fmla="*/ 35719 h 476250"/>
                <a:gd name="connsiteX28" fmla="*/ 299561 w 762000"/>
                <a:gd name="connsiteY28" fmla="*/ 35719 h 476250"/>
                <a:gd name="connsiteX29" fmla="*/ 299561 w 762000"/>
                <a:gd name="connsiteY29" fmla="*/ 109061 h 476250"/>
                <a:gd name="connsiteX30" fmla="*/ 474821 w 762000"/>
                <a:gd name="connsiteY30" fmla="*/ 109061 h 476250"/>
                <a:gd name="connsiteX31" fmla="*/ 474821 w 762000"/>
                <a:gd name="connsiteY31" fmla="*/ 35719 h 476250"/>
                <a:gd name="connsiteX32" fmla="*/ 517684 w 762000"/>
                <a:gd name="connsiteY32" fmla="*/ 35719 h 476250"/>
                <a:gd name="connsiteX33" fmla="*/ 444341 w 762000"/>
                <a:gd name="connsiteY33" fmla="*/ 254794 h 476250"/>
                <a:gd name="connsiteX34" fmla="*/ 547211 w 762000"/>
                <a:gd name="connsiteY34" fmla="*/ 254794 h 476250"/>
                <a:gd name="connsiteX35" fmla="*/ 547211 w 762000"/>
                <a:gd name="connsiteY35" fmla="*/ 151924 h 476250"/>
                <a:gd name="connsiteX36" fmla="*/ 444341 w 762000"/>
                <a:gd name="connsiteY36" fmla="*/ 151924 h 476250"/>
                <a:gd name="connsiteX37" fmla="*/ 444341 w 762000"/>
                <a:gd name="connsiteY37" fmla="*/ 254794 h 476250"/>
                <a:gd name="connsiteX38" fmla="*/ 226219 w 762000"/>
                <a:gd name="connsiteY38" fmla="*/ 254794 h 476250"/>
                <a:gd name="connsiteX39" fmla="*/ 329089 w 762000"/>
                <a:gd name="connsiteY39" fmla="*/ 254794 h 476250"/>
                <a:gd name="connsiteX40" fmla="*/ 329089 w 762000"/>
                <a:gd name="connsiteY40" fmla="*/ 151924 h 476250"/>
                <a:gd name="connsiteX41" fmla="*/ 226219 w 762000"/>
                <a:gd name="connsiteY41" fmla="*/ 151924 h 476250"/>
                <a:gd name="connsiteX42" fmla="*/ 226219 w 762000"/>
                <a:gd name="connsiteY42" fmla="*/ 254794 h 476250"/>
                <a:gd name="connsiteX43" fmla="*/ 546259 w 762000"/>
                <a:gd name="connsiteY43" fmla="*/ 7144 h 476250"/>
                <a:gd name="connsiteX44" fmla="*/ 517684 w 762000"/>
                <a:gd name="connsiteY44" fmla="*/ 7144 h 476250"/>
                <a:gd name="connsiteX45" fmla="*/ 474821 w 762000"/>
                <a:gd name="connsiteY45" fmla="*/ 7144 h 476250"/>
                <a:gd name="connsiteX46" fmla="*/ 446246 w 762000"/>
                <a:gd name="connsiteY46" fmla="*/ 7144 h 476250"/>
                <a:gd name="connsiteX47" fmla="*/ 446246 w 762000"/>
                <a:gd name="connsiteY47" fmla="*/ 35719 h 476250"/>
                <a:gd name="connsiteX48" fmla="*/ 446246 w 762000"/>
                <a:gd name="connsiteY48" fmla="*/ 80486 h 476250"/>
                <a:gd name="connsiteX49" fmla="*/ 327184 w 762000"/>
                <a:gd name="connsiteY49" fmla="*/ 80486 h 476250"/>
                <a:gd name="connsiteX50" fmla="*/ 327184 w 762000"/>
                <a:gd name="connsiteY50" fmla="*/ 35719 h 476250"/>
                <a:gd name="connsiteX51" fmla="*/ 327184 w 762000"/>
                <a:gd name="connsiteY51" fmla="*/ 7144 h 476250"/>
                <a:gd name="connsiteX52" fmla="*/ 298609 w 762000"/>
                <a:gd name="connsiteY52" fmla="*/ 7144 h 476250"/>
                <a:gd name="connsiteX53" fmla="*/ 255746 w 762000"/>
                <a:gd name="connsiteY53" fmla="*/ 7144 h 476250"/>
                <a:gd name="connsiteX54" fmla="*/ 227171 w 762000"/>
                <a:gd name="connsiteY54" fmla="*/ 7144 h 476250"/>
                <a:gd name="connsiteX55" fmla="*/ 227171 w 762000"/>
                <a:gd name="connsiteY55" fmla="*/ 35719 h 476250"/>
                <a:gd name="connsiteX56" fmla="*/ 227171 w 762000"/>
                <a:gd name="connsiteY56" fmla="*/ 80486 h 476250"/>
                <a:gd name="connsiteX57" fmla="*/ 182404 w 762000"/>
                <a:gd name="connsiteY57" fmla="*/ 80486 h 476250"/>
                <a:gd name="connsiteX58" fmla="*/ 153829 w 762000"/>
                <a:gd name="connsiteY58" fmla="*/ 80486 h 476250"/>
                <a:gd name="connsiteX59" fmla="*/ 153829 w 762000"/>
                <a:gd name="connsiteY59" fmla="*/ 109061 h 476250"/>
                <a:gd name="connsiteX60" fmla="*/ 153829 w 762000"/>
                <a:gd name="connsiteY60" fmla="*/ 153829 h 476250"/>
                <a:gd name="connsiteX61" fmla="*/ 109061 w 762000"/>
                <a:gd name="connsiteY61" fmla="*/ 153829 h 476250"/>
                <a:gd name="connsiteX62" fmla="*/ 80486 w 762000"/>
                <a:gd name="connsiteY62" fmla="*/ 153829 h 476250"/>
                <a:gd name="connsiteX63" fmla="*/ 80486 w 762000"/>
                <a:gd name="connsiteY63" fmla="*/ 182404 h 476250"/>
                <a:gd name="connsiteX64" fmla="*/ 80486 w 762000"/>
                <a:gd name="connsiteY64" fmla="*/ 226219 h 476250"/>
                <a:gd name="connsiteX65" fmla="*/ 35719 w 762000"/>
                <a:gd name="connsiteY65" fmla="*/ 226219 h 476250"/>
                <a:gd name="connsiteX66" fmla="*/ 7144 w 762000"/>
                <a:gd name="connsiteY66" fmla="*/ 226219 h 476250"/>
                <a:gd name="connsiteX67" fmla="*/ 7144 w 762000"/>
                <a:gd name="connsiteY67" fmla="*/ 254794 h 476250"/>
                <a:gd name="connsiteX68" fmla="*/ 7144 w 762000"/>
                <a:gd name="connsiteY68" fmla="*/ 444341 h 476250"/>
                <a:gd name="connsiteX69" fmla="*/ 7144 w 762000"/>
                <a:gd name="connsiteY69" fmla="*/ 472916 h 476250"/>
                <a:gd name="connsiteX70" fmla="*/ 35719 w 762000"/>
                <a:gd name="connsiteY70" fmla="*/ 472916 h 476250"/>
                <a:gd name="connsiteX71" fmla="*/ 78581 w 762000"/>
                <a:gd name="connsiteY71" fmla="*/ 472916 h 476250"/>
                <a:gd name="connsiteX72" fmla="*/ 107156 w 762000"/>
                <a:gd name="connsiteY72" fmla="*/ 472916 h 476250"/>
                <a:gd name="connsiteX73" fmla="*/ 107156 w 762000"/>
                <a:gd name="connsiteY73" fmla="*/ 444341 h 476250"/>
                <a:gd name="connsiteX74" fmla="*/ 107156 w 762000"/>
                <a:gd name="connsiteY74" fmla="*/ 326231 h 476250"/>
                <a:gd name="connsiteX75" fmla="*/ 152876 w 762000"/>
                <a:gd name="connsiteY75" fmla="*/ 326231 h 476250"/>
                <a:gd name="connsiteX76" fmla="*/ 152876 w 762000"/>
                <a:gd name="connsiteY76" fmla="*/ 443389 h 476250"/>
                <a:gd name="connsiteX77" fmla="*/ 152876 w 762000"/>
                <a:gd name="connsiteY77" fmla="*/ 471964 h 476250"/>
                <a:gd name="connsiteX78" fmla="*/ 181451 w 762000"/>
                <a:gd name="connsiteY78" fmla="*/ 471964 h 476250"/>
                <a:gd name="connsiteX79" fmla="*/ 224314 w 762000"/>
                <a:gd name="connsiteY79" fmla="*/ 471964 h 476250"/>
                <a:gd name="connsiteX80" fmla="*/ 252889 w 762000"/>
                <a:gd name="connsiteY80" fmla="*/ 471964 h 476250"/>
                <a:gd name="connsiteX81" fmla="*/ 252889 w 762000"/>
                <a:gd name="connsiteY81" fmla="*/ 443389 h 476250"/>
                <a:gd name="connsiteX82" fmla="*/ 252889 w 762000"/>
                <a:gd name="connsiteY82" fmla="*/ 398621 h 476250"/>
                <a:gd name="connsiteX83" fmla="*/ 516731 w 762000"/>
                <a:gd name="connsiteY83" fmla="*/ 398621 h 476250"/>
                <a:gd name="connsiteX84" fmla="*/ 516731 w 762000"/>
                <a:gd name="connsiteY84" fmla="*/ 443389 h 476250"/>
                <a:gd name="connsiteX85" fmla="*/ 516731 w 762000"/>
                <a:gd name="connsiteY85" fmla="*/ 471964 h 476250"/>
                <a:gd name="connsiteX86" fmla="*/ 545306 w 762000"/>
                <a:gd name="connsiteY86" fmla="*/ 471964 h 476250"/>
                <a:gd name="connsiteX87" fmla="*/ 591026 w 762000"/>
                <a:gd name="connsiteY87" fmla="*/ 471964 h 476250"/>
                <a:gd name="connsiteX88" fmla="*/ 619601 w 762000"/>
                <a:gd name="connsiteY88" fmla="*/ 471964 h 476250"/>
                <a:gd name="connsiteX89" fmla="*/ 619601 w 762000"/>
                <a:gd name="connsiteY89" fmla="*/ 443389 h 476250"/>
                <a:gd name="connsiteX90" fmla="*/ 619601 w 762000"/>
                <a:gd name="connsiteY90" fmla="*/ 326231 h 476250"/>
                <a:gd name="connsiteX91" fmla="*/ 664369 w 762000"/>
                <a:gd name="connsiteY91" fmla="*/ 326231 h 476250"/>
                <a:gd name="connsiteX92" fmla="*/ 664369 w 762000"/>
                <a:gd name="connsiteY92" fmla="*/ 443389 h 476250"/>
                <a:gd name="connsiteX93" fmla="*/ 664369 w 762000"/>
                <a:gd name="connsiteY93" fmla="*/ 471964 h 476250"/>
                <a:gd name="connsiteX94" fmla="*/ 692944 w 762000"/>
                <a:gd name="connsiteY94" fmla="*/ 471964 h 476250"/>
                <a:gd name="connsiteX95" fmla="*/ 735806 w 762000"/>
                <a:gd name="connsiteY95" fmla="*/ 471964 h 476250"/>
                <a:gd name="connsiteX96" fmla="*/ 764381 w 762000"/>
                <a:gd name="connsiteY96" fmla="*/ 471964 h 476250"/>
                <a:gd name="connsiteX97" fmla="*/ 764381 w 762000"/>
                <a:gd name="connsiteY97" fmla="*/ 443389 h 476250"/>
                <a:gd name="connsiteX98" fmla="*/ 764381 w 762000"/>
                <a:gd name="connsiteY98" fmla="*/ 254794 h 476250"/>
                <a:gd name="connsiteX99" fmla="*/ 764381 w 762000"/>
                <a:gd name="connsiteY99" fmla="*/ 226219 h 476250"/>
                <a:gd name="connsiteX100" fmla="*/ 735806 w 762000"/>
                <a:gd name="connsiteY100" fmla="*/ 226219 h 476250"/>
                <a:gd name="connsiteX101" fmla="*/ 691991 w 762000"/>
                <a:gd name="connsiteY101" fmla="*/ 226219 h 476250"/>
                <a:gd name="connsiteX102" fmla="*/ 691991 w 762000"/>
                <a:gd name="connsiteY102" fmla="*/ 181451 h 476250"/>
                <a:gd name="connsiteX103" fmla="*/ 691991 w 762000"/>
                <a:gd name="connsiteY103" fmla="*/ 152876 h 476250"/>
                <a:gd name="connsiteX104" fmla="*/ 663416 w 762000"/>
                <a:gd name="connsiteY104" fmla="*/ 152876 h 476250"/>
                <a:gd name="connsiteX105" fmla="*/ 619601 w 762000"/>
                <a:gd name="connsiteY105" fmla="*/ 152876 h 476250"/>
                <a:gd name="connsiteX106" fmla="*/ 619601 w 762000"/>
                <a:gd name="connsiteY106" fmla="*/ 108109 h 476250"/>
                <a:gd name="connsiteX107" fmla="*/ 619601 w 762000"/>
                <a:gd name="connsiteY107" fmla="*/ 79534 h 476250"/>
                <a:gd name="connsiteX108" fmla="*/ 591026 w 762000"/>
                <a:gd name="connsiteY108" fmla="*/ 79534 h 476250"/>
                <a:gd name="connsiteX109" fmla="*/ 546259 w 762000"/>
                <a:gd name="connsiteY109" fmla="*/ 79534 h 476250"/>
                <a:gd name="connsiteX110" fmla="*/ 546259 w 762000"/>
                <a:gd name="connsiteY110" fmla="*/ 35719 h 476250"/>
                <a:gd name="connsiteX111" fmla="*/ 546259 w 762000"/>
                <a:gd name="connsiteY111" fmla="*/ 7144 h 476250"/>
                <a:gd name="connsiteX112" fmla="*/ 546259 w 762000"/>
                <a:gd name="connsiteY112" fmla="*/ 7144 h 476250"/>
                <a:gd name="connsiteX113" fmla="*/ 472916 w 762000"/>
                <a:gd name="connsiteY113" fmla="*/ 180499 h 476250"/>
                <a:gd name="connsiteX114" fmla="*/ 518636 w 762000"/>
                <a:gd name="connsiteY114" fmla="*/ 180499 h 476250"/>
                <a:gd name="connsiteX115" fmla="*/ 518636 w 762000"/>
                <a:gd name="connsiteY115" fmla="*/ 226219 h 476250"/>
                <a:gd name="connsiteX116" fmla="*/ 472916 w 762000"/>
                <a:gd name="connsiteY116" fmla="*/ 226219 h 476250"/>
                <a:gd name="connsiteX117" fmla="*/ 472916 w 762000"/>
                <a:gd name="connsiteY117" fmla="*/ 180499 h 476250"/>
                <a:gd name="connsiteX118" fmla="*/ 472916 w 762000"/>
                <a:gd name="connsiteY118" fmla="*/ 180499 h 476250"/>
                <a:gd name="connsiteX119" fmla="*/ 254794 w 762000"/>
                <a:gd name="connsiteY119" fmla="*/ 180499 h 476250"/>
                <a:gd name="connsiteX120" fmla="*/ 300514 w 762000"/>
                <a:gd name="connsiteY120" fmla="*/ 180499 h 476250"/>
                <a:gd name="connsiteX121" fmla="*/ 300514 w 762000"/>
                <a:gd name="connsiteY121" fmla="*/ 226219 h 476250"/>
                <a:gd name="connsiteX122" fmla="*/ 254794 w 762000"/>
                <a:gd name="connsiteY122" fmla="*/ 226219 h 476250"/>
                <a:gd name="connsiteX123" fmla="*/ 254794 w 762000"/>
                <a:gd name="connsiteY123" fmla="*/ 180499 h 476250"/>
                <a:gd name="connsiteX124" fmla="*/ 254794 w 762000"/>
                <a:gd name="connsiteY124" fmla="*/ 180499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762000" h="476250">
                  <a:moveTo>
                    <a:pt x="517684" y="35719"/>
                  </a:moveTo>
                  <a:lnTo>
                    <a:pt x="517684" y="109061"/>
                  </a:lnTo>
                  <a:lnTo>
                    <a:pt x="591026" y="109061"/>
                  </a:lnTo>
                  <a:lnTo>
                    <a:pt x="591026" y="182404"/>
                  </a:lnTo>
                  <a:lnTo>
                    <a:pt x="664369" y="182404"/>
                  </a:lnTo>
                  <a:lnTo>
                    <a:pt x="664369" y="254794"/>
                  </a:lnTo>
                  <a:lnTo>
                    <a:pt x="736759" y="254794"/>
                  </a:lnTo>
                  <a:lnTo>
                    <a:pt x="736759" y="444341"/>
                  </a:lnTo>
                  <a:lnTo>
                    <a:pt x="693896" y="444341"/>
                  </a:lnTo>
                  <a:lnTo>
                    <a:pt x="693896" y="297656"/>
                  </a:lnTo>
                  <a:lnTo>
                    <a:pt x="591026" y="297656"/>
                  </a:lnTo>
                  <a:lnTo>
                    <a:pt x="591026" y="443389"/>
                  </a:lnTo>
                  <a:lnTo>
                    <a:pt x="548164" y="443389"/>
                  </a:lnTo>
                  <a:lnTo>
                    <a:pt x="548164" y="370046"/>
                  </a:lnTo>
                  <a:lnTo>
                    <a:pt x="226219" y="370046"/>
                  </a:lnTo>
                  <a:lnTo>
                    <a:pt x="226219" y="443389"/>
                  </a:lnTo>
                  <a:lnTo>
                    <a:pt x="183356" y="443389"/>
                  </a:lnTo>
                  <a:lnTo>
                    <a:pt x="183356" y="297656"/>
                  </a:lnTo>
                  <a:lnTo>
                    <a:pt x="79534" y="297656"/>
                  </a:lnTo>
                  <a:lnTo>
                    <a:pt x="79534" y="443389"/>
                  </a:lnTo>
                  <a:lnTo>
                    <a:pt x="36671" y="443389"/>
                  </a:lnTo>
                  <a:lnTo>
                    <a:pt x="36671" y="254794"/>
                  </a:lnTo>
                  <a:lnTo>
                    <a:pt x="110014" y="254794"/>
                  </a:lnTo>
                  <a:lnTo>
                    <a:pt x="110014" y="181451"/>
                  </a:lnTo>
                  <a:lnTo>
                    <a:pt x="183356" y="181451"/>
                  </a:lnTo>
                  <a:lnTo>
                    <a:pt x="183356" y="108109"/>
                  </a:lnTo>
                  <a:lnTo>
                    <a:pt x="256699" y="108109"/>
                  </a:lnTo>
                  <a:lnTo>
                    <a:pt x="256699" y="35719"/>
                  </a:lnTo>
                  <a:lnTo>
                    <a:pt x="299561" y="35719"/>
                  </a:lnTo>
                  <a:lnTo>
                    <a:pt x="299561" y="109061"/>
                  </a:lnTo>
                  <a:lnTo>
                    <a:pt x="474821" y="109061"/>
                  </a:lnTo>
                  <a:lnTo>
                    <a:pt x="474821" y="35719"/>
                  </a:lnTo>
                  <a:lnTo>
                    <a:pt x="517684" y="35719"/>
                  </a:lnTo>
                  <a:moveTo>
                    <a:pt x="444341" y="254794"/>
                  </a:moveTo>
                  <a:lnTo>
                    <a:pt x="547211" y="254794"/>
                  </a:lnTo>
                  <a:lnTo>
                    <a:pt x="547211" y="151924"/>
                  </a:lnTo>
                  <a:lnTo>
                    <a:pt x="444341" y="151924"/>
                  </a:lnTo>
                  <a:lnTo>
                    <a:pt x="444341" y="254794"/>
                  </a:lnTo>
                  <a:moveTo>
                    <a:pt x="226219" y="254794"/>
                  </a:moveTo>
                  <a:lnTo>
                    <a:pt x="329089" y="254794"/>
                  </a:lnTo>
                  <a:lnTo>
                    <a:pt x="329089" y="151924"/>
                  </a:lnTo>
                  <a:lnTo>
                    <a:pt x="226219" y="151924"/>
                  </a:lnTo>
                  <a:lnTo>
                    <a:pt x="226219" y="254794"/>
                  </a:lnTo>
                  <a:moveTo>
                    <a:pt x="546259" y="7144"/>
                  </a:moveTo>
                  <a:lnTo>
                    <a:pt x="517684" y="7144"/>
                  </a:lnTo>
                  <a:lnTo>
                    <a:pt x="474821" y="7144"/>
                  </a:lnTo>
                  <a:lnTo>
                    <a:pt x="446246" y="7144"/>
                  </a:lnTo>
                  <a:lnTo>
                    <a:pt x="446246" y="35719"/>
                  </a:lnTo>
                  <a:lnTo>
                    <a:pt x="446246" y="80486"/>
                  </a:lnTo>
                  <a:lnTo>
                    <a:pt x="327184" y="80486"/>
                  </a:lnTo>
                  <a:lnTo>
                    <a:pt x="327184" y="35719"/>
                  </a:lnTo>
                  <a:lnTo>
                    <a:pt x="327184" y="7144"/>
                  </a:lnTo>
                  <a:lnTo>
                    <a:pt x="298609" y="7144"/>
                  </a:lnTo>
                  <a:lnTo>
                    <a:pt x="255746" y="7144"/>
                  </a:lnTo>
                  <a:lnTo>
                    <a:pt x="227171" y="7144"/>
                  </a:lnTo>
                  <a:lnTo>
                    <a:pt x="227171" y="35719"/>
                  </a:lnTo>
                  <a:lnTo>
                    <a:pt x="227171" y="80486"/>
                  </a:lnTo>
                  <a:lnTo>
                    <a:pt x="182404" y="80486"/>
                  </a:lnTo>
                  <a:lnTo>
                    <a:pt x="153829" y="80486"/>
                  </a:lnTo>
                  <a:lnTo>
                    <a:pt x="153829" y="109061"/>
                  </a:lnTo>
                  <a:lnTo>
                    <a:pt x="153829" y="153829"/>
                  </a:lnTo>
                  <a:lnTo>
                    <a:pt x="109061" y="153829"/>
                  </a:lnTo>
                  <a:lnTo>
                    <a:pt x="80486" y="153829"/>
                  </a:lnTo>
                  <a:lnTo>
                    <a:pt x="80486" y="182404"/>
                  </a:lnTo>
                  <a:lnTo>
                    <a:pt x="80486" y="226219"/>
                  </a:lnTo>
                  <a:lnTo>
                    <a:pt x="35719" y="226219"/>
                  </a:lnTo>
                  <a:lnTo>
                    <a:pt x="7144" y="226219"/>
                  </a:lnTo>
                  <a:lnTo>
                    <a:pt x="7144" y="254794"/>
                  </a:lnTo>
                  <a:lnTo>
                    <a:pt x="7144" y="444341"/>
                  </a:lnTo>
                  <a:lnTo>
                    <a:pt x="7144" y="472916"/>
                  </a:lnTo>
                  <a:lnTo>
                    <a:pt x="35719" y="472916"/>
                  </a:lnTo>
                  <a:lnTo>
                    <a:pt x="78581" y="472916"/>
                  </a:lnTo>
                  <a:lnTo>
                    <a:pt x="107156" y="472916"/>
                  </a:lnTo>
                  <a:lnTo>
                    <a:pt x="107156" y="444341"/>
                  </a:lnTo>
                  <a:lnTo>
                    <a:pt x="107156" y="326231"/>
                  </a:lnTo>
                  <a:lnTo>
                    <a:pt x="152876" y="326231"/>
                  </a:lnTo>
                  <a:lnTo>
                    <a:pt x="152876" y="443389"/>
                  </a:lnTo>
                  <a:lnTo>
                    <a:pt x="152876" y="471964"/>
                  </a:lnTo>
                  <a:lnTo>
                    <a:pt x="181451" y="471964"/>
                  </a:lnTo>
                  <a:lnTo>
                    <a:pt x="224314" y="471964"/>
                  </a:lnTo>
                  <a:lnTo>
                    <a:pt x="252889" y="471964"/>
                  </a:lnTo>
                  <a:lnTo>
                    <a:pt x="252889" y="443389"/>
                  </a:lnTo>
                  <a:lnTo>
                    <a:pt x="252889" y="398621"/>
                  </a:lnTo>
                  <a:lnTo>
                    <a:pt x="516731" y="398621"/>
                  </a:lnTo>
                  <a:lnTo>
                    <a:pt x="516731" y="443389"/>
                  </a:lnTo>
                  <a:lnTo>
                    <a:pt x="516731" y="471964"/>
                  </a:lnTo>
                  <a:lnTo>
                    <a:pt x="545306" y="471964"/>
                  </a:lnTo>
                  <a:lnTo>
                    <a:pt x="591026" y="471964"/>
                  </a:lnTo>
                  <a:lnTo>
                    <a:pt x="619601" y="471964"/>
                  </a:lnTo>
                  <a:lnTo>
                    <a:pt x="619601" y="443389"/>
                  </a:lnTo>
                  <a:lnTo>
                    <a:pt x="619601" y="326231"/>
                  </a:lnTo>
                  <a:lnTo>
                    <a:pt x="664369" y="326231"/>
                  </a:lnTo>
                  <a:lnTo>
                    <a:pt x="664369" y="443389"/>
                  </a:lnTo>
                  <a:lnTo>
                    <a:pt x="664369" y="471964"/>
                  </a:lnTo>
                  <a:lnTo>
                    <a:pt x="692944" y="471964"/>
                  </a:lnTo>
                  <a:lnTo>
                    <a:pt x="735806" y="471964"/>
                  </a:lnTo>
                  <a:lnTo>
                    <a:pt x="764381" y="471964"/>
                  </a:lnTo>
                  <a:lnTo>
                    <a:pt x="764381" y="443389"/>
                  </a:lnTo>
                  <a:lnTo>
                    <a:pt x="764381" y="254794"/>
                  </a:lnTo>
                  <a:lnTo>
                    <a:pt x="764381" y="226219"/>
                  </a:lnTo>
                  <a:lnTo>
                    <a:pt x="735806" y="226219"/>
                  </a:lnTo>
                  <a:lnTo>
                    <a:pt x="691991" y="226219"/>
                  </a:lnTo>
                  <a:lnTo>
                    <a:pt x="691991" y="181451"/>
                  </a:lnTo>
                  <a:lnTo>
                    <a:pt x="691991" y="152876"/>
                  </a:lnTo>
                  <a:lnTo>
                    <a:pt x="663416" y="152876"/>
                  </a:lnTo>
                  <a:lnTo>
                    <a:pt x="619601" y="152876"/>
                  </a:lnTo>
                  <a:lnTo>
                    <a:pt x="619601" y="108109"/>
                  </a:lnTo>
                  <a:lnTo>
                    <a:pt x="619601" y="79534"/>
                  </a:lnTo>
                  <a:lnTo>
                    <a:pt x="591026" y="79534"/>
                  </a:lnTo>
                  <a:lnTo>
                    <a:pt x="546259" y="79534"/>
                  </a:lnTo>
                  <a:lnTo>
                    <a:pt x="546259" y="35719"/>
                  </a:lnTo>
                  <a:lnTo>
                    <a:pt x="546259" y="7144"/>
                  </a:lnTo>
                  <a:lnTo>
                    <a:pt x="546259" y="7144"/>
                  </a:lnTo>
                  <a:close/>
                  <a:moveTo>
                    <a:pt x="472916" y="180499"/>
                  </a:moveTo>
                  <a:lnTo>
                    <a:pt x="518636" y="180499"/>
                  </a:lnTo>
                  <a:lnTo>
                    <a:pt x="518636" y="226219"/>
                  </a:lnTo>
                  <a:lnTo>
                    <a:pt x="472916" y="226219"/>
                  </a:lnTo>
                  <a:lnTo>
                    <a:pt x="472916" y="180499"/>
                  </a:lnTo>
                  <a:lnTo>
                    <a:pt x="472916" y="180499"/>
                  </a:lnTo>
                  <a:close/>
                  <a:moveTo>
                    <a:pt x="254794" y="180499"/>
                  </a:moveTo>
                  <a:lnTo>
                    <a:pt x="300514" y="180499"/>
                  </a:lnTo>
                  <a:lnTo>
                    <a:pt x="300514" y="226219"/>
                  </a:lnTo>
                  <a:lnTo>
                    <a:pt x="254794" y="226219"/>
                  </a:lnTo>
                  <a:lnTo>
                    <a:pt x="254794" y="180499"/>
                  </a:lnTo>
                  <a:lnTo>
                    <a:pt x="254794" y="180499"/>
                  </a:lnTo>
                  <a:close/>
                </a:path>
              </a:pathLst>
            </a:custGeom>
            <a:solidFill>
              <a:schemeClr val="accent6"/>
            </a:solidFill>
            <a:ln w="9525"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83B54715-6D84-4841-A0EF-8F363B59F67B}"/>
                </a:ext>
              </a:extLst>
            </p:cNvPr>
            <p:cNvSpPr/>
            <p:nvPr/>
          </p:nvSpPr>
          <p:spPr>
            <a:xfrm>
              <a:off x="1824691"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4" name="Freeform: Shape 163">
              <a:extLst>
                <a:ext uri="{FF2B5EF4-FFF2-40B4-BE49-F238E27FC236}">
                  <a16:creationId xmlns:a16="http://schemas.microsoft.com/office/drawing/2014/main" id="{21CA4CEE-D3A3-472D-AA4C-BA020A2E2298}"/>
                </a:ext>
              </a:extLst>
            </p:cNvPr>
            <p:cNvSpPr/>
            <p:nvPr/>
          </p:nvSpPr>
          <p:spPr>
            <a:xfrm>
              <a:off x="1811356"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5" name="Freeform: Shape 164">
              <a:extLst>
                <a:ext uri="{FF2B5EF4-FFF2-40B4-BE49-F238E27FC236}">
                  <a16:creationId xmlns:a16="http://schemas.microsoft.com/office/drawing/2014/main" id="{9FEA5D45-2F81-4B54-99C8-EA45DC635FB1}"/>
                </a:ext>
              </a:extLst>
            </p:cNvPr>
            <p:cNvSpPr/>
            <p:nvPr/>
          </p:nvSpPr>
          <p:spPr>
            <a:xfrm>
              <a:off x="1751348"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2956FDAE-9597-4387-AB48-6B5BDE93776A}"/>
                </a:ext>
              </a:extLst>
            </p:cNvPr>
            <p:cNvSpPr/>
            <p:nvPr/>
          </p:nvSpPr>
          <p:spPr>
            <a:xfrm>
              <a:off x="1738013"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6ED6BB71-D7F7-49AD-8CE7-CD4B96E829A4}"/>
                </a:ext>
              </a:extLst>
            </p:cNvPr>
            <p:cNvSpPr/>
            <p:nvPr/>
          </p:nvSpPr>
          <p:spPr>
            <a:xfrm>
              <a:off x="1533226"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AD8DE04F-E44D-4E05-9F81-1C0AB139C74B}"/>
                </a:ext>
              </a:extLst>
            </p:cNvPr>
            <p:cNvSpPr/>
            <p:nvPr/>
          </p:nvSpPr>
          <p:spPr>
            <a:xfrm>
              <a:off x="1518938"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9" name="Freeform: Shape 168">
              <a:extLst>
                <a:ext uri="{FF2B5EF4-FFF2-40B4-BE49-F238E27FC236}">
                  <a16:creationId xmlns:a16="http://schemas.microsoft.com/office/drawing/2014/main" id="{D837D624-67E2-4D8F-AE69-780F4FF8BD4B}"/>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0" name="Freeform: Shape 169">
              <a:extLst>
                <a:ext uri="{FF2B5EF4-FFF2-40B4-BE49-F238E27FC236}">
                  <a16:creationId xmlns:a16="http://schemas.microsoft.com/office/drawing/2014/main" id="{E3C48704-C56B-4FC0-9DB7-008E6940542D}"/>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1" name="Freeform: Shape 170">
              <a:extLst>
                <a:ext uri="{FF2B5EF4-FFF2-40B4-BE49-F238E27FC236}">
                  <a16:creationId xmlns:a16="http://schemas.microsoft.com/office/drawing/2014/main" id="{DCEE72DD-B3FE-46DC-83D4-498AC49B121F}"/>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2" name="Freeform: Shape 171">
              <a:extLst>
                <a:ext uri="{FF2B5EF4-FFF2-40B4-BE49-F238E27FC236}">
                  <a16:creationId xmlns:a16="http://schemas.microsoft.com/office/drawing/2014/main" id="{1B5AD00B-02CD-4821-B11A-094163CDDE19}"/>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73" name="Freeform: Shape 172">
              <a:extLst>
                <a:ext uri="{FF2B5EF4-FFF2-40B4-BE49-F238E27FC236}">
                  <a16:creationId xmlns:a16="http://schemas.microsoft.com/office/drawing/2014/main" id="{A3B1663B-F059-457B-98CB-9CF36AE8509A}"/>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74" name="Freeform: Shape 173">
              <a:extLst>
                <a:ext uri="{FF2B5EF4-FFF2-40B4-BE49-F238E27FC236}">
                  <a16:creationId xmlns:a16="http://schemas.microsoft.com/office/drawing/2014/main" id="{91B3519B-06C1-4305-BEC8-E9A9045862E8}"/>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5" name="Freeform: Shape 174">
              <a:extLst>
                <a:ext uri="{FF2B5EF4-FFF2-40B4-BE49-F238E27FC236}">
                  <a16:creationId xmlns:a16="http://schemas.microsoft.com/office/drawing/2014/main" id="{1F0D855C-2F36-42EB-9384-9EE53F129EA1}"/>
                </a:ext>
              </a:extLst>
            </p:cNvPr>
            <p:cNvSpPr/>
            <p:nvPr/>
          </p:nvSpPr>
          <p:spPr>
            <a:xfrm>
              <a:off x="2022436" y="3155329"/>
              <a:ext cx="95250" cy="95250"/>
            </a:xfrm>
            <a:custGeom>
              <a:avLst/>
              <a:gdLst>
                <a:gd name="connsiteX0" fmla="*/ 30379 w 95250"/>
                <a:gd name="connsiteY0" fmla="*/ 51334 h 95250"/>
                <a:gd name="connsiteX1" fmla="*/ 33236 w 95250"/>
                <a:gd name="connsiteY1" fmla="*/ 58954 h 95250"/>
                <a:gd name="connsiteX2" fmla="*/ 30379 w 95250"/>
                <a:gd name="connsiteY2" fmla="*/ 87529 h 95250"/>
                <a:gd name="connsiteX3" fmla="*/ 33236 w 95250"/>
                <a:gd name="connsiteY3" fmla="*/ 88481 h 95250"/>
                <a:gd name="connsiteX4" fmla="*/ 51334 w 95250"/>
                <a:gd name="connsiteY4" fmla="*/ 66574 h 95250"/>
                <a:gd name="connsiteX5" fmla="*/ 58954 w 95250"/>
                <a:gd name="connsiteY5" fmla="*/ 63716 h 95250"/>
                <a:gd name="connsiteX6" fmla="*/ 87529 w 95250"/>
                <a:gd name="connsiteY6" fmla="*/ 66574 h 95250"/>
                <a:gd name="connsiteX7" fmla="*/ 88481 w 95250"/>
                <a:gd name="connsiteY7" fmla="*/ 63716 h 95250"/>
                <a:gd name="connsiteX8" fmla="*/ 66574 w 95250"/>
                <a:gd name="connsiteY8" fmla="*/ 45619 h 95250"/>
                <a:gd name="connsiteX9" fmla="*/ 63716 w 95250"/>
                <a:gd name="connsiteY9" fmla="*/ 37999 h 95250"/>
                <a:gd name="connsiteX10" fmla="*/ 66574 w 95250"/>
                <a:gd name="connsiteY10" fmla="*/ 9424 h 95250"/>
                <a:gd name="connsiteX11" fmla="*/ 63716 w 95250"/>
                <a:gd name="connsiteY11" fmla="*/ 8471 h 95250"/>
                <a:gd name="connsiteX12" fmla="*/ 45619 w 95250"/>
                <a:gd name="connsiteY12" fmla="*/ 30379 h 95250"/>
                <a:gd name="connsiteX13" fmla="*/ 37999 w 95250"/>
                <a:gd name="connsiteY13" fmla="*/ 33236 h 95250"/>
                <a:gd name="connsiteX14" fmla="*/ 9424 w 95250"/>
                <a:gd name="connsiteY14" fmla="*/ 30379 h 95250"/>
                <a:gd name="connsiteX15" fmla="*/ 8471 w 95250"/>
                <a:gd name="connsiteY15" fmla="*/ 33236 h 95250"/>
                <a:gd name="connsiteX16" fmla="*/ 30379 w 95250"/>
                <a:gd name="connsiteY16" fmla="*/ 5133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0379" y="51334"/>
                  </a:moveTo>
                  <a:cubicBezTo>
                    <a:pt x="32284" y="53239"/>
                    <a:pt x="34189" y="56096"/>
                    <a:pt x="33236" y="58954"/>
                  </a:cubicBezTo>
                  <a:lnTo>
                    <a:pt x="30379" y="87529"/>
                  </a:lnTo>
                  <a:cubicBezTo>
                    <a:pt x="30379" y="90386"/>
                    <a:pt x="31331" y="90386"/>
                    <a:pt x="33236" y="88481"/>
                  </a:cubicBezTo>
                  <a:lnTo>
                    <a:pt x="51334" y="66574"/>
                  </a:lnTo>
                  <a:cubicBezTo>
                    <a:pt x="53239" y="64669"/>
                    <a:pt x="56096" y="62764"/>
                    <a:pt x="58954" y="63716"/>
                  </a:cubicBezTo>
                  <a:lnTo>
                    <a:pt x="87529" y="66574"/>
                  </a:lnTo>
                  <a:cubicBezTo>
                    <a:pt x="90386" y="66574"/>
                    <a:pt x="90386" y="65621"/>
                    <a:pt x="88481" y="63716"/>
                  </a:cubicBezTo>
                  <a:lnTo>
                    <a:pt x="66574" y="45619"/>
                  </a:lnTo>
                  <a:cubicBezTo>
                    <a:pt x="64669" y="43714"/>
                    <a:pt x="62764" y="40856"/>
                    <a:pt x="63716" y="37999"/>
                  </a:cubicBezTo>
                  <a:lnTo>
                    <a:pt x="66574" y="9424"/>
                  </a:lnTo>
                  <a:cubicBezTo>
                    <a:pt x="66574" y="6566"/>
                    <a:pt x="65621" y="6566"/>
                    <a:pt x="63716" y="8471"/>
                  </a:cubicBezTo>
                  <a:lnTo>
                    <a:pt x="45619" y="30379"/>
                  </a:lnTo>
                  <a:cubicBezTo>
                    <a:pt x="43714" y="32284"/>
                    <a:pt x="40856" y="34189"/>
                    <a:pt x="37999" y="33236"/>
                  </a:cubicBezTo>
                  <a:lnTo>
                    <a:pt x="9424" y="30379"/>
                  </a:lnTo>
                  <a:cubicBezTo>
                    <a:pt x="6566" y="30379"/>
                    <a:pt x="6566" y="31331"/>
                    <a:pt x="8471" y="33236"/>
                  </a:cubicBezTo>
                  <a:lnTo>
                    <a:pt x="30379" y="51334"/>
                  </a:lnTo>
                  <a:close/>
                </a:path>
              </a:pathLst>
            </a:custGeom>
            <a:solidFill>
              <a:schemeClr val="accent3"/>
            </a:solidFill>
            <a:ln w="9525" cap="flat">
              <a:noFill/>
              <a:prstDash val="solid"/>
              <a:miter/>
            </a:ln>
          </p:spPr>
          <p:txBody>
            <a:bodyPr rtlCol="0" anchor="ctr"/>
            <a:lstStyle/>
            <a:p>
              <a:endParaRPr lang="en-US" dirty="0"/>
            </a:p>
          </p:txBody>
        </p:sp>
        <p:sp>
          <p:nvSpPr>
            <p:cNvPr id="176" name="Freeform: Shape 175">
              <a:extLst>
                <a:ext uri="{FF2B5EF4-FFF2-40B4-BE49-F238E27FC236}">
                  <a16:creationId xmlns:a16="http://schemas.microsoft.com/office/drawing/2014/main" id="{FAF0D39D-0C52-44FE-B51C-3CA6199D2E6F}"/>
                </a:ext>
              </a:extLst>
            </p:cNvPr>
            <p:cNvSpPr/>
            <p:nvPr/>
          </p:nvSpPr>
          <p:spPr>
            <a:xfrm>
              <a:off x="1264383" y="3617429"/>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7389 w 95250"/>
                <a:gd name="connsiteY8" fmla="*/ 41672 h 95250"/>
                <a:gd name="connsiteX9" fmla="*/ 60722 w 95250"/>
                <a:gd name="connsiteY9" fmla="*/ 35957 h 95250"/>
                <a:gd name="connsiteX10" fmla="*/ 51197 w 95250"/>
                <a:gd name="connsiteY10" fmla="*/ 9287 h 95250"/>
                <a:gd name="connsiteX11" fmla="*/ 48339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7389" y="41672"/>
                  </a:lnTo>
                  <a:cubicBezTo>
                    <a:pt x="64532" y="40719"/>
                    <a:pt x="61674" y="38814"/>
                    <a:pt x="60722" y="35957"/>
                  </a:cubicBezTo>
                  <a:lnTo>
                    <a:pt x="51197" y="9287"/>
                  </a:lnTo>
                  <a:cubicBezTo>
                    <a:pt x="50244" y="6429"/>
                    <a:pt x="49292" y="6429"/>
                    <a:pt x="48339"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accent3"/>
            </a:solidFill>
            <a:ln w="9525" cap="flat">
              <a:noFill/>
              <a:prstDash val="solid"/>
              <a:miter/>
            </a:ln>
          </p:spPr>
          <p:txBody>
            <a:bodyPr rtlCol="0" anchor="ctr"/>
            <a:lstStyle/>
            <a:p>
              <a:endParaRPr lang="en-US" dirty="0"/>
            </a:p>
          </p:txBody>
        </p:sp>
        <p:sp>
          <p:nvSpPr>
            <p:cNvPr id="177" name="Freeform: Shape 176">
              <a:extLst>
                <a:ext uri="{FF2B5EF4-FFF2-40B4-BE49-F238E27FC236}">
                  <a16:creationId xmlns:a16="http://schemas.microsoft.com/office/drawing/2014/main" id="{8903F5AA-7212-44E1-B294-C785540D03A7}"/>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8" name="Freeform: Shape 177">
              <a:extLst>
                <a:ext uri="{FF2B5EF4-FFF2-40B4-BE49-F238E27FC236}">
                  <a16:creationId xmlns:a16="http://schemas.microsoft.com/office/drawing/2014/main" id="{6AF2F80A-9DA6-4C97-91E1-E2F7B9872C86}"/>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9" name="Freeform: Shape 178">
              <a:extLst>
                <a:ext uri="{FF2B5EF4-FFF2-40B4-BE49-F238E27FC236}">
                  <a16:creationId xmlns:a16="http://schemas.microsoft.com/office/drawing/2014/main" id="{1257F608-8C7D-4A86-820F-E1539553ABC2}"/>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0" name="Freeform: Shape 179">
              <a:extLst>
                <a:ext uri="{FF2B5EF4-FFF2-40B4-BE49-F238E27FC236}">
                  <a16:creationId xmlns:a16="http://schemas.microsoft.com/office/drawing/2014/main" id="{83FF5CAF-7C6E-4FC5-A602-49280758CECE}"/>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81" name="Freeform: Shape 180">
              <a:extLst>
                <a:ext uri="{FF2B5EF4-FFF2-40B4-BE49-F238E27FC236}">
                  <a16:creationId xmlns:a16="http://schemas.microsoft.com/office/drawing/2014/main" id="{97B228F0-7EEF-43F9-BE35-170A1564D036}"/>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82" name="Freeform: Shape 181">
              <a:extLst>
                <a:ext uri="{FF2B5EF4-FFF2-40B4-BE49-F238E27FC236}">
                  <a16:creationId xmlns:a16="http://schemas.microsoft.com/office/drawing/2014/main" id="{08F3DEF1-2B4A-4861-AFAD-A7203D37A90F}"/>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3" name="Freeform: Shape 182">
              <a:extLst>
                <a:ext uri="{FF2B5EF4-FFF2-40B4-BE49-F238E27FC236}">
                  <a16:creationId xmlns:a16="http://schemas.microsoft.com/office/drawing/2014/main" id="{0B9DC073-4644-47F3-BB9C-649C2595B280}"/>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4" name="Freeform: Shape 183">
              <a:extLst>
                <a:ext uri="{FF2B5EF4-FFF2-40B4-BE49-F238E27FC236}">
                  <a16:creationId xmlns:a16="http://schemas.microsoft.com/office/drawing/2014/main" id="{48569510-7FC6-41C7-A098-D024799BF29F}"/>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5" name="Freeform: Shape 184">
              <a:extLst>
                <a:ext uri="{FF2B5EF4-FFF2-40B4-BE49-F238E27FC236}">
                  <a16:creationId xmlns:a16="http://schemas.microsoft.com/office/drawing/2014/main" id="{063B38EA-43E8-4142-AC4E-0D966F2303DB}"/>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6" name="Freeform: Shape 185">
              <a:extLst>
                <a:ext uri="{FF2B5EF4-FFF2-40B4-BE49-F238E27FC236}">
                  <a16:creationId xmlns:a16="http://schemas.microsoft.com/office/drawing/2014/main" id="{65980B57-882B-404E-9218-3D5F1A7598EB}"/>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87" name="Freeform: Shape 186">
              <a:extLst>
                <a:ext uri="{FF2B5EF4-FFF2-40B4-BE49-F238E27FC236}">
                  <a16:creationId xmlns:a16="http://schemas.microsoft.com/office/drawing/2014/main" id="{13F58FBE-AEDC-49CA-80CB-2A67293C33A0}"/>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88" name="Freeform: Shape 187">
              <a:extLst>
                <a:ext uri="{FF2B5EF4-FFF2-40B4-BE49-F238E27FC236}">
                  <a16:creationId xmlns:a16="http://schemas.microsoft.com/office/drawing/2014/main" id="{6BF20B3D-11D9-44DC-95B4-D671F312888E}"/>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grpSp>
      <p:grpSp>
        <p:nvGrpSpPr>
          <p:cNvPr id="64" name="Group 63">
            <a:extLst>
              <a:ext uri="{FF2B5EF4-FFF2-40B4-BE49-F238E27FC236}">
                <a16:creationId xmlns:a16="http://schemas.microsoft.com/office/drawing/2014/main" id="{3DD0372C-3372-4F65-8360-225E93E290FF}"/>
              </a:ext>
              <a:ext uri="{C183D7F6-B498-43B3-948B-1728B52AA6E4}">
                <adec:decorative xmlns:adec="http://schemas.microsoft.com/office/drawing/2017/decorative" val="1"/>
              </a:ext>
            </a:extLst>
          </p:cNvPr>
          <p:cNvGrpSpPr/>
          <p:nvPr/>
        </p:nvGrpSpPr>
        <p:grpSpPr>
          <a:xfrm>
            <a:off x="10026606" y="4227751"/>
            <a:ext cx="1999446" cy="2054872"/>
            <a:chOff x="5439830" y="681154"/>
            <a:chExt cx="1789339" cy="1467258"/>
          </a:xfrm>
        </p:grpSpPr>
        <p:sp>
          <p:nvSpPr>
            <p:cNvPr id="214" name="Freeform: Shape 213">
              <a:extLst>
                <a:ext uri="{FF2B5EF4-FFF2-40B4-BE49-F238E27FC236}">
                  <a16:creationId xmlns:a16="http://schemas.microsoft.com/office/drawing/2014/main" id="{136015E8-ADCE-415A-8B39-856A14CA3E69}"/>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C8A16DA1-AD53-4C94-AA1C-7E47AA0B1CF2}"/>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2C75BCA8-8F7C-4E91-A9EA-66638B0D2F9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7FE8824B-A707-4BB5-900F-DDE09573F6FC}"/>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dirty="0"/>
            </a:p>
          </p:txBody>
        </p:sp>
        <p:sp>
          <p:nvSpPr>
            <p:cNvPr id="218" name="Freeform: Shape 217">
              <a:extLst>
                <a:ext uri="{FF2B5EF4-FFF2-40B4-BE49-F238E27FC236}">
                  <a16:creationId xmlns:a16="http://schemas.microsoft.com/office/drawing/2014/main" id="{92DC5950-0DFF-4EDC-A01C-B60AC6195760}"/>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dirty="0"/>
            </a:p>
          </p:txBody>
        </p:sp>
        <p:sp>
          <p:nvSpPr>
            <p:cNvPr id="219" name="Freeform: Shape 218">
              <a:extLst>
                <a:ext uri="{FF2B5EF4-FFF2-40B4-BE49-F238E27FC236}">
                  <a16:creationId xmlns:a16="http://schemas.microsoft.com/office/drawing/2014/main" id="{103A022C-3691-4E98-946D-9657CB4E1801}"/>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dirty="0"/>
            </a:p>
          </p:txBody>
        </p:sp>
        <p:sp>
          <p:nvSpPr>
            <p:cNvPr id="220" name="Freeform: Shape 219">
              <a:extLst>
                <a:ext uri="{FF2B5EF4-FFF2-40B4-BE49-F238E27FC236}">
                  <a16:creationId xmlns:a16="http://schemas.microsoft.com/office/drawing/2014/main" id="{5A74AB95-626C-4DDA-AADE-BD631E3CDE83}"/>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dirty="0"/>
            </a:p>
          </p:txBody>
        </p:sp>
        <p:sp>
          <p:nvSpPr>
            <p:cNvPr id="221" name="Freeform: Shape 220">
              <a:extLst>
                <a:ext uri="{FF2B5EF4-FFF2-40B4-BE49-F238E27FC236}">
                  <a16:creationId xmlns:a16="http://schemas.microsoft.com/office/drawing/2014/main" id="{F490D972-6D27-4131-9244-7DCFE28D38D3}"/>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dirty="0"/>
            </a:p>
          </p:txBody>
        </p:sp>
        <p:sp>
          <p:nvSpPr>
            <p:cNvPr id="222" name="Freeform: Shape 221">
              <a:extLst>
                <a:ext uri="{FF2B5EF4-FFF2-40B4-BE49-F238E27FC236}">
                  <a16:creationId xmlns:a16="http://schemas.microsoft.com/office/drawing/2014/main" id="{02D8801C-B2C0-48C5-B872-1EC756AC2B83}"/>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dirty="0"/>
            </a:p>
          </p:txBody>
        </p:sp>
        <p:sp>
          <p:nvSpPr>
            <p:cNvPr id="223" name="Freeform: Shape 222">
              <a:extLst>
                <a:ext uri="{FF2B5EF4-FFF2-40B4-BE49-F238E27FC236}">
                  <a16:creationId xmlns:a16="http://schemas.microsoft.com/office/drawing/2014/main" id="{4E87EEF5-ED3A-470D-AAF0-7F1EE7295805}"/>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dirty="0"/>
            </a:p>
          </p:txBody>
        </p:sp>
        <p:sp>
          <p:nvSpPr>
            <p:cNvPr id="236" name="Freeform: Shape 235">
              <a:extLst>
                <a:ext uri="{FF2B5EF4-FFF2-40B4-BE49-F238E27FC236}">
                  <a16:creationId xmlns:a16="http://schemas.microsoft.com/office/drawing/2014/main" id="{307F62EA-E6F9-4814-A516-571E45321203}"/>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7" name="Freeform: Shape 236">
              <a:extLst>
                <a:ext uri="{FF2B5EF4-FFF2-40B4-BE49-F238E27FC236}">
                  <a16:creationId xmlns:a16="http://schemas.microsoft.com/office/drawing/2014/main" id="{791BCEB0-996E-4ECB-9D80-9EA0BD5B9A6C}"/>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8" name="Freeform: Shape 237">
              <a:extLst>
                <a:ext uri="{FF2B5EF4-FFF2-40B4-BE49-F238E27FC236}">
                  <a16:creationId xmlns:a16="http://schemas.microsoft.com/office/drawing/2014/main" id="{4BB2E3AB-5E40-4763-88E6-54707436F31D}"/>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dirty="0"/>
            </a:p>
          </p:txBody>
        </p:sp>
        <p:sp>
          <p:nvSpPr>
            <p:cNvPr id="239" name="Freeform: Shape 238">
              <a:extLst>
                <a:ext uri="{FF2B5EF4-FFF2-40B4-BE49-F238E27FC236}">
                  <a16:creationId xmlns:a16="http://schemas.microsoft.com/office/drawing/2014/main" id="{CCB4D7F8-8E58-4BB5-8B1A-1432BB32A1A9}"/>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dirty="0"/>
            </a:p>
          </p:txBody>
        </p:sp>
        <p:sp>
          <p:nvSpPr>
            <p:cNvPr id="240" name="Freeform: Shape 239">
              <a:extLst>
                <a:ext uri="{FF2B5EF4-FFF2-40B4-BE49-F238E27FC236}">
                  <a16:creationId xmlns:a16="http://schemas.microsoft.com/office/drawing/2014/main" id="{0B708218-30ED-49A6-B06B-0B3D282F914F}"/>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dirty="0"/>
            </a:p>
          </p:txBody>
        </p:sp>
        <p:sp>
          <p:nvSpPr>
            <p:cNvPr id="241" name="Freeform: Shape 240">
              <a:extLst>
                <a:ext uri="{FF2B5EF4-FFF2-40B4-BE49-F238E27FC236}">
                  <a16:creationId xmlns:a16="http://schemas.microsoft.com/office/drawing/2014/main" id="{6EB039C0-C13A-4782-9DCE-EDD6ACF6315B}"/>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dirty="0"/>
            </a:p>
          </p:txBody>
        </p:sp>
      </p:grpSp>
      <p:grpSp>
        <p:nvGrpSpPr>
          <p:cNvPr id="325" name="Group 324">
            <a:extLst>
              <a:ext uri="{FF2B5EF4-FFF2-40B4-BE49-F238E27FC236}">
                <a16:creationId xmlns:a16="http://schemas.microsoft.com/office/drawing/2014/main" id="{55217794-C852-444C-9E5C-3ED38097FC1F}"/>
              </a:ext>
              <a:ext uri="{C183D7F6-B498-43B3-948B-1728B52AA6E4}">
                <adec:decorative xmlns:adec="http://schemas.microsoft.com/office/drawing/2017/decorative" val="1"/>
              </a:ext>
            </a:extLst>
          </p:cNvPr>
          <p:cNvGrpSpPr>
            <a:grpSpLocks noChangeAspect="1"/>
          </p:cNvGrpSpPr>
          <p:nvPr/>
        </p:nvGrpSpPr>
        <p:grpSpPr>
          <a:xfrm>
            <a:off x="10617210" y="310900"/>
            <a:ext cx="1241519" cy="676112"/>
            <a:chOff x="69329" y="3410351"/>
            <a:chExt cx="1128654" cy="614647"/>
          </a:xfrm>
        </p:grpSpPr>
        <p:sp>
          <p:nvSpPr>
            <p:cNvPr id="321" name="Freeform: Shape 320">
              <a:extLst>
                <a:ext uri="{FF2B5EF4-FFF2-40B4-BE49-F238E27FC236}">
                  <a16:creationId xmlns:a16="http://schemas.microsoft.com/office/drawing/2014/main" id="{8AD96379-635B-462E-B4A0-079115815F5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3351AEEB-7AC0-45C3-B1B8-24B212D06455}"/>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598C2E22-65D1-4C77-B06E-DD9015EB2F2F}"/>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324" name="Freeform: Shape 323">
              <a:extLst>
                <a:ext uri="{FF2B5EF4-FFF2-40B4-BE49-F238E27FC236}">
                  <a16:creationId xmlns:a16="http://schemas.microsoft.com/office/drawing/2014/main" id="{4B1C2F60-C745-432C-BF7C-ED9725BDAB7C}"/>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356" name="Group 355">
            <a:extLst>
              <a:ext uri="{FF2B5EF4-FFF2-40B4-BE49-F238E27FC236}">
                <a16:creationId xmlns:a16="http://schemas.microsoft.com/office/drawing/2014/main" id="{9D61E6F7-3F7A-4B19-9784-5B0C6531683B}"/>
              </a:ext>
              <a:ext uri="{C183D7F6-B498-43B3-948B-1728B52AA6E4}">
                <adec:decorative xmlns:adec="http://schemas.microsoft.com/office/drawing/2017/decorative" val="1"/>
              </a:ext>
            </a:extLst>
          </p:cNvPr>
          <p:cNvGrpSpPr>
            <a:grpSpLocks noChangeAspect="1"/>
          </p:cNvGrpSpPr>
          <p:nvPr/>
        </p:nvGrpSpPr>
        <p:grpSpPr>
          <a:xfrm>
            <a:off x="349820" y="327708"/>
            <a:ext cx="1422447" cy="962244"/>
            <a:chOff x="228294" y="3266533"/>
            <a:chExt cx="971550" cy="657225"/>
          </a:xfrm>
        </p:grpSpPr>
        <p:sp>
          <p:nvSpPr>
            <p:cNvPr id="328" name="Freeform: Shape 327">
              <a:extLst>
                <a:ext uri="{FF2B5EF4-FFF2-40B4-BE49-F238E27FC236}">
                  <a16:creationId xmlns:a16="http://schemas.microsoft.com/office/drawing/2014/main" id="{048070A6-ED30-4041-8AA1-A05CFBA61B28}"/>
                </a:ext>
              </a:extLst>
            </p:cNvPr>
            <p:cNvSpPr/>
            <p:nvPr/>
          </p:nvSpPr>
          <p:spPr>
            <a:xfrm>
              <a:off x="228294" y="3266533"/>
              <a:ext cx="971550" cy="657225"/>
            </a:xfrm>
            <a:custGeom>
              <a:avLst/>
              <a:gdLst>
                <a:gd name="connsiteX0" fmla="*/ 870347 w 971550"/>
                <a:gd name="connsiteY0" fmla="*/ 657939 h 657225"/>
                <a:gd name="connsiteX1" fmla="*/ 110252 w 971550"/>
                <a:gd name="connsiteY1" fmla="*/ 657939 h 657225"/>
                <a:gd name="connsiteX2" fmla="*/ 3572 w 971550"/>
                <a:gd name="connsiteY2" fmla="*/ 551259 h 657225"/>
                <a:gd name="connsiteX3" fmla="*/ 3572 w 971550"/>
                <a:gd name="connsiteY3" fmla="*/ 110252 h 657225"/>
                <a:gd name="connsiteX4" fmla="*/ 110252 w 971550"/>
                <a:gd name="connsiteY4" fmla="*/ 3572 h 657225"/>
                <a:gd name="connsiteX5" fmla="*/ 870347 w 971550"/>
                <a:gd name="connsiteY5" fmla="*/ 3572 h 657225"/>
                <a:gd name="connsiteX6" fmla="*/ 977027 w 971550"/>
                <a:gd name="connsiteY6" fmla="*/ 110252 h 657225"/>
                <a:gd name="connsiteX7" fmla="*/ 977027 w 971550"/>
                <a:gd name="connsiteY7" fmla="*/ 551259 h 657225"/>
                <a:gd name="connsiteX8" fmla="*/ 870347 w 971550"/>
                <a:gd name="connsiteY8" fmla="*/ 657939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657225">
                  <a:moveTo>
                    <a:pt x="870347" y="657939"/>
                  </a:moveTo>
                  <a:lnTo>
                    <a:pt x="110252" y="657939"/>
                  </a:lnTo>
                  <a:cubicBezTo>
                    <a:pt x="51197" y="657939"/>
                    <a:pt x="3572" y="610314"/>
                    <a:pt x="3572" y="551259"/>
                  </a:cubicBezTo>
                  <a:lnTo>
                    <a:pt x="3572" y="110252"/>
                  </a:lnTo>
                  <a:cubicBezTo>
                    <a:pt x="3572" y="51197"/>
                    <a:pt x="52149" y="3572"/>
                    <a:pt x="110252" y="3572"/>
                  </a:cubicBezTo>
                  <a:lnTo>
                    <a:pt x="870347" y="3572"/>
                  </a:lnTo>
                  <a:cubicBezTo>
                    <a:pt x="929402" y="3572"/>
                    <a:pt x="977027" y="52149"/>
                    <a:pt x="977027" y="110252"/>
                  </a:cubicBezTo>
                  <a:lnTo>
                    <a:pt x="977027" y="551259"/>
                  </a:lnTo>
                  <a:cubicBezTo>
                    <a:pt x="977979" y="610314"/>
                    <a:pt x="929402" y="657939"/>
                    <a:pt x="870347" y="657939"/>
                  </a:cubicBezTo>
                  <a:close/>
                </a:path>
              </a:pathLst>
            </a:custGeom>
            <a:noFill/>
            <a:ln w="4763" cap="flat">
              <a:solidFill>
                <a:schemeClr val="accent1"/>
              </a:solidFill>
              <a:prstDash val="solid"/>
              <a:miter/>
            </a:ln>
          </p:spPr>
          <p:txBody>
            <a:bodyPr rtlCol="0" anchor="ctr"/>
            <a:lstStyle/>
            <a:p>
              <a:endParaRPr lang="en-US" dirty="0"/>
            </a:p>
          </p:txBody>
        </p:sp>
        <p:sp>
          <p:nvSpPr>
            <p:cNvPr id="329" name="Freeform: Shape 328">
              <a:extLst>
                <a:ext uri="{FF2B5EF4-FFF2-40B4-BE49-F238E27FC236}">
                  <a16:creationId xmlns:a16="http://schemas.microsoft.com/office/drawing/2014/main" id="{284B303E-145A-47CC-A16C-90D5CB917782}"/>
                </a:ext>
              </a:extLst>
            </p:cNvPr>
            <p:cNvSpPr/>
            <p:nvPr/>
          </p:nvSpPr>
          <p:spPr>
            <a:xfrm>
              <a:off x="248058" y="3285345"/>
              <a:ext cx="933450" cy="619125"/>
            </a:xfrm>
            <a:custGeom>
              <a:avLst/>
              <a:gdLst>
                <a:gd name="connsiteX0" fmla="*/ 845820 w 933450"/>
                <a:gd name="connsiteY0" fmla="*/ 609600 h 619125"/>
                <a:gd name="connsiteX1" fmla="*/ 95250 w 933450"/>
                <a:gd name="connsiteY1" fmla="*/ 609600 h 619125"/>
                <a:gd name="connsiteX2" fmla="*/ 14288 w 933450"/>
                <a:gd name="connsiteY2" fmla="*/ 528638 h 619125"/>
                <a:gd name="connsiteX3" fmla="*/ 14288 w 933450"/>
                <a:gd name="connsiteY3" fmla="*/ 95250 h 619125"/>
                <a:gd name="connsiteX4" fmla="*/ 95250 w 933450"/>
                <a:gd name="connsiteY4" fmla="*/ 14288 h 619125"/>
                <a:gd name="connsiteX5" fmla="*/ 846773 w 933450"/>
                <a:gd name="connsiteY5" fmla="*/ 14288 h 619125"/>
                <a:gd name="connsiteX6" fmla="*/ 927735 w 933450"/>
                <a:gd name="connsiteY6" fmla="*/ 95250 h 619125"/>
                <a:gd name="connsiteX7" fmla="*/ 927735 w 933450"/>
                <a:gd name="connsiteY7" fmla="*/ 528638 h 619125"/>
                <a:gd name="connsiteX8" fmla="*/ 845820 w 933450"/>
                <a:gd name="connsiteY8" fmla="*/ 60960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3450" h="619125">
                  <a:moveTo>
                    <a:pt x="845820" y="609600"/>
                  </a:moveTo>
                  <a:lnTo>
                    <a:pt x="95250" y="609600"/>
                  </a:lnTo>
                  <a:cubicBezTo>
                    <a:pt x="50483" y="609600"/>
                    <a:pt x="14288" y="573405"/>
                    <a:pt x="14288" y="528638"/>
                  </a:cubicBezTo>
                  <a:lnTo>
                    <a:pt x="14288" y="95250"/>
                  </a:lnTo>
                  <a:cubicBezTo>
                    <a:pt x="14288" y="50482"/>
                    <a:pt x="50483" y="14288"/>
                    <a:pt x="95250" y="14288"/>
                  </a:cubicBezTo>
                  <a:lnTo>
                    <a:pt x="846773" y="14288"/>
                  </a:lnTo>
                  <a:cubicBezTo>
                    <a:pt x="891540" y="14288"/>
                    <a:pt x="927735" y="50482"/>
                    <a:pt x="927735" y="95250"/>
                  </a:cubicBezTo>
                  <a:lnTo>
                    <a:pt x="927735" y="528638"/>
                  </a:lnTo>
                  <a:cubicBezTo>
                    <a:pt x="927735" y="573405"/>
                    <a:pt x="890588" y="609600"/>
                    <a:pt x="845820" y="609600"/>
                  </a:cubicBezTo>
                  <a:close/>
                </a:path>
              </a:pathLst>
            </a:custGeom>
            <a:solidFill>
              <a:schemeClr val="accent2"/>
            </a:solidFill>
            <a:ln w="19050" cap="flat">
              <a:solidFill>
                <a:schemeClr val="accent1"/>
              </a:solidFill>
              <a:prstDash val="solid"/>
              <a:miter/>
            </a:ln>
          </p:spPr>
          <p:txBody>
            <a:bodyPr rtlCol="0" anchor="ctr"/>
            <a:lstStyle/>
            <a:p>
              <a:endParaRPr lang="en-US" dirty="0"/>
            </a:p>
          </p:txBody>
        </p:sp>
        <p:sp>
          <p:nvSpPr>
            <p:cNvPr id="330" name="Freeform: Shape 329">
              <a:extLst>
                <a:ext uri="{FF2B5EF4-FFF2-40B4-BE49-F238E27FC236}">
                  <a16:creationId xmlns:a16="http://schemas.microsoft.com/office/drawing/2014/main" id="{A0241851-645B-4A69-A194-140A56E70E7B}"/>
                </a:ext>
              </a:extLst>
            </p:cNvPr>
            <p:cNvSpPr/>
            <p:nvPr/>
          </p:nvSpPr>
          <p:spPr>
            <a:xfrm>
              <a:off x="372359" y="3349638"/>
              <a:ext cx="666750" cy="485775"/>
            </a:xfrm>
            <a:custGeom>
              <a:avLst/>
              <a:gdLst>
                <a:gd name="connsiteX0" fmla="*/ 140494 w 666750"/>
                <a:gd name="connsiteY0" fmla="*/ 478631 h 485775"/>
                <a:gd name="connsiteX1" fmla="*/ 140494 w 666750"/>
                <a:gd name="connsiteY1" fmla="*/ 354806 h 485775"/>
                <a:gd name="connsiteX2" fmla="*/ 111919 w 666750"/>
                <a:gd name="connsiteY2" fmla="*/ 354806 h 485775"/>
                <a:gd name="connsiteX3" fmla="*/ 55721 w 666750"/>
                <a:gd name="connsiteY3" fmla="*/ 298609 h 485775"/>
                <a:gd name="connsiteX4" fmla="*/ 55721 w 666750"/>
                <a:gd name="connsiteY4" fmla="*/ 237649 h 485775"/>
                <a:gd name="connsiteX5" fmla="*/ 7144 w 666750"/>
                <a:gd name="connsiteY5" fmla="*/ 173831 h 485775"/>
                <a:gd name="connsiteX6" fmla="*/ 36671 w 666750"/>
                <a:gd name="connsiteY6" fmla="*/ 118586 h 485775"/>
                <a:gd name="connsiteX7" fmla="*/ 40481 w 666750"/>
                <a:gd name="connsiteY7" fmla="*/ 115729 h 485775"/>
                <a:gd name="connsiteX8" fmla="*/ 58579 w 666750"/>
                <a:gd name="connsiteY8" fmla="*/ 143351 h 485775"/>
                <a:gd name="connsiteX9" fmla="*/ 54769 w 666750"/>
                <a:gd name="connsiteY9" fmla="*/ 146209 h 485775"/>
                <a:gd name="connsiteX10" fmla="*/ 40481 w 666750"/>
                <a:gd name="connsiteY10" fmla="*/ 172879 h 485775"/>
                <a:gd name="connsiteX11" fmla="*/ 72866 w 666750"/>
                <a:gd name="connsiteY11" fmla="*/ 205264 h 485775"/>
                <a:gd name="connsiteX12" fmla="*/ 105251 w 666750"/>
                <a:gd name="connsiteY12" fmla="*/ 172879 h 485775"/>
                <a:gd name="connsiteX13" fmla="*/ 90964 w 666750"/>
                <a:gd name="connsiteY13" fmla="*/ 146209 h 485775"/>
                <a:gd name="connsiteX14" fmla="*/ 87154 w 666750"/>
                <a:gd name="connsiteY14" fmla="*/ 143351 h 485775"/>
                <a:gd name="connsiteX15" fmla="*/ 104299 w 666750"/>
                <a:gd name="connsiteY15" fmla="*/ 117634 h 485775"/>
                <a:gd name="connsiteX16" fmla="*/ 108109 w 666750"/>
                <a:gd name="connsiteY16" fmla="*/ 120491 h 485775"/>
                <a:gd name="connsiteX17" fmla="*/ 137636 w 666750"/>
                <a:gd name="connsiteY17" fmla="*/ 175736 h 485775"/>
                <a:gd name="connsiteX18" fmla="*/ 89059 w 666750"/>
                <a:gd name="connsiteY18" fmla="*/ 239554 h 485775"/>
                <a:gd name="connsiteX19" fmla="*/ 89059 w 666750"/>
                <a:gd name="connsiteY19" fmla="*/ 300514 h 485775"/>
                <a:gd name="connsiteX20" fmla="*/ 111919 w 666750"/>
                <a:gd name="connsiteY20" fmla="*/ 323374 h 485775"/>
                <a:gd name="connsiteX21" fmla="*/ 140494 w 666750"/>
                <a:gd name="connsiteY21" fmla="*/ 323374 h 485775"/>
                <a:gd name="connsiteX22" fmla="*/ 140494 w 666750"/>
                <a:gd name="connsiteY22" fmla="*/ 170974 h 485775"/>
                <a:gd name="connsiteX23" fmla="*/ 230981 w 666750"/>
                <a:gd name="connsiteY23" fmla="*/ 67151 h 485775"/>
                <a:gd name="connsiteX24" fmla="*/ 230981 w 666750"/>
                <a:gd name="connsiteY24" fmla="*/ 7144 h 485775"/>
                <a:gd name="connsiteX25" fmla="*/ 456724 w 666750"/>
                <a:gd name="connsiteY25" fmla="*/ 7144 h 485775"/>
                <a:gd name="connsiteX26" fmla="*/ 456724 w 666750"/>
                <a:gd name="connsiteY26" fmla="*/ 62389 h 485775"/>
                <a:gd name="connsiteX27" fmla="*/ 534829 w 666750"/>
                <a:gd name="connsiteY27" fmla="*/ 167164 h 485775"/>
                <a:gd name="connsiteX28" fmla="*/ 564356 w 666750"/>
                <a:gd name="connsiteY28" fmla="*/ 118586 h 485775"/>
                <a:gd name="connsiteX29" fmla="*/ 568166 w 666750"/>
                <a:gd name="connsiteY29" fmla="*/ 115729 h 485775"/>
                <a:gd name="connsiteX30" fmla="*/ 586264 w 666750"/>
                <a:gd name="connsiteY30" fmla="*/ 143351 h 485775"/>
                <a:gd name="connsiteX31" fmla="*/ 582454 w 666750"/>
                <a:gd name="connsiteY31" fmla="*/ 146209 h 485775"/>
                <a:gd name="connsiteX32" fmla="*/ 568166 w 666750"/>
                <a:gd name="connsiteY32" fmla="*/ 172879 h 485775"/>
                <a:gd name="connsiteX33" fmla="*/ 600551 w 666750"/>
                <a:gd name="connsiteY33" fmla="*/ 205264 h 485775"/>
                <a:gd name="connsiteX34" fmla="*/ 632936 w 666750"/>
                <a:gd name="connsiteY34" fmla="*/ 172879 h 485775"/>
                <a:gd name="connsiteX35" fmla="*/ 618649 w 666750"/>
                <a:gd name="connsiteY35" fmla="*/ 146209 h 485775"/>
                <a:gd name="connsiteX36" fmla="*/ 614839 w 666750"/>
                <a:gd name="connsiteY36" fmla="*/ 143351 h 485775"/>
                <a:gd name="connsiteX37" fmla="*/ 632936 w 666750"/>
                <a:gd name="connsiteY37" fmla="*/ 115729 h 485775"/>
                <a:gd name="connsiteX38" fmla="*/ 636746 w 666750"/>
                <a:gd name="connsiteY38" fmla="*/ 118586 h 485775"/>
                <a:gd name="connsiteX39" fmla="*/ 666274 w 666750"/>
                <a:gd name="connsiteY39" fmla="*/ 173831 h 485775"/>
                <a:gd name="connsiteX40" fmla="*/ 617696 w 666750"/>
                <a:gd name="connsiteY40" fmla="*/ 237649 h 485775"/>
                <a:gd name="connsiteX41" fmla="*/ 617696 w 666750"/>
                <a:gd name="connsiteY41" fmla="*/ 298609 h 485775"/>
                <a:gd name="connsiteX42" fmla="*/ 561499 w 666750"/>
                <a:gd name="connsiteY42" fmla="*/ 354806 h 485775"/>
                <a:gd name="connsiteX43" fmla="*/ 536734 w 666750"/>
                <a:gd name="connsiteY43" fmla="*/ 354806 h 485775"/>
                <a:gd name="connsiteX44" fmla="*/ 536734 w 666750"/>
                <a:gd name="connsiteY44" fmla="*/ 478631 h 485775"/>
                <a:gd name="connsiteX45" fmla="*/ 140494 w 666750"/>
                <a:gd name="connsiteY45" fmla="*/ 478631 h 485775"/>
                <a:gd name="connsiteX46" fmla="*/ 561499 w 666750"/>
                <a:gd name="connsiteY46" fmla="*/ 321469 h 485775"/>
                <a:gd name="connsiteX47" fmla="*/ 584359 w 666750"/>
                <a:gd name="connsiteY47" fmla="*/ 298609 h 485775"/>
                <a:gd name="connsiteX48" fmla="*/ 584359 w 666750"/>
                <a:gd name="connsiteY48" fmla="*/ 237649 h 485775"/>
                <a:gd name="connsiteX49" fmla="*/ 536734 w 666750"/>
                <a:gd name="connsiteY49" fmla="*/ 188119 h 485775"/>
                <a:gd name="connsiteX50" fmla="*/ 536734 w 666750"/>
                <a:gd name="connsiteY50" fmla="*/ 321469 h 485775"/>
                <a:gd name="connsiteX51" fmla="*/ 561499 w 666750"/>
                <a:gd name="connsiteY51" fmla="*/ 321469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66750" h="485775">
                  <a:moveTo>
                    <a:pt x="140494" y="478631"/>
                  </a:moveTo>
                  <a:lnTo>
                    <a:pt x="140494" y="354806"/>
                  </a:lnTo>
                  <a:lnTo>
                    <a:pt x="111919" y="354806"/>
                  </a:lnTo>
                  <a:cubicBezTo>
                    <a:pt x="81439" y="354806"/>
                    <a:pt x="55721" y="330041"/>
                    <a:pt x="55721" y="298609"/>
                  </a:cubicBezTo>
                  <a:lnTo>
                    <a:pt x="55721" y="237649"/>
                  </a:lnTo>
                  <a:cubicBezTo>
                    <a:pt x="27146" y="230029"/>
                    <a:pt x="7144" y="204311"/>
                    <a:pt x="7144" y="173831"/>
                  </a:cubicBezTo>
                  <a:cubicBezTo>
                    <a:pt x="7144" y="151924"/>
                    <a:pt x="18574" y="130969"/>
                    <a:pt x="36671" y="118586"/>
                  </a:cubicBezTo>
                  <a:lnTo>
                    <a:pt x="40481" y="115729"/>
                  </a:lnTo>
                  <a:lnTo>
                    <a:pt x="58579" y="143351"/>
                  </a:lnTo>
                  <a:lnTo>
                    <a:pt x="54769" y="146209"/>
                  </a:lnTo>
                  <a:cubicBezTo>
                    <a:pt x="45244" y="151924"/>
                    <a:pt x="40481" y="162401"/>
                    <a:pt x="40481" y="172879"/>
                  </a:cubicBezTo>
                  <a:cubicBezTo>
                    <a:pt x="40481" y="190976"/>
                    <a:pt x="54769" y="205264"/>
                    <a:pt x="72866" y="205264"/>
                  </a:cubicBezTo>
                  <a:cubicBezTo>
                    <a:pt x="90964" y="205264"/>
                    <a:pt x="105251" y="190976"/>
                    <a:pt x="105251" y="172879"/>
                  </a:cubicBezTo>
                  <a:cubicBezTo>
                    <a:pt x="105251" y="162401"/>
                    <a:pt x="99536" y="151924"/>
                    <a:pt x="90964" y="146209"/>
                  </a:cubicBezTo>
                  <a:lnTo>
                    <a:pt x="87154" y="143351"/>
                  </a:lnTo>
                  <a:lnTo>
                    <a:pt x="104299" y="117634"/>
                  </a:lnTo>
                  <a:lnTo>
                    <a:pt x="108109" y="120491"/>
                  </a:lnTo>
                  <a:cubicBezTo>
                    <a:pt x="127159" y="132874"/>
                    <a:pt x="137636" y="152876"/>
                    <a:pt x="137636" y="175736"/>
                  </a:cubicBezTo>
                  <a:cubicBezTo>
                    <a:pt x="137636" y="205264"/>
                    <a:pt x="117634" y="231934"/>
                    <a:pt x="89059" y="239554"/>
                  </a:cubicBezTo>
                  <a:lnTo>
                    <a:pt x="89059" y="300514"/>
                  </a:lnTo>
                  <a:cubicBezTo>
                    <a:pt x="89059" y="312896"/>
                    <a:pt x="99536" y="323374"/>
                    <a:pt x="111919" y="323374"/>
                  </a:cubicBezTo>
                  <a:lnTo>
                    <a:pt x="140494" y="323374"/>
                  </a:lnTo>
                  <a:lnTo>
                    <a:pt x="140494" y="170974"/>
                  </a:lnTo>
                  <a:lnTo>
                    <a:pt x="230981" y="67151"/>
                  </a:lnTo>
                  <a:lnTo>
                    <a:pt x="230981" y="7144"/>
                  </a:lnTo>
                  <a:lnTo>
                    <a:pt x="456724" y="7144"/>
                  </a:lnTo>
                  <a:lnTo>
                    <a:pt x="456724" y="62389"/>
                  </a:lnTo>
                  <a:lnTo>
                    <a:pt x="534829" y="167164"/>
                  </a:lnTo>
                  <a:cubicBezTo>
                    <a:pt x="536734" y="147161"/>
                    <a:pt x="547211" y="130016"/>
                    <a:pt x="564356" y="118586"/>
                  </a:cubicBezTo>
                  <a:lnTo>
                    <a:pt x="568166" y="115729"/>
                  </a:lnTo>
                  <a:lnTo>
                    <a:pt x="586264" y="143351"/>
                  </a:lnTo>
                  <a:lnTo>
                    <a:pt x="582454" y="146209"/>
                  </a:lnTo>
                  <a:cubicBezTo>
                    <a:pt x="572929" y="151924"/>
                    <a:pt x="568166" y="162401"/>
                    <a:pt x="568166" y="172879"/>
                  </a:cubicBezTo>
                  <a:cubicBezTo>
                    <a:pt x="568166" y="190976"/>
                    <a:pt x="582454" y="205264"/>
                    <a:pt x="600551" y="205264"/>
                  </a:cubicBezTo>
                  <a:cubicBezTo>
                    <a:pt x="618649" y="205264"/>
                    <a:pt x="632936" y="190976"/>
                    <a:pt x="632936" y="172879"/>
                  </a:cubicBezTo>
                  <a:cubicBezTo>
                    <a:pt x="632936" y="162401"/>
                    <a:pt x="627221" y="151924"/>
                    <a:pt x="618649" y="146209"/>
                  </a:cubicBezTo>
                  <a:lnTo>
                    <a:pt x="614839" y="143351"/>
                  </a:lnTo>
                  <a:lnTo>
                    <a:pt x="632936" y="115729"/>
                  </a:lnTo>
                  <a:lnTo>
                    <a:pt x="636746" y="118586"/>
                  </a:lnTo>
                  <a:cubicBezTo>
                    <a:pt x="655796" y="130969"/>
                    <a:pt x="666274" y="150971"/>
                    <a:pt x="666274" y="173831"/>
                  </a:cubicBezTo>
                  <a:cubicBezTo>
                    <a:pt x="666274" y="203359"/>
                    <a:pt x="646271" y="230029"/>
                    <a:pt x="617696" y="237649"/>
                  </a:cubicBezTo>
                  <a:lnTo>
                    <a:pt x="617696" y="298609"/>
                  </a:lnTo>
                  <a:cubicBezTo>
                    <a:pt x="617696" y="329089"/>
                    <a:pt x="592931" y="354806"/>
                    <a:pt x="561499" y="354806"/>
                  </a:cubicBezTo>
                  <a:lnTo>
                    <a:pt x="536734" y="354806"/>
                  </a:lnTo>
                  <a:lnTo>
                    <a:pt x="536734" y="478631"/>
                  </a:lnTo>
                  <a:lnTo>
                    <a:pt x="140494" y="478631"/>
                  </a:lnTo>
                  <a:close/>
                  <a:moveTo>
                    <a:pt x="561499" y="321469"/>
                  </a:moveTo>
                  <a:cubicBezTo>
                    <a:pt x="573881" y="321469"/>
                    <a:pt x="584359" y="310991"/>
                    <a:pt x="584359" y="298609"/>
                  </a:cubicBezTo>
                  <a:lnTo>
                    <a:pt x="584359" y="237649"/>
                  </a:lnTo>
                  <a:cubicBezTo>
                    <a:pt x="560546" y="230981"/>
                    <a:pt x="541496" y="211931"/>
                    <a:pt x="536734" y="188119"/>
                  </a:cubicBezTo>
                  <a:lnTo>
                    <a:pt x="536734" y="321469"/>
                  </a:lnTo>
                  <a:lnTo>
                    <a:pt x="561499" y="321469"/>
                  </a:lnTo>
                  <a:close/>
                </a:path>
              </a:pathLst>
            </a:custGeom>
            <a:solidFill>
              <a:schemeClr val="accent3"/>
            </a:solidFill>
            <a:ln w="9525" cap="flat">
              <a:noFill/>
              <a:prstDash val="solid"/>
              <a:miter/>
            </a:ln>
          </p:spPr>
          <p:txBody>
            <a:bodyPr rtlCol="0" anchor="ctr"/>
            <a:lstStyle/>
            <a:p>
              <a:endParaRPr lang="en-US" dirty="0"/>
            </a:p>
          </p:txBody>
        </p:sp>
        <p:sp>
          <p:nvSpPr>
            <p:cNvPr id="331" name="Freeform: Shape 330">
              <a:extLst>
                <a:ext uri="{FF2B5EF4-FFF2-40B4-BE49-F238E27FC236}">
                  <a16:creationId xmlns:a16="http://schemas.microsoft.com/office/drawing/2014/main" id="{EBBDC670-673A-426F-920F-F2F06CF3A206}"/>
                </a:ext>
              </a:extLst>
            </p:cNvPr>
            <p:cNvSpPr/>
            <p:nvPr/>
          </p:nvSpPr>
          <p:spPr>
            <a:xfrm>
              <a:off x="368549" y="3344876"/>
              <a:ext cx="676275" cy="495300"/>
            </a:xfrm>
            <a:custGeom>
              <a:avLst/>
              <a:gdLst>
                <a:gd name="connsiteX0" fmla="*/ 455771 w 676275"/>
                <a:gd name="connsiteY0" fmla="*/ 16669 h 495300"/>
                <a:gd name="connsiteX1" fmla="*/ 455771 w 676275"/>
                <a:gd name="connsiteY1" fmla="*/ 69056 h 495300"/>
                <a:gd name="connsiteX2" fmla="*/ 534829 w 676275"/>
                <a:gd name="connsiteY2" fmla="*/ 175736 h 495300"/>
                <a:gd name="connsiteX3" fmla="*/ 534829 w 676275"/>
                <a:gd name="connsiteY3" fmla="*/ 330994 h 495300"/>
                <a:gd name="connsiteX4" fmla="*/ 565309 w 676275"/>
                <a:gd name="connsiteY4" fmla="*/ 330994 h 495300"/>
                <a:gd name="connsiteX5" fmla="*/ 592931 w 676275"/>
                <a:gd name="connsiteY5" fmla="*/ 303371 h 495300"/>
                <a:gd name="connsiteX6" fmla="*/ 592931 w 676275"/>
                <a:gd name="connsiteY6" fmla="*/ 238601 h 495300"/>
                <a:gd name="connsiteX7" fmla="*/ 544354 w 676275"/>
                <a:gd name="connsiteY7" fmla="*/ 178594 h 495300"/>
                <a:gd name="connsiteX8" fmla="*/ 571976 w 676275"/>
                <a:gd name="connsiteY8" fmla="*/ 128111 h 495300"/>
                <a:gd name="connsiteX9" fmla="*/ 585311 w 676275"/>
                <a:gd name="connsiteY9" fmla="*/ 148114 h 495300"/>
                <a:gd name="connsiteX10" fmla="*/ 568166 w 676275"/>
                <a:gd name="connsiteY10" fmla="*/ 178594 h 495300"/>
                <a:gd name="connsiteX11" fmla="*/ 605314 w 676275"/>
                <a:gd name="connsiteY11" fmla="*/ 215741 h 495300"/>
                <a:gd name="connsiteX12" fmla="*/ 642461 w 676275"/>
                <a:gd name="connsiteY12" fmla="*/ 178594 h 495300"/>
                <a:gd name="connsiteX13" fmla="*/ 625316 w 676275"/>
                <a:gd name="connsiteY13" fmla="*/ 148114 h 495300"/>
                <a:gd name="connsiteX14" fmla="*/ 638651 w 676275"/>
                <a:gd name="connsiteY14" fmla="*/ 128111 h 495300"/>
                <a:gd name="connsiteX15" fmla="*/ 666274 w 676275"/>
                <a:gd name="connsiteY15" fmla="*/ 178594 h 495300"/>
                <a:gd name="connsiteX16" fmla="*/ 617696 w 676275"/>
                <a:gd name="connsiteY16" fmla="*/ 238601 h 495300"/>
                <a:gd name="connsiteX17" fmla="*/ 617696 w 676275"/>
                <a:gd name="connsiteY17" fmla="*/ 303371 h 495300"/>
                <a:gd name="connsiteX18" fmla="*/ 566261 w 676275"/>
                <a:gd name="connsiteY18" fmla="*/ 354806 h 495300"/>
                <a:gd name="connsiteX19" fmla="*/ 536734 w 676275"/>
                <a:gd name="connsiteY19" fmla="*/ 354806 h 495300"/>
                <a:gd name="connsiteX20" fmla="*/ 536734 w 676275"/>
                <a:gd name="connsiteY20" fmla="*/ 478631 h 495300"/>
                <a:gd name="connsiteX21" fmla="*/ 149066 w 676275"/>
                <a:gd name="connsiteY21" fmla="*/ 478631 h 495300"/>
                <a:gd name="connsiteX22" fmla="*/ 149066 w 676275"/>
                <a:gd name="connsiteY22" fmla="*/ 354806 h 495300"/>
                <a:gd name="connsiteX23" fmla="*/ 115729 w 676275"/>
                <a:gd name="connsiteY23" fmla="*/ 354806 h 495300"/>
                <a:gd name="connsiteX24" fmla="*/ 64294 w 676275"/>
                <a:gd name="connsiteY24" fmla="*/ 303371 h 495300"/>
                <a:gd name="connsiteX25" fmla="*/ 64294 w 676275"/>
                <a:gd name="connsiteY25" fmla="*/ 238601 h 495300"/>
                <a:gd name="connsiteX26" fmla="*/ 15716 w 676275"/>
                <a:gd name="connsiteY26" fmla="*/ 178594 h 495300"/>
                <a:gd name="connsiteX27" fmla="*/ 43339 w 676275"/>
                <a:gd name="connsiteY27" fmla="*/ 128111 h 495300"/>
                <a:gd name="connsiteX28" fmla="*/ 56674 w 676275"/>
                <a:gd name="connsiteY28" fmla="*/ 148114 h 495300"/>
                <a:gd name="connsiteX29" fmla="*/ 39529 w 676275"/>
                <a:gd name="connsiteY29" fmla="*/ 178594 h 495300"/>
                <a:gd name="connsiteX30" fmla="*/ 76676 w 676275"/>
                <a:gd name="connsiteY30" fmla="*/ 215741 h 495300"/>
                <a:gd name="connsiteX31" fmla="*/ 113824 w 676275"/>
                <a:gd name="connsiteY31" fmla="*/ 178594 h 495300"/>
                <a:gd name="connsiteX32" fmla="*/ 96679 w 676275"/>
                <a:gd name="connsiteY32" fmla="*/ 148114 h 495300"/>
                <a:gd name="connsiteX33" fmla="*/ 110014 w 676275"/>
                <a:gd name="connsiteY33" fmla="*/ 128111 h 495300"/>
                <a:gd name="connsiteX34" fmla="*/ 137636 w 676275"/>
                <a:gd name="connsiteY34" fmla="*/ 178594 h 495300"/>
                <a:gd name="connsiteX35" fmla="*/ 89059 w 676275"/>
                <a:gd name="connsiteY35" fmla="*/ 238601 h 495300"/>
                <a:gd name="connsiteX36" fmla="*/ 89059 w 676275"/>
                <a:gd name="connsiteY36" fmla="*/ 303371 h 495300"/>
                <a:gd name="connsiteX37" fmla="*/ 116681 w 676275"/>
                <a:gd name="connsiteY37" fmla="*/ 330994 h 495300"/>
                <a:gd name="connsiteX38" fmla="*/ 150019 w 676275"/>
                <a:gd name="connsiteY38" fmla="*/ 330994 h 495300"/>
                <a:gd name="connsiteX39" fmla="*/ 150019 w 676275"/>
                <a:gd name="connsiteY39" fmla="*/ 175736 h 495300"/>
                <a:gd name="connsiteX40" fmla="*/ 240506 w 676275"/>
                <a:gd name="connsiteY40" fmla="*/ 71914 h 495300"/>
                <a:gd name="connsiteX41" fmla="*/ 240506 w 676275"/>
                <a:gd name="connsiteY41" fmla="*/ 16669 h 495300"/>
                <a:gd name="connsiteX42" fmla="*/ 455771 w 676275"/>
                <a:gd name="connsiteY42" fmla="*/ 16669 h 495300"/>
                <a:gd name="connsiteX43" fmla="*/ 465296 w 676275"/>
                <a:gd name="connsiteY43" fmla="*/ 7144 h 495300"/>
                <a:gd name="connsiteX44" fmla="*/ 455771 w 676275"/>
                <a:gd name="connsiteY44" fmla="*/ 7144 h 495300"/>
                <a:gd name="connsiteX45" fmla="*/ 239554 w 676275"/>
                <a:gd name="connsiteY45" fmla="*/ 7144 h 495300"/>
                <a:gd name="connsiteX46" fmla="*/ 230029 w 676275"/>
                <a:gd name="connsiteY46" fmla="*/ 7144 h 495300"/>
                <a:gd name="connsiteX47" fmla="*/ 230029 w 676275"/>
                <a:gd name="connsiteY47" fmla="*/ 16669 h 495300"/>
                <a:gd name="connsiteX48" fmla="*/ 230029 w 676275"/>
                <a:gd name="connsiteY48" fmla="*/ 68104 h 495300"/>
                <a:gd name="connsiteX49" fmla="*/ 145256 w 676275"/>
                <a:gd name="connsiteY49" fmla="*/ 165259 h 495300"/>
                <a:gd name="connsiteX50" fmla="*/ 114776 w 676275"/>
                <a:gd name="connsiteY50" fmla="*/ 120491 h 495300"/>
                <a:gd name="connsiteX51" fmla="*/ 107156 w 676275"/>
                <a:gd name="connsiteY51" fmla="*/ 115729 h 495300"/>
                <a:gd name="connsiteX52" fmla="*/ 102394 w 676275"/>
                <a:gd name="connsiteY52" fmla="*/ 123349 h 495300"/>
                <a:gd name="connsiteX53" fmla="*/ 89059 w 676275"/>
                <a:gd name="connsiteY53" fmla="*/ 143351 h 495300"/>
                <a:gd name="connsiteX54" fmla="*/ 83344 w 676275"/>
                <a:gd name="connsiteY54" fmla="*/ 150971 h 495300"/>
                <a:gd name="connsiteX55" fmla="*/ 90964 w 676275"/>
                <a:gd name="connsiteY55" fmla="*/ 155734 h 495300"/>
                <a:gd name="connsiteX56" fmla="*/ 103346 w 676275"/>
                <a:gd name="connsiteY56" fmla="*/ 178594 h 495300"/>
                <a:gd name="connsiteX57" fmla="*/ 75724 w 676275"/>
                <a:gd name="connsiteY57" fmla="*/ 206216 h 495300"/>
                <a:gd name="connsiteX58" fmla="*/ 48101 w 676275"/>
                <a:gd name="connsiteY58" fmla="*/ 178594 h 495300"/>
                <a:gd name="connsiteX59" fmla="*/ 60484 w 676275"/>
                <a:gd name="connsiteY59" fmla="*/ 155734 h 495300"/>
                <a:gd name="connsiteX60" fmla="*/ 68104 w 676275"/>
                <a:gd name="connsiteY60" fmla="*/ 150971 h 495300"/>
                <a:gd name="connsiteX61" fmla="*/ 63341 w 676275"/>
                <a:gd name="connsiteY61" fmla="*/ 143351 h 495300"/>
                <a:gd name="connsiteX62" fmla="*/ 50959 w 676275"/>
                <a:gd name="connsiteY62" fmla="*/ 123349 h 495300"/>
                <a:gd name="connsiteX63" fmla="*/ 46196 w 676275"/>
                <a:gd name="connsiteY63" fmla="*/ 115729 h 495300"/>
                <a:gd name="connsiteX64" fmla="*/ 38576 w 676275"/>
                <a:gd name="connsiteY64" fmla="*/ 120491 h 495300"/>
                <a:gd name="connsiteX65" fmla="*/ 7144 w 676275"/>
                <a:gd name="connsiteY65" fmla="*/ 179546 h 495300"/>
                <a:gd name="connsiteX66" fmla="*/ 55721 w 676275"/>
                <a:gd name="connsiteY66" fmla="*/ 246221 h 495300"/>
                <a:gd name="connsiteX67" fmla="*/ 55721 w 676275"/>
                <a:gd name="connsiteY67" fmla="*/ 303371 h 495300"/>
                <a:gd name="connsiteX68" fmla="*/ 116681 w 676275"/>
                <a:gd name="connsiteY68" fmla="*/ 364331 h 495300"/>
                <a:gd name="connsiteX69" fmla="*/ 140494 w 676275"/>
                <a:gd name="connsiteY69" fmla="*/ 364331 h 495300"/>
                <a:gd name="connsiteX70" fmla="*/ 140494 w 676275"/>
                <a:gd name="connsiteY70" fmla="*/ 478631 h 495300"/>
                <a:gd name="connsiteX71" fmla="*/ 140494 w 676275"/>
                <a:gd name="connsiteY71" fmla="*/ 488156 h 495300"/>
                <a:gd name="connsiteX72" fmla="*/ 150019 w 676275"/>
                <a:gd name="connsiteY72" fmla="*/ 488156 h 495300"/>
                <a:gd name="connsiteX73" fmla="*/ 536734 w 676275"/>
                <a:gd name="connsiteY73" fmla="*/ 488156 h 495300"/>
                <a:gd name="connsiteX74" fmla="*/ 546259 w 676275"/>
                <a:gd name="connsiteY74" fmla="*/ 488156 h 495300"/>
                <a:gd name="connsiteX75" fmla="*/ 546259 w 676275"/>
                <a:gd name="connsiteY75" fmla="*/ 478631 h 495300"/>
                <a:gd name="connsiteX76" fmla="*/ 546259 w 676275"/>
                <a:gd name="connsiteY76" fmla="*/ 364331 h 495300"/>
                <a:gd name="connsiteX77" fmla="*/ 565309 w 676275"/>
                <a:gd name="connsiteY77" fmla="*/ 364331 h 495300"/>
                <a:gd name="connsiteX78" fmla="*/ 626269 w 676275"/>
                <a:gd name="connsiteY78" fmla="*/ 303371 h 495300"/>
                <a:gd name="connsiteX79" fmla="*/ 626269 w 676275"/>
                <a:gd name="connsiteY79" fmla="*/ 246221 h 495300"/>
                <a:gd name="connsiteX80" fmla="*/ 674846 w 676275"/>
                <a:gd name="connsiteY80" fmla="*/ 179546 h 495300"/>
                <a:gd name="connsiteX81" fmla="*/ 643414 w 676275"/>
                <a:gd name="connsiteY81" fmla="*/ 120491 h 495300"/>
                <a:gd name="connsiteX82" fmla="*/ 635794 w 676275"/>
                <a:gd name="connsiteY82" fmla="*/ 115729 h 495300"/>
                <a:gd name="connsiteX83" fmla="*/ 631031 w 676275"/>
                <a:gd name="connsiteY83" fmla="*/ 123349 h 495300"/>
                <a:gd name="connsiteX84" fmla="*/ 617696 w 676275"/>
                <a:gd name="connsiteY84" fmla="*/ 143351 h 495300"/>
                <a:gd name="connsiteX85" fmla="*/ 611981 w 676275"/>
                <a:gd name="connsiteY85" fmla="*/ 150971 h 495300"/>
                <a:gd name="connsiteX86" fmla="*/ 619601 w 676275"/>
                <a:gd name="connsiteY86" fmla="*/ 155734 h 495300"/>
                <a:gd name="connsiteX87" fmla="*/ 631984 w 676275"/>
                <a:gd name="connsiteY87" fmla="*/ 179546 h 495300"/>
                <a:gd name="connsiteX88" fmla="*/ 604361 w 676275"/>
                <a:gd name="connsiteY88" fmla="*/ 207169 h 495300"/>
                <a:gd name="connsiteX89" fmla="*/ 576739 w 676275"/>
                <a:gd name="connsiteY89" fmla="*/ 179546 h 495300"/>
                <a:gd name="connsiteX90" fmla="*/ 589121 w 676275"/>
                <a:gd name="connsiteY90" fmla="*/ 156686 h 495300"/>
                <a:gd name="connsiteX91" fmla="*/ 596741 w 676275"/>
                <a:gd name="connsiteY91" fmla="*/ 151924 h 495300"/>
                <a:gd name="connsiteX92" fmla="*/ 591979 w 676275"/>
                <a:gd name="connsiteY92" fmla="*/ 144304 h 495300"/>
                <a:gd name="connsiteX93" fmla="*/ 578644 w 676275"/>
                <a:gd name="connsiteY93" fmla="*/ 124301 h 495300"/>
                <a:gd name="connsiteX94" fmla="*/ 573881 w 676275"/>
                <a:gd name="connsiteY94" fmla="*/ 116681 h 495300"/>
                <a:gd name="connsiteX95" fmla="*/ 566261 w 676275"/>
                <a:gd name="connsiteY95" fmla="*/ 121444 h 495300"/>
                <a:gd name="connsiteX96" fmla="*/ 536734 w 676275"/>
                <a:gd name="connsiteY96" fmla="*/ 162401 h 495300"/>
                <a:gd name="connsiteX97" fmla="*/ 466249 w 676275"/>
                <a:gd name="connsiteY97" fmla="*/ 67151 h 495300"/>
                <a:gd name="connsiteX98" fmla="*/ 466249 w 676275"/>
                <a:gd name="connsiteY98" fmla="*/ 16669 h 495300"/>
                <a:gd name="connsiteX99" fmla="*/ 466249 w 676275"/>
                <a:gd name="connsiteY99" fmla="*/ 7144 h 495300"/>
                <a:gd name="connsiteX100" fmla="*/ 465296 w 676275"/>
                <a:gd name="connsiteY100" fmla="*/ 7144 h 495300"/>
                <a:gd name="connsiteX101" fmla="*/ 97631 w 676275"/>
                <a:gd name="connsiteY101" fmla="*/ 246221 h 495300"/>
                <a:gd name="connsiteX102" fmla="*/ 139541 w 676275"/>
                <a:gd name="connsiteY102" fmla="*/ 210026 h 495300"/>
                <a:gd name="connsiteX103" fmla="*/ 139541 w 676275"/>
                <a:gd name="connsiteY103" fmla="*/ 321469 h 495300"/>
                <a:gd name="connsiteX104" fmla="*/ 115729 w 676275"/>
                <a:gd name="connsiteY104" fmla="*/ 321469 h 495300"/>
                <a:gd name="connsiteX105" fmla="*/ 97631 w 676275"/>
                <a:gd name="connsiteY105" fmla="*/ 303371 h 495300"/>
                <a:gd name="connsiteX106" fmla="*/ 97631 w 676275"/>
                <a:gd name="connsiteY106" fmla="*/ 246221 h 495300"/>
                <a:gd name="connsiteX107" fmla="*/ 97631 w 676275"/>
                <a:gd name="connsiteY107" fmla="*/ 246221 h 495300"/>
                <a:gd name="connsiteX108" fmla="*/ 545306 w 676275"/>
                <a:gd name="connsiteY108" fmla="*/ 321469 h 495300"/>
                <a:gd name="connsiteX109" fmla="*/ 545306 w 676275"/>
                <a:gd name="connsiteY109" fmla="*/ 216694 h 495300"/>
                <a:gd name="connsiteX110" fmla="*/ 583406 w 676275"/>
                <a:gd name="connsiteY110" fmla="*/ 246221 h 495300"/>
                <a:gd name="connsiteX111" fmla="*/ 583406 w 676275"/>
                <a:gd name="connsiteY111" fmla="*/ 303371 h 495300"/>
                <a:gd name="connsiteX112" fmla="*/ 565309 w 676275"/>
                <a:gd name="connsiteY112" fmla="*/ 321469 h 495300"/>
                <a:gd name="connsiteX113" fmla="*/ 545306 w 676275"/>
                <a:gd name="connsiteY113" fmla="*/ 321469 h 495300"/>
                <a:gd name="connsiteX114" fmla="*/ 545306 w 676275"/>
                <a:gd name="connsiteY114" fmla="*/ 32146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76275" h="495300">
                  <a:moveTo>
                    <a:pt x="455771" y="16669"/>
                  </a:moveTo>
                  <a:lnTo>
                    <a:pt x="455771" y="69056"/>
                  </a:lnTo>
                  <a:lnTo>
                    <a:pt x="534829" y="175736"/>
                  </a:lnTo>
                  <a:lnTo>
                    <a:pt x="534829" y="330994"/>
                  </a:lnTo>
                  <a:lnTo>
                    <a:pt x="565309" y="330994"/>
                  </a:lnTo>
                  <a:cubicBezTo>
                    <a:pt x="580549" y="330994"/>
                    <a:pt x="592931" y="318611"/>
                    <a:pt x="592931" y="303371"/>
                  </a:cubicBezTo>
                  <a:lnTo>
                    <a:pt x="592931" y="238601"/>
                  </a:lnTo>
                  <a:cubicBezTo>
                    <a:pt x="565309" y="232886"/>
                    <a:pt x="544354" y="208121"/>
                    <a:pt x="544354" y="178594"/>
                  </a:cubicBezTo>
                  <a:cubicBezTo>
                    <a:pt x="544354" y="157639"/>
                    <a:pt x="554831" y="138589"/>
                    <a:pt x="571976" y="128111"/>
                  </a:cubicBezTo>
                  <a:lnTo>
                    <a:pt x="585311" y="148114"/>
                  </a:lnTo>
                  <a:cubicBezTo>
                    <a:pt x="574834" y="154781"/>
                    <a:pt x="568166" y="166211"/>
                    <a:pt x="568166" y="178594"/>
                  </a:cubicBezTo>
                  <a:cubicBezTo>
                    <a:pt x="568166" y="198596"/>
                    <a:pt x="584359" y="215741"/>
                    <a:pt x="605314" y="215741"/>
                  </a:cubicBezTo>
                  <a:cubicBezTo>
                    <a:pt x="625316" y="215741"/>
                    <a:pt x="642461" y="199549"/>
                    <a:pt x="642461" y="178594"/>
                  </a:cubicBezTo>
                  <a:cubicBezTo>
                    <a:pt x="642461" y="166211"/>
                    <a:pt x="635794" y="154781"/>
                    <a:pt x="625316" y="148114"/>
                  </a:cubicBezTo>
                  <a:lnTo>
                    <a:pt x="638651" y="128111"/>
                  </a:lnTo>
                  <a:cubicBezTo>
                    <a:pt x="655796" y="139541"/>
                    <a:pt x="666274" y="158591"/>
                    <a:pt x="666274" y="178594"/>
                  </a:cubicBezTo>
                  <a:cubicBezTo>
                    <a:pt x="666274" y="208121"/>
                    <a:pt x="645319" y="232886"/>
                    <a:pt x="617696" y="238601"/>
                  </a:cubicBezTo>
                  <a:lnTo>
                    <a:pt x="617696" y="303371"/>
                  </a:lnTo>
                  <a:cubicBezTo>
                    <a:pt x="617696" y="331946"/>
                    <a:pt x="594836" y="354806"/>
                    <a:pt x="566261" y="354806"/>
                  </a:cubicBezTo>
                  <a:lnTo>
                    <a:pt x="536734" y="354806"/>
                  </a:lnTo>
                  <a:lnTo>
                    <a:pt x="536734" y="478631"/>
                  </a:lnTo>
                  <a:lnTo>
                    <a:pt x="149066" y="478631"/>
                  </a:lnTo>
                  <a:lnTo>
                    <a:pt x="149066" y="354806"/>
                  </a:lnTo>
                  <a:lnTo>
                    <a:pt x="115729" y="354806"/>
                  </a:lnTo>
                  <a:cubicBezTo>
                    <a:pt x="87154" y="354806"/>
                    <a:pt x="64294" y="331946"/>
                    <a:pt x="64294" y="303371"/>
                  </a:cubicBezTo>
                  <a:lnTo>
                    <a:pt x="64294" y="238601"/>
                  </a:lnTo>
                  <a:cubicBezTo>
                    <a:pt x="36671" y="232886"/>
                    <a:pt x="15716" y="208121"/>
                    <a:pt x="15716" y="178594"/>
                  </a:cubicBezTo>
                  <a:cubicBezTo>
                    <a:pt x="15716" y="157639"/>
                    <a:pt x="26194" y="138589"/>
                    <a:pt x="43339" y="128111"/>
                  </a:cubicBezTo>
                  <a:lnTo>
                    <a:pt x="56674" y="148114"/>
                  </a:lnTo>
                  <a:cubicBezTo>
                    <a:pt x="46196" y="154781"/>
                    <a:pt x="39529" y="166211"/>
                    <a:pt x="39529" y="178594"/>
                  </a:cubicBezTo>
                  <a:cubicBezTo>
                    <a:pt x="39529" y="198596"/>
                    <a:pt x="55721" y="215741"/>
                    <a:pt x="76676" y="215741"/>
                  </a:cubicBezTo>
                  <a:cubicBezTo>
                    <a:pt x="96679" y="215741"/>
                    <a:pt x="113824" y="199549"/>
                    <a:pt x="113824" y="178594"/>
                  </a:cubicBezTo>
                  <a:cubicBezTo>
                    <a:pt x="113824" y="166211"/>
                    <a:pt x="107156" y="154781"/>
                    <a:pt x="96679" y="148114"/>
                  </a:cubicBezTo>
                  <a:lnTo>
                    <a:pt x="110014" y="128111"/>
                  </a:lnTo>
                  <a:cubicBezTo>
                    <a:pt x="127159" y="139541"/>
                    <a:pt x="137636" y="158591"/>
                    <a:pt x="137636" y="178594"/>
                  </a:cubicBezTo>
                  <a:cubicBezTo>
                    <a:pt x="137636" y="208121"/>
                    <a:pt x="116681" y="232886"/>
                    <a:pt x="89059" y="238601"/>
                  </a:cubicBezTo>
                  <a:lnTo>
                    <a:pt x="89059" y="303371"/>
                  </a:lnTo>
                  <a:cubicBezTo>
                    <a:pt x="89059" y="318611"/>
                    <a:pt x="101441" y="330994"/>
                    <a:pt x="116681" y="330994"/>
                  </a:cubicBezTo>
                  <a:lnTo>
                    <a:pt x="150019" y="330994"/>
                  </a:lnTo>
                  <a:lnTo>
                    <a:pt x="150019" y="175736"/>
                  </a:lnTo>
                  <a:lnTo>
                    <a:pt x="240506" y="71914"/>
                  </a:lnTo>
                  <a:lnTo>
                    <a:pt x="240506" y="16669"/>
                  </a:lnTo>
                  <a:lnTo>
                    <a:pt x="455771" y="16669"/>
                  </a:lnTo>
                  <a:moveTo>
                    <a:pt x="465296" y="7144"/>
                  </a:moveTo>
                  <a:lnTo>
                    <a:pt x="455771" y="7144"/>
                  </a:lnTo>
                  <a:lnTo>
                    <a:pt x="239554" y="7144"/>
                  </a:lnTo>
                  <a:lnTo>
                    <a:pt x="230029" y="7144"/>
                  </a:lnTo>
                  <a:lnTo>
                    <a:pt x="230029" y="16669"/>
                  </a:lnTo>
                  <a:lnTo>
                    <a:pt x="230029" y="68104"/>
                  </a:lnTo>
                  <a:lnTo>
                    <a:pt x="145256" y="165259"/>
                  </a:lnTo>
                  <a:cubicBezTo>
                    <a:pt x="141446" y="147161"/>
                    <a:pt x="130969" y="130969"/>
                    <a:pt x="114776" y="120491"/>
                  </a:cubicBezTo>
                  <a:lnTo>
                    <a:pt x="107156" y="115729"/>
                  </a:lnTo>
                  <a:lnTo>
                    <a:pt x="102394" y="123349"/>
                  </a:lnTo>
                  <a:lnTo>
                    <a:pt x="89059" y="143351"/>
                  </a:lnTo>
                  <a:lnTo>
                    <a:pt x="83344" y="150971"/>
                  </a:lnTo>
                  <a:lnTo>
                    <a:pt x="90964" y="155734"/>
                  </a:lnTo>
                  <a:cubicBezTo>
                    <a:pt x="98584" y="160496"/>
                    <a:pt x="103346" y="169069"/>
                    <a:pt x="103346" y="178594"/>
                  </a:cubicBezTo>
                  <a:cubicBezTo>
                    <a:pt x="103346" y="193834"/>
                    <a:pt x="90964" y="206216"/>
                    <a:pt x="75724" y="206216"/>
                  </a:cubicBezTo>
                  <a:cubicBezTo>
                    <a:pt x="60484" y="206216"/>
                    <a:pt x="48101" y="193834"/>
                    <a:pt x="48101" y="178594"/>
                  </a:cubicBezTo>
                  <a:cubicBezTo>
                    <a:pt x="48101" y="169069"/>
                    <a:pt x="52864" y="160496"/>
                    <a:pt x="60484" y="155734"/>
                  </a:cubicBezTo>
                  <a:lnTo>
                    <a:pt x="68104" y="150971"/>
                  </a:lnTo>
                  <a:lnTo>
                    <a:pt x="63341" y="143351"/>
                  </a:lnTo>
                  <a:lnTo>
                    <a:pt x="50959" y="123349"/>
                  </a:lnTo>
                  <a:lnTo>
                    <a:pt x="46196" y="115729"/>
                  </a:lnTo>
                  <a:lnTo>
                    <a:pt x="38576" y="120491"/>
                  </a:lnTo>
                  <a:cubicBezTo>
                    <a:pt x="18574" y="133826"/>
                    <a:pt x="7144" y="155734"/>
                    <a:pt x="7144" y="179546"/>
                  </a:cubicBezTo>
                  <a:cubicBezTo>
                    <a:pt x="7144" y="210026"/>
                    <a:pt x="27146" y="237649"/>
                    <a:pt x="55721" y="246221"/>
                  </a:cubicBezTo>
                  <a:lnTo>
                    <a:pt x="55721" y="303371"/>
                  </a:lnTo>
                  <a:cubicBezTo>
                    <a:pt x="55721" y="336709"/>
                    <a:pt x="83344" y="364331"/>
                    <a:pt x="116681" y="364331"/>
                  </a:cubicBezTo>
                  <a:lnTo>
                    <a:pt x="140494" y="364331"/>
                  </a:lnTo>
                  <a:lnTo>
                    <a:pt x="140494" y="478631"/>
                  </a:lnTo>
                  <a:lnTo>
                    <a:pt x="140494" y="488156"/>
                  </a:lnTo>
                  <a:lnTo>
                    <a:pt x="150019" y="488156"/>
                  </a:lnTo>
                  <a:lnTo>
                    <a:pt x="536734" y="488156"/>
                  </a:lnTo>
                  <a:lnTo>
                    <a:pt x="546259" y="488156"/>
                  </a:lnTo>
                  <a:lnTo>
                    <a:pt x="546259" y="478631"/>
                  </a:lnTo>
                  <a:lnTo>
                    <a:pt x="546259" y="364331"/>
                  </a:lnTo>
                  <a:lnTo>
                    <a:pt x="565309" y="364331"/>
                  </a:lnTo>
                  <a:cubicBezTo>
                    <a:pt x="598646" y="364331"/>
                    <a:pt x="626269" y="336709"/>
                    <a:pt x="626269" y="303371"/>
                  </a:cubicBezTo>
                  <a:lnTo>
                    <a:pt x="626269" y="246221"/>
                  </a:lnTo>
                  <a:cubicBezTo>
                    <a:pt x="654844" y="236696"/>
                    <a:pt x="674846" y="210026"/>
                    <a:pt x="674846" y="179546"/>
                  </a:cubicBezTo>
                  <a:cubicBezTo>
                    <a:pt x="674846" y="155734"/>
                    <a:pt x="662464" y="133826"/>
                    <a:pt x="643414" y="120491"/>
                  </a:cubicBezTo>
                  <a:lnTo>
                    <a:pt x="635794" y="115729"/>
                  </a:lnTo>
                  <a:lnTo>
                    <a:pt x="631031" y="123349"/>
                  </a:lnTo>
                  <a:lnTo>
                    <a:pt x="617696" y="143351"/>
                  </a:lnTo>
                  <a:lnTo>
                    <a:pt x="611981" y="150971"/>
                  </a:lnTo>
                  <a:lnTo>
                    <a:pt x="619601" y="155734"/>
                  </a:lnTo>
                  <a:cubicBezTo>
                    <a:pt x="627221" y="161449"/>
                    <a:pt x="631984" y="170021"/>
                    <a:pt x="631984" y="179546"/>
                  </a:cubicBezTo>
                  <a:cubicBezTo>
                    <a:pt x="631984" y="194786"/>
                    <a:pt x="619601" y="207169"/>
                    <a:pt x="604361" y="207169"/>
                  </a:cubicBezTo>
                  <a:cubicBezTo>
                    <a:pt x="589121" y="207169"/>
                    <a:pt x="576739" y="194786"/>
                    <a:pt x="576739" y="179546"/>
                  </a:cubicBezTo>
                  <a:cubicBezTo>
                    <a:pt x="576739" y="170021"/>
                    <a:pt x="581501" y="161449"/>
                    <a:pt x="589121" y="156686"/>
                  </a:cubicBezTo>
                  <a:lnTo>
                    <a:pt x="596741" y="151924"/>
                  </a:lnTo>
                  <a:lnTo>
                    <a:pt x="591979" y="144304"/>
                  </a:lnTo>
                  <a:lnTo>
                    <a:pt x="578644" y="124301"/>
                  </a:lnTo>
                  <a:lnTo>
                    <a:pt x="573881" y="116681"/>
                  </a:lnTo>
                  <a:lnTo>
                    <a:pt x="566261" y="121444"/>
                  </a:lnTo>
                  <a:cubicBezTo>
                    <a:pt x="551021" y="130969"/>
                    <a:pt x="541496" y="146209"/>
                    <a:pt x="536734" y="162401"/>
                  </a:cubicBezTo>
                  <a:lnTo>
                    <a:pt x="466249" y="67151"/>
                  </a:lnTo>
                  <a:lnTo>
                    <a:pt x="466249" y="16669"/>
                  </a:lnTo>
                  <a:lnTo>
                    <a:pt x="466249" y="7144"/>
                  </a:lnTo>
                  <a:lnTo>
                    <a:pt x="465296" y="7144"/>
                  </a:lnTo>
                  <a:close/>
                  <a:moveTo>
                    <a:pt x="97631" y="246221"/>
                  </a:moveTo>
                  <a:cubicBezTo>
                    <a:pt x="115729" y="240506"/>
                    <a:pt x="130969" y="227171"/>
                    <a:pt x="139541" y="210026"/>
                  </a:cubicBezTo>
                  <a:lnTo>
                    <a:pt x="139541" y="321469"/>
                  </a:lnTo>
                  <a:lnTo>
                    <a:pt x="115729" y="321469"/>
                  </a:lnTo>
                  <a:cubicBezTo>
                    <a:pt x="106204" y="321469"/>
                    <a:pt x="97631" y="313849"/>
                    <a:pt x="97631" y="303371"/>
                  </a:cubicBezTo>
                  <a:lnTo>
                    <a:pt x="97631" y="246221"/>
                  </a:lnTo>
                  <a:lnTo>
                    <a:pt x="97631" y="246221"/>
                  </a:lnTo>
                  <a:close/>
                  <a:moveTo>
                    <a:pt x="545306" y="321469"/>
                  </a:moveTo>
                  <a:lnTo>
                    <a:pt x="545306" y="216694"/>
                  </a:lnTo>
                  <a:cubicBezTo>
                    <a:pt x="553879" y="230029"/>
                    <a:pt x="567214" y="241459"/>
                    <a:pt x="583406" y="246221"/>
                  </a:cubicBezTo>
                  <a:lnTo>
                    <a:pt x="583406" y="303371"/>
                  </a:lnTo>
                  <a:cubicBezTo>
                    <a:pt x="583406" y="312896"/>
                    <a:pt x="575786" y="321469"/>
                    <a:pt x="565309" y="321469"/>
                  </a:cubicBezTo>
                  <a:lnTo>
                    <a:pt x="545306" y="321469"/>
                  </a:lnTo>
                  <a:lnTo>
                    <a:pt x="545306" y="321469"/>
                  </a:lnTo>
                  <a:close/>
                </a:path>
              </a:pathLst>
            </a:custGeom>
            <a:solidFill>
              <a:schemeClr val="accent1"/>
            </a:solidFill>
            <a:ln w="9525" cap="flat">
              <a:noFill/>
              <a:prstDash val="solid"/>
              <a:miter/>
            </a:ln>
          </p:spPr>
          <p:txBody>
            <a:bodyPr rtlCol="0" anchor="ctr"/>
            <a:lstStyle/>
            <a:p>
              <a:endParaRPr lang="en-US" dirty="0"/>
            </a:p>
          </p:txBody>
        </p:sp>
        <p:sp>
          <p:nvSpPr>
            <p:cNvPr id="332" name="Freeform: Shape 331">
              <a:extLst>
                <a:ext uri="{FF2B5EF4-FFF2-40B4-BE49-F238E27FC236}">
                  <a16:creationId xmlns:a16="http://schemas.microsoft.com/office/drawing/2014/main" id="{6F276E90-1380-4597-AAE0-DB96C86955BD}"/>
                </a:ext>
              </a:extLst>
            </p:cNvPr>
            <p:cNvSpPr/>
            <p:nvPr/>
          </p:nvSpPr>
          <p:spPr>
            <a:xfrm>
              <a:off x="674302"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3" name="Freeform: Shape 332">
              <a:extLst>
                <a:ext uri="{FF2B5EF4-FFF2-40B4-BE49-F238E27FC236}">
                  <a16:creationId xmlns:a16="http://schemas.microsoft.com/office/drawing/2014/main" id="{E83790AD-B990-4FC3-80B7-C36D5D643D91}"/>
                </a:ext>
              </a:extLst>
            </p:cNvPr>
            <p:cNvSpPr/>
            <p:nvPr/>
          </p:nvSpPr>
          <p:spPr>
            <a:xfrm>
              <a:off x="669539" y="3686823"/>
              <a:ext cx="57150" cy="57150"/>
            </a:xfrm>
            <a:custGeom>
              <a:avLst/>
              <a:gdLst>
                <a:gd name="connsiteX0" fmla="*/ 39529 w 57150"/>
                <a:gd name="connsiteY0" fmla="*/ 16669 h 57150"/>
                <a:gd name="connsiteX1" fmla="*/ 39529 w 57150"/>
                <a:gd name="connsiteY1" fmla="*/ 41434 h 57150"/>
                <a:gd name="connsiteX2" fmla="*/ 16669 w 57150"/>
                <a:gd name="connsiteY2" fmla="*/ 41434 h 57150"/>
                <a:gd name="connsiteX3" fmla="*/ 16669 w 57150"/>
                <a:gd name="connsiteY3" fmla="*/ 16669 h 57150"/>
                <a:gd name="connsiteX4" fmla="*/ 39529 w 57150"/>
                <a:gd name="connsiteY4" fmla="*/ 16669 h 57150"/>
                <a:gd name="connsiteX5" fmla="*/ 49054 w 57150"/>
                <a:gd name="connsiteY5" fmla="*/ 7144 h 57150"/>
                <a:gd name="connsiteX6" fmla="*/ 39529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49054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39529" y="16669"/>
                  </a:moveTo>
                  <a:lnTo>
                    <a:pt x="39529" y="41434"/>
                  </a:lnTo>
                  <a:lnTo>
                    <a:pt x="16669" y="41434"/>
                  </a:lnTo>
                  <a:lnTo>
                    <a:pt x="16669" y="16669"/>
                  </a:lnTo>
                  <a:lnTo>
                    <a:pt x="39529" y="16669"/>
                  </a:lnTo>
                  <a:moveTo>
                    <a:pt x="49054" y="7144"/>
                  </a:moveTo>
                  <a:lnTo>
                    <a:pt x="39529"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49054" y="7144"/>
                  </a:lnTo>
                  <a:close/>
                </a:path>
              </a:pathLst>
            </a:custGeom>
            <a:solidFill>
              <a:srgbClr val="1E3F77"/>
            </a:solidFill>
            <a:ln w="9525" cap="flat">
              <a:noFill/>
              <a:prstDash val="solid"/>
              <a:miter/>
            </a:ln>
          </p:spPr>
          <p:txBody>
            <a:bodyPr rtlCol="0" anchor="ctr"/>
            <a:lstStyle/>
            <a:p>
              <a:endParaRPr lang="en-US" dirty="0"/>
            </a:p>
          </p:txBody>
        </p:sp>
        <p:sp>
          <p:nvSpPr>
            <p:cNvPr id="334" name="Freeform: Shape 333">
              <a:extLst>
                <a:ext uri="{FF2B5EF4-FFF2-40B4-BE49-F238E27FC236}">
                  <a16:creationId xmlns:a16="http://schemas.microsoft.com/office/drawing/2014/main" id="{F7943788-21F3-4412-AFA7-23E6CC480CE1}"/>
                </a:ext>
              </a:extLst>
            </p:cNvPr>
            <p:cNvSpPr/>
            <p:nvPr/>
          </p:nvSpPr>
          <p:spPr>
            <a:xfrm>
              <a:off x="634297"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5" name="Freeform: Shape 334">
              <a:extLst>
                <a:ext uri="{FF2B5EF4-FFF2-40B4-BE49-F238E27FC236}">
                  <a16:creationId xmlns:a16="http://schemas.microsoft.com/office/drawing/2014/main" id="{63EF1F36-EE32-4B20-936A-24255D5B2140}"/>
                </a:ext>
              </a:extLst>
            </p:cNvPr>
            <p:cNvSpPr/>
            <p:nvPr/>
          </p:nvSpPr>
          <p:spPr>
            <a:xfrm>
              <a:off x="629534"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36" name="Freeform: Shape 335">
              <a:extLst>
                <a:ext uri="{FF2B5EF4-FFF2-40B4-BE49-F238E27FC236}">
                  <a16:creationId xmlns:a16="http://schemas.microsoft.com/office/drawing/2014/main" id="{FFCFEB75-8F64-4181-B419-A97E3AB51A2F}"/>
                </a:ext>
              </a:extLst>
            </p:cNvPr>
            <p:cNvSpPr/>
            <p:nvPr/>
          </p:nvSpPr>
          <p:spPr>
            <a:xfrm>
              <a:off x="595244"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7" name="Freeform: Shape 336">
              <a:extLst>
                <a:ext uri="{FF2B5EF4-FFF2-40B4-BE49-F238E27FC236}">
                  <a16:creationId xmlns:a16="http://schemas.microsoft.com/office/drawing/2014/main" id="{B02F26EC-3A29-4DA2-AA2C-B13D6669A846}"/>
                </a:ext>
              </a:extLst>
            </p:cNvPr>
            <p:cNvSpPr/>
            <p:nvPr/>
          </p:nvSpPr>
          <p:spPr>
            <a:xfrm>
              <a:off x="589529"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38" name="Freeform: Shape 337">
              <a:extLst>
                <a:ext uri="{FF2B5EF4-FFF2-40B4-BE49-F238E27FC236}">
                  <a16:creationId xmlns:a16="http://schemas.microsoft.com/office/drawing/2014/main" id="{37168BC0-E674-4C34-ACB5-8E0C7C56E301}"/>
                </a:ext>
              </a:extLst>
            </p:cNvPr>
            <p:cNvSpPr/>
            <p:nvPr/>
          </p:nvSpPr>
          <p:spPr>
            <a:xfrm>
              <a:off x="555239"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9" name="Freeform: Shape 338">
              <a:extLst>
                <a:ext uri="{FF2B5EF4-FFF2-40B4-BE49-F238E27FC236}">
                  <a16:creationId xmlns:a16="http://schemas.microsoft.com/office/drawing/2014/main" id="{F69A99F7-9E97-48A3-9376-D48E9B8225E0}"/>
                </a:ext>
              </a:extLst>
            </p:cNvPr>
            <p:cNvSpPr/>
            <p:nvPr/>
          </p:nvSpPr>
          <p:spPr>
            <a:xfrm>
              <a:off x="550477"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41" name="Freeform: Shape 340">
              <a:extLst>
                <a:ext uri="{FF2B5EF4-FFF2-40B4-BE49-F238E27FC236}">
                  <a16:creationId xmlns:a16="http://schemas.microsoft.com/office/drawing/2014/main" id="{68218293-E364-44BF-8E62-FECB44B9ED10}"/>
                </a:ext>
              </a:extLst>
            </p:cNvPr>
            <p:cNvSpPr/>
            <p:nvPr/>
          </p:nvSpPr>
          <p:spPr>
            <a:xfrm>
              <a:off x="67906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2" name="Freeform: Shape 341">
              <a:extLst>
                <a:ext uri="{FF2B5EF4-FFF2-40B4-BE49-F238E27FC236}">
                  <a16:creationId xmlns:a16="http://schemas.microsoft.com/office/drawing/2014/main" id="{08ECCCF4-DAB8-45BE-92FD-36CFBE6571B2}"/>
                </a:ext>
              </a:extLst>
            </p:cNvPr>
            <p:cNvSpPr/>
            <p:nvPr/>
          </p:nvSpPr>
          <p:spPr>
            <a:xfrm>
              <a:off x="640012"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3" name="Freeform: Shape 342">
              <a:extLst>
                <a:ext uri="{FF2B5EF4-FFF2-40B4-BE49-F238E27FC236}">
                  <a16:creationId xmlns:a16="http://schemas.microsoft.com/office/drawing/2014/main" id="{98C6D848-FAAE-4450-9D58-A4AEAE88BCEB}"/>
                </a:ext>
              </a:extLst>
            </p:cNvPr>
            <p:cNvSpPr/>
            <p:nvPr/>
          </p:nvSpPr>
          <p:spPr>
            <a:xfrm>
              <a:off x="600007"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4" name="Freeform: Shape 343">
              <a:extLst>
                <a:ext uri="{FF2B5EF4-FFF2-40B4-BE49-F238E27FC236}">
                  <a16:creationId xmlns:a16="http://schemas.microsoft.com/office/drawing/2014/main" id="{9E04A56D-017E-4D94-87A9-16650FF6ED59}"/>
                </a:ext>
              </a:extLst>
            </p:cNvPr>
            <p:cNvSpPr/>
            <p:nvPr/>
          </p:nvSpPr>
          <p:spPr>
            <a:xfrm>
              <a:off x="56095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5" name="Freeform: Shape 344">
              <a:extLst>
                <a:ext uri="{FF2B5EF4-FFF2-40B4-BE49-F238E27FC236}">
                  <a16:creationId xmlns:a16="http://schemas.microsoft.com/office/drawing/2014/main" id="{8BF6CF84-F6FC-4D5B-8A21-6472977F30AD}"/>
                </a:ext>
              </a:extLst>
            </p:cNvPr>
            <p:cNvSpPr/>
            <p:nvPr/>
          </p:nvSpPr>
          <p:spPr>
            <a:xfrm>
              <a:off x="538094" y="3526803"/>
              <a:ext cx="219075" cy="276225"/>
            </a:xfrm>
            <a:custGeom>
              <a:avLst/>
              <a:gdLst>
                <a:gd name="connsiteX0" fmla="*/ 7144 w 219075"/>
                <a:gd name="connsiteY0" fmla="*/ 7144 h 276225"/>
                <a:gd name="connsiteX1" fmla="*/ 220504 w 219075"/>
                <a:gd name="connsiteY1" fmla="*/ 7144 h 276225"/>
                <a:gd name="connsiteX2" fmla="*/ 220504 w 219075"/>
                <a:gd name="connsiteY2" fmla="*/ 276701 h 276225"/>
                <a:gd name="connsiteX3" fmla="*/ 7144 w 219075"/>
                <a:gd name="connsiteY3" fmla="*/ 276701 h 276225"/>
              </a:gdLst>
              <a:ahLst/>
              <a:cxnLst>
                <a:cxn ang="0">
                  <a:pos x="connsiteX0" y="connsiteY0"/>
                </a:cxn>
                <a:cxn ang="0">
                  <a:pos x="connsiteX1" y="connsiteY1"/>
                </a:cxn>
                <a:cxn ang="0">
                  <a:pos x="connsiteX2" y="connsiteY2"/>
                </a:cxn>
                <a:cxn ang="0">
                  <a:pos x="connsiteX3" y="connsiteY3"/>
                </a:cxn>
              </a:cxnLst>
              <a:rect l="l" t="t" r="r" b="b"/>
              <a:pathLst>
                <a:path w="219075" h="276225">
                  <a:moveTo>
                    <a:pt x="7144" y="7144"/>
                  </a:moveTo>
                  <a:lnTo>
                    <a:pt x="220504" y="7144"/>
                  </a:lnTo>
                  <a:lnTo>
                    <a:pt x="220504" y="276701"/>
                  </a:lnTo>
                  <a:lnTo>
                    <a:pt x="7144" y="276701"/>
                  </a:lnTo>
                  <a:close/>
                </a:path>
              </a:pathLst>
            </a:custGeom>
            <a:solidFill>
              <a:schemeClr val="accent2"/>
            </a:solidFill>
            <a:ln w="9525" cap="flat">
              <a:noFill/>
              <a:prstDash val="solid"/>
              <a:miter/>
            </a:ln>
          </p:spPr>
          <p:txBody>
            <a:bodyPr rtlCol="0" anchor="ctr"/>
            <a:lstStyle/>
            <a:p>
              <a:endParaRPr lang="en-US" dirty="0"/>
            </a:p>
          </p:txBody>
        </p:sp>
        <p:sp>
          <p:nvSpPr>
            <p:cNvPr id="346" name="Freeform: Shape 345">
              <a:extLst>
                <a:ext uri="{FF2B5EF4-FFF2-40B4-BE49-F238E27FC236}">
                  <a16:creationId xmlns:a16="http://schemas.microsoft.com/office/drawing/2014/main" id="{5F2ED9AB-BF70-4FA4-9914-73EAF09107DE}"/>
                </a:ext>
              </a:extLst>
            </p:cNvPr>
            <p:cNvSpPr/>
            <p:nvPr/>
          </p:nvSpPr>
          <p:spPr>
            <a:xfrm>
              <a:off x="563812" y="3559188"/>
              <a:ext cx="171450" cy="133350"/>
            </a:xfrm>
            <a:custGeom>
              <a:avLst/>
              <a:gdLst>
                <a:gd name="connsiteX0" fmla="*/ 30956 w 171450"/>
                <a:gd name="connsiteY0" fmla="*/ 126206 h 133350"/>
                <a:gd name="connsiteX1" fmla="*/ 143351 w 171450"/>
                <a:gd name="connsiteY1" fmla="*/ 126206 h 133350"/>
                <a:gd name="connsiteX2" fmla="*/ 167164 w 171450"/>
                <a:gd name="connsiteY2" fmla="*/ 102394 h 133350"/>
                <a:gd name="connsiteX3" fmla="*/ 167164 w 171450"/>
                <a:gd name="connsiteY3" fmla="*/ 30956 h 133350"/>
                <a:gd name="connsiteX4" fmla="*/ 143351 w 171450"/>
                <a:gd name="connsiteY4" fmla="*/ 7144 h 133350"/>
                <a:gd name="connsiteX5" fmla="*/ 30956 w 171450"/>
                <a:gd name="connsiteY5" fmla="*/ 7144 h 133350"/>
                <a:gd name="connsiteX6" fmla="*/ 7144 w 171450"/>
                <a:gd name="connsiteY6" fmla="*/ 30956 h 133350"/>
                <a:gd name="connsiteX7" fmla="*/ 7144 w 171450"/>
                <a:gd name="connsiteY7" fmla="*/ 102394 h 133350"/>
                <a:gd name="connsiteX8" fmla="*/ 30956 w 171450"/>
                <a:gd name="connsiteY8" fmla="*/ 12620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33350">
                  <a:moveTo>
                    <a:pt x="30956" y="126206"/>
                  </a:moveTo>
                  <a:lnTo>
                    <a:pt x="143351" y="126206"/>
                  </a:lnTo>
                  <a:cubicBezTo>
                    <a:pt x="156686" y="126206"/>
                    <a:pt x="167164" y="115729"/>
                    <a:pt x="167164" y="102394"/>
                  </a:cubicBezTo>
                  <a:lnTo>
                    <a:pt x="167164" y="30956"/>
                  </a:lnTo>
                  <a:cubicBezTo>
                    <a:pt x="167164" y="17621"/>
                    <a:pt x="156686" y="7144"/>
                    <a:pt x="143351" y="7144"/>
                  </a:cubicBezTo>
                  <a:lnTo>
                    <a:pt x="30956" y="7144"/>
                  </a:lnTo>
                  <a:cubicBezTo>
                    <a:pt x="17621" y="7144"/>
                    <a:pt x="7144" y="17621"/>
                    <a:pt x="7144" y="30956"/>
                  </a:cubicBezTo>
                  <a:lnTo>
                    <a:pt x="7144" y="102394"/>
                  </a:lnTo>
                  <a:cubicBezTo>
                    <a:pt x="7144" y="115729"/>
                    <a:pt x="17621" y="126206"/>
                    <a:pt x="30956" y="126206"/>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347" name="Freeform: Shape 346">
              <a:extLst>
                <a:ext uri="{FF2B5EF4-FFF2-40B4-BE49-F238E27FC236}">
                  <a16:creationId xmlns:a16="http://schemas.microsoft.com/office/drawing/2014/main" id="{85A7839F-3E42-4D31-994F-181D1D760EB2}"/>
                </a:ext>
              </a:extLst>
            </p:cNvPr>
            <p:cNvSpPr/>
            <p:nvPr/>
          </p:nvSpPr>
          <p:spPr>
            <a:xfrm>
              <a:off x="656204"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348" name="Freeform: Shape 347">
              <a:extLst>
                <a:ext uri="{FF2B5EF4-FFF2-40B4-BE49-F238E27FC236}">
                  <a16:creationId xmlns:a16="http://schemas.microsoft.com/office/drawing/2014/main" id="{B311D8B4-0814-4111-B359-04E4806D404D}"/>
                </a:ext>
              </a:extLst>
            </p:cNvPr>
            <p:cNvSpPr/>
            <p:nvPr/>
          </p:nvSpPr>
          <p:spPr>
            <a:xfrm>
              <a:off x="601912"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349" name="Freeform: Shape 348">
              <a:extLst>
                <a:ext uri="{FF2B5EF4-FFF2-40B4-BE49-F238E27FC236}">
                  <a16:creationId xmlns:a16="http://schemas.microsoft.com/office/drawing/2014/main" id="{85B04CBC-AFF6-45B5-B6EB-FA42B7AE4230}"/>
                </a:ext>
              </a:extLst>
            </p:cNvPr>
            <p:cNvSpPr/>
            <p:nvPr/>
          </p:nvSpPr>
          <p:spPr>
            <a:xfrm>
              <a:off x="625724" y="3374403"/>
              <a:ext cx="180975" cy="47625"/>
            </a:xfrm>
            <a:custGeom>
              <a:avLst/>
              <a:gdLst>
                <a:gd name="connsiteX0" fmla="*/ 7144 w 180975"/>
                <a:gd name="connsiteY0" fmla="*/ 7144 h 47625"/>
                <a:gd name="connsiteX1" fmla="*/ 181451 w 180975"/>
                <a:gd name="connsiteY1" fmla="*/ 7144 h 47625"/>
                <a:gd name="connsiteX2" fmla="*/ 181451 w 180975"/>
                <a:gd name="connsiteY2" fmla="*/ 41434 h 47625"/>
                <a:gd name="connsiteX3" fmla="*/ 7144 w 18097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180975" h="47625">
                  <a:moveTo>
                    <a:pt x="7144" y="7144"/>
                  </a:moveTo>
                  <a:lnTo>
                    <a:pt x="181451" y="7144"/>
                  </a:lnTo>
                  <a:lnTo>
                    <a:pt x="181451" y="41434"/>
                  </a:lnTo>
                  <a:lnTo>
                    <a:pt x="7144" y="41434"/>
                  </a:lnTo>
                  <a:close/>
                </a:path>
              </a:pathLst>
            </a:custGeom>
            <a:solidFill>
              <a:schemeClr val="accent1"/>
            </a:solidFill>
            <a:ln w="9525" cap="flat">
              <a:noFill/>
              <a:prstDash val="solid"/>
              <a:miter/>
            </a:ln>
          </p:spPr>
          <p:txBody>
            <a:bodyPr rtlCol="0" anchor="ctr"/>
            <a:lstStyle/>
            <a:p>
              <a:endParaRPr lang="en-US" dirty="0"/>
            </a:p>
          </p:txBody>
        </p:sp>
        <p:sp>
          <p:nvSpPr>
            <p:cNvPr id="350" name="Freeform: Shape 349">
              <a:extLst>
                <a:ext uri="{FF2B5EF4-FFF2-40B4-BE49-F238E27FC236}">
                  <a16:creationId xmlns:a16="http://schemas.microsoft.com/office/drawing/2014/main" id="{BCFDD082-5182-44FF-8301-F41316211B27}"/>
                </a:ext>
              </a:extLst>
            </p:cNvPr>
            <p:cNvSpPr/>
            <p:nvPr/>
          </p:nvSpPr>
          <p:spPr>
            <a:xfrm>
              <a:off x="544762" y="3424886"/>
              <a:ext cx="266700" cy="95250"/>
            </a:xfrm>
            <a:custGeom>
              <a:avLst/>
              <a:gdLst>
                <a:gd name="connsiteX0" fmla="*/ 7144 w 266700"/>
                <a:gd name="connsiteY0" fmla="*/ 90011 h 95250"/>
                <a:gd name="connsiteX1" fmla="*/ 79534 w 266700"/>
                <a:gd name="connsiteY1" fmla="*/ 7144 h 95250"/>
                <a:gd name="connsiteX2" fmla="*/ 262414 w 266700"/>
                <a:gd name="connsiteY2" fmla="*/ 7144 h 95250"/>
                <a:gd name="connsiteX3" fmla="*/ 211931 w 266700"/>
                <a:gd name="connsiteY3" fmla="*/ 90011 h 95250"/>
              </a:gdLst>
              <a:ahLst/>
              <a:cxnLst>
                <a:cxn ang="0">
                  <a:pos x="connsiteX0" y="connsiteY0"/>
                </a:cxn>
                <a:cxn ang="0">
                  <a:pos x="connsiteX1" y="connsiteY1"/>
                </a:cxn>
                <a:cxn ang="0">
                  <a:pos x="connsiteX2" y="connsiteY2"/>
                </a:cxn>
                <a:cxn ang="0">
                  <a:pos x="connsiteX3" y="connsiteY3"/>
                </a:cxn>
              </a:cxnLst>
              <a:rect l="l" t="t" r="r" b="b"/>
              <a:pathLst>
                <a:path w="266700" h="95250">
                  <a:moveTo>
                    <a:pt x="7144" y="90011"/>
                  </a:moveTo>
                  <a:lnTo>
                    <a:pt x="79534" y="7144"/>
                  </a:lnTo>
                  <a:lnTo>
                    <a:pt x="262414" y="7144"/>
                  </a:lnTo>
                  <a:lnTo>
                    <a:pt x="211931" y="90011"/>
                  </a:lnTo>
                  <a:close/>
                </a:path>
              </a:pathLst>
            </a:custGeom>
            <a:solidFill>
              <a:schemeClr val="accent1"/>
            </a:solidFill>
            <a:ln w="9525" cap="flat">
              <a:noFill/>
              <a:prstDash val="solid"/>
              <a:miter/>
            </a:ln>
          </p:spPr>
          <p:txBody>
            <a:bodyPr rtlCol="0" anchor="ctr"/>
            <a:lstStyle/>
            <a:p>
              <a:endParaRPr lang="en-US" dirty="0"/>
            </a:p>
          </p:txBody>
        </p:sp>
        <p:sp>
          <p:nvSpPr>
            <p:cNvPr id="351" name="Freeform: Shape 350">
              <a:extLst>
                <a:ext uri="{FF2B5EF4-FFF2-40B4-BE49-F238E27FC236}">
                  <a16:creationId xmlns:a16="http://schemas.microsoft.com/office/drawing/2014/main" id="{F7DEECF1-F87D-4270-8D8E-A516C2AEC0A6}"/>
                </a:ext>
              </a:extLst>
            </p:cNvPr>
            <p:cNvSpPr/>
            <p:nvPr/>
          </p:nvSpPr>
          <p:spPr>
            <a:xfrm>
              <a:off x="779077" y="3462986"/>
              <a:ext cx="66675" cy="47625"/>
            </a:xfrm>
            <a:custGeom>
              <a:avLst/>
              <a:gdLst>
                <a:gd name="connsiteX0" fmla="*/ 7144 w 66675"/>
                <a:gd name="connsiteY0" fmla="*/ 49054 h 47625"/>
                <a:gd name="connsiteX1" fmla="*/ 36671 w 66675"/>
                <a:gd name="connsiteY1" fmla="*/ 7144 h 47625"/>
                <a:gd name="connsiteX2" fmla="*/ 65246 w 66675"/>
                <a:gd name="connsiteY2" fmla="*/ 49054 h 47625"/>
              </a:gdLst>
              <a:ahLst/>
              <a:cxnLst>
                <a:cxn ang="0">
                  <a:pos x="connsiteX0" y="connsiteY0"/>
                </a:cxn>
                <a:cxn ang="0">
                  <a:pos x="connsiteX1" y="connsiteY1"/>
                </a:cxn>
                <a:cxn ang="0">
                  <a:pos x="connsiteX2" y="connsiteY2"/>
                </a:cxn>
              </a:cxnLst>
              <a:rect l="l" t="t" r="r" b="b"/>
              <a:pathLst>
                <a:path w="66675" h="47625">
                  <a:moveTo>
                    <a:pt x="7144" y="49054"/>
                  </a:moveTo>
                  <a:lnTo>
                    <a:pt x="36671" y="7144"/>
                  </a:lnTo>
                  <a:lnTo>
                    <a:pt x="65246" y="49054"/>
                  </a:lnTo>
                  <a:close/>
                </a:path>
              </a:pathLst>
            </a:custGeom>
            <a:solidFill>
              <a:schemeClr val="accent1"/>
            </a:solidFill>
            <a:ln w="9525" cap="flat">
              <a:noFill/>
              <a:prstDash val="solid"/>
              <a:miter/>
            </a:ln>
          </p:spPr>
          <p:txBody>
            <a:bodyPr rtlCol="0" anchor="ctr"/>
            <a:lstStyle/>
            <a:p>
              <a:endParaRPr lang="en-US" dirty="0"/>
            </a:p>
          </p:txBody>
        </p:sp>
        <p:sp>
          <p:nvSpPr>
            <p:cNvPr id="352" name="Freeform: Shape 351">
              <a:extLst>
                <a:ext uri="{FF2B5EF4-FFF2-40B4-BE49-F238E27FC236}">
                  <a16:creationId xmlns:a16="http://schemas.microsoft.com/office/drawing/2014/main" id="{C188C6BF-8A07-4791-88C8-945292D1F3E9}"/>
                </a:ext>
              </a:extLst>
            </p:cNvPr>
            <p:cNvSpPr/>
            <p:nvPr/>
          </p:nvSpPr>
          <p:spPr>
            <a:xfrm>
              <a:off x="69239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3" name="Freeform: Shape 352">
              <a:extLst>
                <a:ext uri="{FF2B5EF4-FFF2-40B4-BE49-F238E27FC236}">
                  <a16:creationId xmlns:a16="http://schemas.microsoft.com/office/drawing/2014/main" id="{48B144F0-3FFD-4C37-A126-1608FABE0E67}"/>
                </a:ext>
              </a:extLst>
            </p:cNvPr>
            <p:cNvSpPr/>
            <p:nvPr/>
          </p:nvSpPr>
          <p:spPr>
            <a:xfrm>
              <a:off x="648584"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4" name="Freeform: Shape 353">
              <a:extLst>
                <a:ext uri="{FF2B5EF4-FFF2-40B4-BE49-F238E27FC236}">
                  <a16:creationId xmlns:a16="http://schemas.microsoft.com/office/drawing/2014/main" id="{4C0CF5FE-22A7-4C84-BB7E-CEA0703F7899}"/>
                </a:ext>
              </a:extLst>
            </p:cNvPr>
            <p:cNvSpPr/>
            <p:nvPr/>
          </p:nvSpPr>
          <p:spPr>
            <a:xfrm>
              <a:off x="60476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5" name="Freeform: Shape 354">
              <a:extLst>
                <a:ext uri="{FF2B5EF4-FFF2-40B4-BE49-F238E27FC236}">
                  <a16:creationId xmlns:a16="http://schemas.microsoft.com/office/drawing/2014/main" id="{E7F8D0C5-B434-44AE-93B0-2C58DCBB9859}"/>
                </a:ext>
              </a:extLst>
            </p:cNvPr>
            <p:cNvSpPr/>
            <p:nvPr/>
          </p:nvSpPr>
          <p:spPr>
            <a:xfrm>
              <a:off x="561907"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grpSp>
      <p:grpSp>
        <p:nvGrpSpPr>
          <p:cNvPr id="363" name="Group 362">
            <a:extLst>
              <a:ext uri="{FF2B5EF4-FFF2-40B4-BE49-F238E27FC236}">
                <a16:creationId xmlns:a16="http://schemas.microsoft.com/office/drawing/2014/main" id="{82CE91A9-4A48-43D4-B6C0-3F0E1E6E046B}"/>
              </a:ext>
              <a:ext uri="{C183D7F6-B498-43B3-948B-1728B52AA6E4}">
                <adec:decorative xmlns:adec="http://schemas.microsoft.com/office/drawing/2017/decorative" val="1"/>
              </a:ext>
            </a:extLst>
          </p:cNvPr>
          <p:cNvGrpSpPr/>
          <p:nvPr/>
        </p:nvGrpSpPr>
        <p:grpSpPr>
          <a:xfrm>
            <a:off x="8869625" y="4829646"/>
            <a:ext cx="1386076" cy="1386076"/>
            <a:chOff x="8928483" y="3214646"/>
            <a:chExt cx="1386076" cy="1386076"/>
          </a:xfrm>
        </p:grpSpPr>
        <p:grpSp>
          <p:nvGrpSpPr>
            <p:cNvPr id="110" name="Group 109" descr="High School Sticker Be Awesome" title="High School Sticker Be Awesome">
              <a:extLst>
                <a:ext uri="{FF2B5EF4-FFF2-40B4-BE49-F238E27FC236}">
                  <a16:creationId xmlns:a16="http://schemas.microsoft.com/office/drawing/2014/main" id="{CDB65CCD-C933-4981-ACD2-2BAD0FBA03B3}"/>
                </a:ext>
              </a:extLst>
            </p:cNvPr>
            <p:cNvGrpSpPr>
              <a:grpSpLocks noChangeAspect="1"/>
            </p:cNvGrpSpPr>
            <p:nvPr/>
          </p:nvGrpSpPr>
          <p:grpSpPr>
            <a:xfrm rot="385758">
              <a:off x="8928483" y="3214646"/>
              <a:ext cx="1386076" cy="1386076"/>
              <a:chOff x="5625313" y="703911"/>
              <a:chExt cx="1386076" cy="1386076"/>
            </a:xfrm>
          </p:grpSpPr>
          <p:sp>
            <p:nvSpPr>
              <p:cNvPr id="111" name="Freeform: Shape 110">
                <a:extLst>
                  <a:ext uri="{FF2B5EF4-FFF2-40B4-BE49-F238E27FC236}">
                    <a16:creationId xmlns:a16="http://schemas.microsoft.com/office/drawing/2014/main" id="{F12D9B6B-59CD-4D74-840A-D38D0B3C105E}"/>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0E720FE2-46F9-4201-8997-C63D3AED6D40}"/>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114" name="Group 113">
                <a:extLst>
                  <a:ext uri="{FF2B5EF4-FFF2-40B4-BE49-F238E27FC236}">
                    <a16:creationId xmlns:a16="http://schemas.microsoft.com/office/drawing/2014/main" id="{2ECFA8E7-CBFE-45F3-9BFB-EBE547F58E3D}"/>
                  </a:ext>
                </a:extLst>
              </p:cNvPr>
              <p:cNvGrpSpPr/>
              <p:nvPr/>
            </p:nvGrpSpPr>
            <p:grpSpPr>
              <a:xfrm>
                <a:off x="6004174" y="799396"/>
                <a:ext cx="648932" cy="204832"/>
                <a:chOff x="6004174" y="799396"/>
                <a:chExt cx="648932" cy="204832"/>
              </a:xfrm>
              <a:solidFill>
                <a:schemeClr val="accent5"/>
              </a:solidFill>
            </p:grpSpPr>
            <p:sp>
              <p:nvSpPr>
                <p:cNvPr id="125" name="Freeform: Shape 124">
                  <a:extLst>
                    <a:ext uri="{FF2B5EF4-FFF2-40B4-BE49-F238E27FC236}">
                      <a16:creationId xmlns:a16="http://schemas.microsoft.com/office/drawing/2014/main" id="{99B4F697-C818-4A39-B1A5-47C483D650E2}"/>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B185461B-B9FC-4795-AD7F-5D28EA9E71A6}"/>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602DF0AF-60A9-40F3-A414-13A602782A83}"/>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E32E0DD8-3C1A-407F-BC06-11F6386195A0}"/>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4BC43656-AEC3-4633-AA3A-A32975A60771}"/>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85DCAD12-2877-48A9-8B91-B8978AB49C64}"/>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15" name="Group 114">
                <a:extLst>
                  <a:ext uri="{FF2B5EF4-FFF2-40B4-BE49-F238E27FC236}">
                    <a16:creationId xmlns:a16="http://schemas.microsoft.com/office/drawing/2014/main" id="{00E1B5C4-F9B5-4DE4-A99C-2B36DC2FDE84}"/>
                  </a:ext>
                </a:extLst>
              </p:cNvPr>
              <p:cNvGrpSpPr/>
              <p:nvPr/>
            </p:nvGrpSpPr>
            <p:grpSpPr>
              <a:xfrm>
                <a:off x="5837844" y="1637202"/>
                <a:ext cx="994895" cy="363460"/>
                <a:chOff x="5837844" y="1637202"/>
                <a:chExt cx="994895" cy="363460"/>
              </a:xfrm>
              <a:solidFill>
                <a:schemeClr val="accent5"/>
              </a:solidFill>
            </p:grpSpPr>
            <p:sp>
              <p:nvSpPr>
                <p:cNvPr id="116" name="Freeform: Shape 115">
                  <a:extLst>
                    <a:ext uri="{FF2B5EF4-FFF2-40B4-BE49-F238E27FC236}">
                      <a16:creationId xmlns:a16="http://schemas.microsoft.com/office/drawing/2014/main" id="{E9153048-026E-4BDF-BD5A-98503EF8B600}"/>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C01EE476-B85B-4802-9E8F-C15C2D987901}"/>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FB2E7281-283D-4706-9EBC-B9D62E484B6A}"/>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86E5DFBB-76B5-4DBE-9004-2F74E651FB4A}"/>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6B55BD57-9E22-4EE1-B5A1-CF17C599C262}"/>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78643C3A-C602-4101-AB06-F4EE6E29D8A5}"/>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B57CF155-313B-42A1-82F9-EF5A1650B576}"/>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E597E6FE-2902-4A9E-8D9E-634427FD6016}"/>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3EBC60C4-D18E-4688-9ED0-E9BD142A6A75}"/>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359" name="Freeform: Shape 358">
              <a:extLst>
                <a:ext uri="{FF2B5EF4-FFF2-40B4-BE49-F238E27FC236}">
                  <a16:creationId xmlns:a16="http://schemas.microsoft.com/office/drawing/2014/main" id="{BC5FDC21-02F4-49BC-944C-238191FAD7B1}"/>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360" name="Freeform: Shape 359">
              <a:extLst>
                <a:ext uri="{FF2B5EF4-FFF2-40B4-BE49-F238E27FC236}">
                  <a16:creationId xmlns:a16="http://schemas.microsoft.com/office/drawing/2014/main" id="{7B334A38-1CE0-4B61-9DA3-DD66345F22A5}"/>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361" name="Freeform: Shape 360">
              <a:extLst>
                <a:ext uri="{FF2B5EF4-FFF2-40B4-BE49-F238E27FC236}">
                  <a16:creationId xmlns:a16="http://schemas.microsoft.com/office/drawing/2014/main" id="{2E82920E-F711-4ABD-91C2-C038A52A8FC5}"/>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grpSp>
        <p:nvGrpSpPr>
          <p:cNvPr id="372" name="Group 371">
            <a:extLst>
              <a:ext uri="{FF2B5EF4-FFF2-40B4-BE49-F238E27FC236}">
                <a16:creationId xmlns:a16="http://schemas.microsoft.com/office/drawing/2014/main" id="{E6AD3D48-6610-41B1-9A00-5D29F49542CF}"/>
              </a:ext>
              <a:ext uri="{C183D7F6-B498-43B3-948B-1728B52AA6E4}">
                <adec:decorative xmlns:adec="http://schemas.microsoft.com/office/drawing/2017/decorative" val="1"/>
              </a:ext>
            </a:extLst>
          </p:cNvPr>
          <p:cNvGrpSpPr/>
          <p:nvPr/>
        </p:nvGrpSpPr>
        <p:grpSpPr>
          <a:xfrm rot="886633">
            <a:off x="957606" y="4423107"/>
            <a:ext cx="1055407" cy="1055407"/>
            <a:chOff x="10320554" y="1899878"/>
            <a:chExt cx="1055407" cy="1055407"/>
          </a:xfrm>
        </p:grpSpPr>
        <p:grpSp>
          <p:nvGrpSpPr>
            <p:cNvPr id="371" name="Group 370">
              <a:extLst>
                <a:ext uri="{FF2B5EF4-FFF2-40B4-BE49-F238E27FC236}">
                  <a16:creationId xmlns:a16="http://schemas.microsoft.com/office/drawing/2014/main" id="{6113C91E-398D-4AE7-8872-D93CD9005A70}"/>
                </a:ext>
              </a:extLst>
            </p:cNvPr>
            <p:cNvGrpSpPr/>
            <p:nvPr/>
          </p:nvGrpSpPr>
          <p:grpSpPr>
            <a:xfrm>
              <a:off x="10320554" y="1899878"/>
              <a:ext cx="1055407" cy="1055407"/>
              <a:chOff x="10209736" y="1789060"/>
              <a:chExt cx="1277043" cy="1277043"/>
            </a:xfrm>
          </p:grpSpPr>
          <p:sp>
            <p:nvSpPr>
              <p:cNvPr id="248" name="Freeform: Shape 247">
                <a:extLst>
                  <a:ext uri="{FF2B5EF4-FFF2-40B4-BE49-F238E27FC236}">
                    <a16:creationId xmlns:a16="http://schemas.microsoft.com/office/drawing/2014/main" id="{D9179421-A2EB-492F-909F-8241CCDCF5C2}"/>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249" name="Freeform: Shape 248">
                <a:extLst>
                  <a:ext uri="{FF2B5EF4-FFF2-40B4-BE49-F238E27FC236}">
                    <a16:creationId xmlns:a16="http://schemas.microsoft.com/office/drawing/2014/main" id="{54EDB269-9160-44C0-9069-44E3799CC6B5}"/>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252" name="Freeform: Shape 251">
                <a:extLst>
                  <a:ext uri="{FF2B5EF4-FFF2-40B4-BE49-F238E27FC236}">
                    <a16:creationId xmlns:a16="http://schemas.microsoft.com/office/drawing/2014/main" id="{849A15DE-5800-455A-9DA6-CA88385D3EFD}"/>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253" name="Freeform: Shape 252">
                <a:extLst>
                  <a:ext uri="{FF2B5EF4-FFF2-40B4-BE49-F238E27FC236}">
                    <a16:creationId xmlns:a16="http://schemas.microsoft.com/office/drawing/2014/main" id="{C2A0356C-E7CB-4C9A-BE62-708AF8A40A25}"/>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254" name="Freeform: Shape 253">
                <a:extLst>
                  <a:ext uri="{FF2B5EF4-FFF2-40B4-BE49-F238E27FC236}">
                    <a16:creationId xmlns:a16="http://schemas.microsoft.com/office/drawing/2014/main" id="{B8461ECA-8927-44D6-BBA2-809FD30B0D0B}"/>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255" name="Freeform: Shape 254">
                <a:extLst>
                  <a:ext uri="{FF2B5EF4-FFF2-40B4-BE49-F238E27FC236}">
                    <a16:creationId xmlns:a16="http://schemas.microsoft.com/office/drawing/2014/main" id="{27E444FB-B6AB-463F-83A6-0BE064A9DD9E}"/>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256" name="Freeform: Shape 255">
                <a:extLst>
                  <a:ext uri="{FF2B5EF4-FFF2-40B4-BE49-F238E27FC236}">
                    <a16:creationId xmlns:a16="http://schemas.microsoft.com/office/drawing/2014/main" id="{41C5EBBF-AADB-44EC-A1FF-2A25FCCFFD54}"/>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257" name="Freeform: Shape 256">
                <a:extLst>
                  <a:ext uri="{FF2B5EF4-FFF2-40B4-BE49-F238E27FC236}">
                    <a16:creationId xmlns:a16="http://schemas.microsoft.com/office/drawing/2014/main" id="{358BCEB1-A87B-46D0-A70D-F220AB1B49A8}"/>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369" name="Group 368">
              <a:extLst>
                <a:ext uri="{FF2B5EF4-FFF2-40B4-BE49-F238E27FC236}">
                  <a16:creationId xmlns:a16="http://schemas.microsoft.com/office/drawing/2014/main" id="{45B3C769-4F45-4E73-A4C2-8527B65EF317}"/>
                </a:ext>
              </a:extLst>
            </p:cNvPr>
            <p:cNvGrpSpPr/>
            <p:nvPr/>
          </p:nvGrpSpPr>
          <p:grpSpPr>
            <a:xfrm>
              <a:off x="10520000" y="2103495"/>
              <a:ext cx="657225" cy="542925"/>
              <a:chOff x="10520000" y="2103495"/>
              <a:chExt cx="657225" cy="542925"/>
            </a:xfrm>
          </p:grpSpPr>
          <p:sp>
            <p:nvSpPr>
              <p:cNvPr id="367" name="Freeform: Shape 366">
                <a:extLst>
                  <a:ext uri="{FF2B5EF4-FFF2-40B4-BE49-F238E27FC236}">
                    <a16:creationId xmlns:a16="http://schemas.microsoft.com/office/drawing/2014/main" id="{2BD1D871-CF3F-4D53-9E15-080326747111}"/>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368" name="Freeform: Shape 367">
                <a:extLst>
                  <a:ext uri="{FF2B5EF4-FFF2-40B4-BE49-F238E27FC236}">
                    <a16:creationId xmlns:a16="http://schemas.microsoft.com/office/drawing/2014/main" id="{89E6354B-8F1E-4FBD-97A2-1E60DF2A632B}"/>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pic>
        <p:nvPicPr>
          <p:cNvPr id="2" name="Picture 1">
            <a:extLst>
              <a:ext uri="{FF2B5EF4-FFF2-40B4-BE49-F238E27FC236}">
                <a16:creationId xmlns:a16="http://schemas.microsoft.com/office/drawing/2014/main" id="{B905595D-7CF5-17D8-F8FE-47F4187ED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483260"/>
      </p:ext>
    </p:extLst>
  </p:cSld>
  <p:clrMapOvr>
    <a:masterClrMapping/>
  </p:clrMapOvr>
</p:sld>
</file>

<file path=ppt/theme/theme1.xml><?xml version="1.0" encoding="utf-8"?>
<a:theme xmlns:a="http://schemas.openxmlformats.org/drawingml/2006/main" name="Office Theme">
  <a:themeElements>
    <a:clrScheme name="Custom 156">
      <a:dk1>
        <a:sysClr val="windowText" lastClr="000000"/>
      </a:dk1>
      <a:lt1>
        <a:sysClr val="window" lastClr="FFFFFF"/>
      </a:lt1>
      <a:dk2>
        <a:srgbClr val="44546A"/>
      </a:dk2>
      <a:lt2>
        <a:srgbClr val="E7E6E6"/>
      </a:lt2>
      <a:accent1>
        <a:srgbClr val="093C71"/>
      </a:accent1>
      <a:accent2>
        <a:srgbClr val="FF6B00"/>
      </a:accent2>
      <a:accent3>
        <a:srgbClr val="F5A71D"/>
      </a:accent3>
      <a:accent4>
        <a:srgbClr val="F7ACB6"/>
      </a:accent4>
      <a:accent5>
        <a:srgbClr val="D9222E"/>
      </a:accent5>
      <a:accent6>
        <a:srgbClr val="5AB4E5"/>
      </a:accent6>
      <a:hlink>
        <a:srgbClr val="093C71"/>
      </a:hlink>
      <a:folHlink>
        <a:srgbClr val="093C71"/>
      </a:folHlink>
    </a:clrScheme>
    <a:fontScheme name="Custom 165">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725693_High school presentation_RVA_v3" id="{F101834F-CE24-405F-9F2B-6B7CAA70B240}" vid="{6E88EA60-45E6-46EF-8EEB-9A9068D4FD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A32ED35-1B96-4BBF-AA31-C7CE7C08AF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D055DD-EB40-4970-8737-0C547D1B15AF}">
  <ds:schemaRefs>
    <ds:schemaRef ds:uri="http://schemas.microsoft.com/sharepoint/v3/contenttype/forms"/>
  </ds:schemaRefs>
</ds:datastoreItem>
</file>

<file path=customXml/itemProps3.xml><?xml version="1.0" encoding="utf-8"?>
<ds:datastoreItem xmlns:ds="http://schemas.openxmlformats.org/officeDocument/2006/customXml" ds:itemID="{431AED34-0EA6-47AA-B839-315094397034}">
  <ds:schemaRefs>
    <ds:schemaRef ds:uri="http://schemas.microsoft.com/office/2006/metadata/properties"/>
    <ds:schemaRef ds:uri="http://purl.org/dc/terms/"/>
    <ds:schemaRef ds:uri="http://schemas.microsoft.com/office/infopath/2007/PartnerControls"/>
    <ds:schemaRef ds:uri="http://purl.org/dc/elements/1.1/"/>
    <ds:schemaRef ds:uri="http://schemas.microsoft.com/office/2006/documentManagement/types"/>
    <ds:schemaRef ds:uri="http://www.w3.org/XML/1998/namespace"/>
    <ds:schemaRef ds:uri="http://schemas.openxmlformats.org/package/2006/metadata/core-properties"/>
    <ds:schemaRef ds:uri="16c05727-aa75-4e4a-9b5f-8a80a1165891"/>
    <ds:schemaRef ds:uri="71af3243-3dd4-4a8d-8c0d-dd76da1f02a5"/>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High school presentation</Template>
  <TotalTime>505</TotalTime>
  <Words>670</Words>
  <Application>Microsoft Office PowerPoint</Application>
  <PresentationFormat>Widescreen</PresentationFormat>
  <Paragraphs>65</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Black</vt:lpstr>
      <vt:lpstr>Britannic Bold</vt:lpstr>
      <vt:lpstr>Calibri</vt:lpstr>
      <vt:lpstr>Times New Roman</vt:lpstr>
      <vt:lpstr>Office Theme</vt:lpstr>
      <vt:lpstr>Graad 9 en DAARNA </vt:lpstr>
      <vt:lpstr>Opsies wat beskikbaar is na  graad 9</vt:lpstr>
      <vt:lpstr>‘n Kruispad…</vt:lpstr>
      <vt:lpstr>Die Nasionale Senior Sertifikaat  a en a Die Nasionale Vaardigheidsertifikaat</vt:lpstr>
      <vt:lpstr>Van nader beskou</vt:lpstr>
      <vt:lpstr>NASIONALE SENIOR SERTIFIKAAT (NSS)</vt:lpstr>
      <vt:lpstr>NASIONALE VAARDIGHEIDSERTIFIKAAT (NVS)</vt:lpstr>
      <vt:lpstr>Large image slide</vt:lpstr>
      <vt:lpstr>Onthou: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9 and BEYOND</dc:title>
  <dc:creator>Kerri Cunningham</dc:creator>
  <cp:lastModifiedBy>Carsten Gertz</cp:lastModifiedBy>
  <cp:revision>13</cp:revision>
  <dcterms:created xsi:type="dcterms:W3CDTF">2022-04-23T16:44:49Z</dcterms:created>
  <dcterms:modified xsi:type="dcterms:W3CDTF">2023-04-23T07:01:48Z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