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handoutMasterIdLst>
    <p:handoutMasterId r:id="rId12"/>
  </p:handoutMasterIdLst>
  <p:sldIdLst>
    <p:sldId id="257" r:id="rId2"/>
    <p:sldId id="271" r:id="rId3"/>
    <p:sldId id="284" r:id="rId4"/>
    <p:sldId id="285" r:id="rId5"/>
    <p:sldId id="282" r:id="rId6"/>
    <p:sldId id="278" r:id="rId7"/>
    <p:sldId id="279" r:id="rId8"/>
    <p:sldId id="283" r:id="rId9"/>
    <p:sldId id="281"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5" autoAdjust="0"/>
    <p:restoredTop sz="43831" autoAdjust="0"/>
  </p:normalViewPr>
  <p:slideViewPr>
    <p:cSldViewPr snapToGrid="0">
      <p:cViewPr varScale="1">
        <p:scale>
          <a:sx n="50" d="100"/>
          <a:sy n="50" d="100"/>
        </p:scale>
        <p:origin x="2910" y="42"/>
      </p:cViewPr>
      <p:guideLst/>
    </p:cSldViewPr>
  </p:slideViewPr>
  <p:notesTextViewPr>
    <p:cViewPr>
      <p:scale>
        <a:sx n="3" d="2"/>
        <a:sy n="3" d="2"/>
      </p:scale>
      <p:origin x="0" y="0"/>
    </p:cViewPr>
  </p:notesTextViewPr>
  <p:notesViewPr>
    <p:cSldViewPr snapToGrid="0">
      <p:cViewPr varScale="1">
        <p:scale>
          <a:sx n="65" d="100"/>
          <a:sy n="65" d="100"/>
        </p:scale>
        <p:origin x="2784"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3A45BA1-980A-4507-BE5A-5C1E7C2FFD8F}" type="datetimeFigureOut">
              <a:rPr lang="en-US"/>
              <a:t>10/27/2022</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7E03411-58E2-43FD-AE1D-AD77DFF8CB20}" type="slidenum">
              <a:rPr/>
              <a:t>‹#›</a:t>
            </a:fld>
            <a:endParaRPr/>
          </a:p>
        </p:txBody>
      </p:sp>
    </p:spTree>
    <p:extLst>
      <p:ext uri="{BB962C8B-B14F-4D97-AF65-F5344CB8AC3E}">
        <p14:creationId xmlns:p14="http://schemas.microsoft.com/office/powerpoint/2010/main" val="1881910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A3416D-7FED-43BC-AA7C-D92DBA01ED64}" type="datetimeFigureOut">
              <a:rPr lang="en-US"/>
              <a:t>10/27/2022</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DC57A8-AE18-4654-B6AF-04B3577165BE}" type="slidenum">
              <a:rPr/>
              <a:t>‹#›</a:t>
            </a:fld>
            <a:endParaRPr/>
          </a:p>
        </p:txBody>
      </p:sp>
    </p:spTree>
    <p:extLst>
      <p:ext uri="{BB962C8B-B14F-4D97-AF65-F5344CB8AC3E}">
        <p14:creationId xmlns:p14="http://schemas.microsoft.com/office/powerpoint/2010/main" val="25813978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err="1"/>
              <a:t>Skyfies</a:t>
            </a:r>
            <a:r>
              <a:rPr lang="en-ZA" dirty="0"/>
              <a:t> 1-2: </a:t>
            </a:r>
            <a:r>
              <a:rPr lang="en-ZA" dirty="0" err="1"/>
              <a:t>Inleiding</a:t>
            </a:r>
            <a:r>
              <a:rPr lang="en-ZA" dirty="0"/>
              <a:t> tot </a:t>
            </a:r>
            <a:r>
              <a:rPr lang="en-ZA" dirty="0" err="1"/>
              <a:t>Graad</a:t>
            </a:r>
            <a:r>
              <a:rPr lang="en-ZA" dirty="0"/>
              <a:t> 12 LO – 5 min</a:t>
            </a:r>
          </a:p>
          <a:p>
            <a:endParaRPr lang="en-ZA" dirty="0"/>
          </a:p>
          <a:p>
            <a:r>
              <a:rPr lang="nl-NL" b="0" i="0" dirty="0">
                <a:solidFill>
                  <a:srgbClr val="666666"/>
                </a:solidFill>
                <a:effectLst/>
                <a:latin typeface="DDG_ProximaNova"/>
              </a:rPr>
              <a:t>Welkom by jou eerste Lewensoriënteringsles vir Graad 12. Graad 11 was 'n uitdagende jaar met al die veranderinge aan die alledaagse lewe in 'n wêreld wat sukkel om sy weg uit te vind. Die realiteit is dat jy in jou graad 12-jaar is met hierdie werkklikheid as jou "normaal". So, hoe kom jy deur hierdie jaar suksesvol en bereik die doelwitte wat vir jouself uiteengesit word?	</a:t>
            </a:r>
          </a:p>
          <a:p>
            <a:endParaRPr lang="en-ZA" dirty="0"/>
          </a:p>
          <a:p>
            <a:r>
              <a:rPr lang="nl-NL" b="0" i="0" dirty="0">
                <a:solidFill>
                  <a:srgbClr val="666666"/>
                </a:solidFill>
                <a:effectLst/>
                <a:latin typeface="DDG_ProximaNova"/>
              </a:rPr>
              <a:t>Sommige matrieks in Suid-Afrika sit in die klaskamer en sommige werk aanlyn. Hierdie jaar moet jy fokus op jou eie ontwikkeling. Dit beteken om te leer om verandering te hanteer, jouself voortdurend uit te daag, te evalueer hoe jy presteer en besluit wat jy moet verander om jou doelwitte te bereik.</a:t>
            </a:r>
          </a:p>
          <a:p>
            <a:endParaRPr lang="en-ZA" dirty="0"/>
          </a:p>
          <a:p>
            <a:r>
              <a:rPr lang="nl-NL" b="0" i="0" dirty="0">
                <a:solidFill>
                  <a:srgbClr val="666666"/>
                </a:solidFill>
                <a:effectLst/>
                <a:latin typeface="DDG_ProximaNova"/>
              </a:rPr>
              <a:t>Ons gaan begin met 'n oorsig van die inhoud vir hierdie jaar. </a:t>
            </a:r>
          </a:p>
          <a:p>
            <a:endParaRPr lang="nl-NL" b="0" i="0" dirty="0">
              <a:solidFill>
                <a:srgbClr val="666666"/>
              </a:solidFill>
              <a:effectLst/>
              <a:latin typeface="DDG_ProximaNova"/>
            </a:endParaRPr>
          </a:p>
          <a:p>
            <a:r>
              <a:rPr lang="nl-NL" b="0" i="0" dirty="0">
                <a:solidFill>
                  <a:srgbClr val="666666"/>
                </a:solidFill>
                <a:effectLst/>
                <a:latin typeface="DDG_ProximaNova"/>
              </a:rPr>
              <a:t>Kom ons begin!</a:t>
            </a:r>
            <a:endParaRPr lang="en-ZA" dirty="0"/>
          </a:p>
          <a:p>
            <a:endParaRPr lang="en-ZA" dirty="0"/>
          </a:p>
        </p:txBody>
      </p:sp>
      <p:sp>
        <p:nvSpPr>
          <p:cNvPr id="4" name="Slide Number Placeholder 3"/>
          <p:cNvSpPr>
            <a:spLocks noGrp="1"/>
          </p:cNvSpPr>
          <p:nvPr>
            <p:ph type="sldNum" sz="quarter" idx="5"/>
          </p:nvPr>
        </p:nvSpPr>
        <p:spPr/>
        <p:txBody>
          <a:bodyPr/>
          <a:lstStyle/>
          <a:p>
            <a:fld id="{C8DC57A8-AE18-4654-B6AF-04B3577165BE}" type="slidenum">
              <a:rPr lang="en-ZA" smtClean="0"/>
              <a:t>1</a:t>
            </a:fld>
            <a:endParaRPr lang="en-ZA"/>
          </a:p>
        </p:txBody>
      </p:sp>
    </p:spTree>
    <p:extLst>
      <p:ext uri="{BB962C8B-B14F-4D97-AF65-F5344CB8AC3E}">
        <p14:creationId xmlns:p14="http://schemas.microsoft.com/office/powerpoint/2010/main" val="6128385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err="1"/>
              <a:t>Skyfie</a:t>
            </a:r>
            <a:r>
              <a:rPr lang="en-ZA" dirty="0"/>
              <a:t> 2</a:t>
            </a:r>
          </a:p>
          <a:p>
            <a:endParaRPr lang="en-ZA" dirty="0"/>
          </a:p>
          <a:p>
            <a:r>
              <a:rPr lang="nl-NL" b="0" i="0" dirty="0">
                <a:solidFill>
                  <a:srgbClr val="666666"/>
                </a:solidFill>
                <a:effectLst/>
                <a:latin typeface="DDG_ProximaNova"/>
              </a:rPr>
              <a:t>Deur die jaar moet jy inhoud oor hierdie belangrike temas dek ter voorbereiding van jou NKV-eksamen aan die einde van die jaar. Lewensoriëntering is nie ‘n vak waar jy net 'n hele klomp inhoud kan memoriseer en dink dan jy is gereed om jou finale vraestel te skryf nie. Jy moet in staat wees om dit te assimileer / die inligting op baie verskillende situasies toe te pas. Dit vereis 'n sekere houding van die begin af.</a:t>
            </a:r>
            <a:endParaRPr lang="en-ZA" dirty="0"/>
          </a:p>
          <a:p>
            <a:endParaRPr lang="en-ZA" dirty="0"/>
          </a:p>
          <a:p>
            <a:r>
              <a:rPr lang="en-ZA" b="0" i="0" dirty="0">
                <a:solidFill>
                  <a:srgbClr val="666666"/>
                </a:solidFill>
                <a:effectLst/>
                <a:latin typeface="DDG_ProximaNova"/>
              </a:rPr>
              <a:t>Jy is </a:t>
            </a:r>
            <a:r>
              <a:rPr lang="en-ZA" b="0" i="0" dirty="0" err="1">
                <a:solidFill>
                  <a:srgbClr val="666666"/>
                </a:solidFill>
                <a:effectLst/>
                <a:latin typeface="DDG_ProximaNova"/>
              </a:rPr>
              <a:t>verantwoordelik</a:t>
            </a:r>
            <a:r>
              <a:rPr lang="en-ZA" b="0" i="0" dirty="0">
                <a:solidFill>
                  <a:srgbClr val="666666"/>
                </a:solidFill>
                <a:effectLst/>
                <a:latin typeface="DDG_ProximaNova"/>
              </a:rPr>
              <a:t> om: </a:t>
            </a:r>
          </a:p>
          <a:p>
            <a:pPr marL="171450" indent="-171450">
              <a:buFont typeface="Arial" panose="020B0604020202020204" pitchFamily="34" charset="0"/>
              <a:buChar char="•"/>
            </a:pPr>
            <a:r>
              <a:rPr lang="en-ZA" b="0" i="0" dirty="0" err="1">
                <a:solidFill>
                  <a:srgbClr val="666666"/>
                </a:solidFill>
                <a:effectLst/>
                <a:latin typeface="DDG_ProximaNova"/>
              </a:rPr>
              <a:t>aandag</a:t>
            </a:r>
            <a:r>
              <a:rPr lang="en-ZA" b="0" i="0" dirty="0">
                <a:solidFill>
                  <a:srgbClr val="666666"/>
                </a:solidFill>
                <a:effectLst/>
                <a:latin typeface="DDG_ProximaNova"/>
              </a:rPr>
              <a:t> in die </a:t>
            </a:r>
            <a:r>
              <a:rPr lang="en-ZA" b="0" i="0" dirty="0" err="1">
                <a:solidFill>
                  <a:srgbClr val="666666"/>
                </a:solidFill>
                <a:effectLst/>
                <a:latin typeface="DDG_ProximaNova"/>
              </a:rPr>
              <a:t>klas</a:t>
            </a:r>
            <a:r>
              <a:rPr lang="en-ZA" b="0" i="0" dirty="0">
                <a:solidFill>
                  <a:srgbClr val="666666"/>
                </a:solidFill>
                <a:effectLst/>
                <a:latin typeface="DDG_ProximaNova"/>
              </a:rPr>
              <a:t> of </a:t>
            </a:r>
            <a:r>
              <a:rPr lang="en-ZA" b="0" i="0" dirty="0" err="1">
                <a:solidFill>
                  <a:srgbClr val="666666"/>
                </a:solidFill>
                <a:effectLst/>
                <a:latin typeface="DDG_ProximaNova"/>
              </a:rPr>
              <a:t>aanlyn</a:t>
            </a:r>
            <a:r>
              <a:rPr lang="en-ZA" b="0" i="0" dirty="0">
                <a:solidFill>
                  <a:srgbClr val="666666"/>
                </a:solidFill>
                <a:effectLst/>
                <a:latin typeface="DDG_ProximaNova"/>
              </a:rPr>
              <a:t> </a:t>
            </a:r>
            <a:r>
              <a:rPr lang="en-ZA" b="0" i="0" dirty="0" err="1">
                <a:solidFill>
                  <a:srgbClr val="666666"/>
                </a:solidFill>
                <a:effectLst/>
                <a:latin typeface="DDG_ProximaNova"/>
              </a:rPr>
              <a:t>te</a:t>
            </a:r>
            <a:r>
              <a:rPr lang="en-ZA" b="0" i="0" dirty="0">
                <a:solidFill>
                  <a:srgbClr val="666666"/>
                </a:solidFill>
                <a:effectLst/>
                <a:latin typeface="DDG_ProximaNova"/>
              </a:rPr>
              <a:t> gee </a:t>
            </a:r>
            <a:r>
              <a:rPr lang="en-ZA" b="0" i="0" dirty="0" err="1">
                <a:solidFill>
                  <a:srgbClr val="666666"/>
                </a:solidFill>
                <a:effectLst/>
                <a:latin typeface="DDG_ProximaNova"/>
              </a:rPr>
              <a:t>en</a:t>
            </a:r>
            <a:r>
              <a:rPr lang="en-ZA" b="0" i="0" dirty="0">
                <a:solidFill>
                  <a:srgbClr val="666666"/>
                </a:solidFill>
                <a:effectLst/>
                <a:latin typeface="DDG_ProximaNova"/>
              </a:rPr>
              <a:t> </a:t>
            </a:r>
            <a:r>
              <a:rPr lang="en-ZA" b="0" i="0" dirty="0" err="1">
                <a:solidFill>
                  <a:srgbClr val="666666"/>
                </a:solidFill>
                <a:effectLst/>
                <a:latin typeface="DDG_ProximaNova"/>
              </a:rPr>
              <a:t>notas</a:t>
            </a:r>
            <a:r>
              <a:rPr lang="en-ZA" b="0" i="0" dirty="0">
                <a:solidFill>
                  <a:srgbClr val="666666"/>
                </a:solidFill>
                <a:effectLst/>
                <a:latin typeface="DDG_ProximaNova"/>
              </a:rPr>
              <a:t> </a:t>
            </a:r>
            <a:r>
              <a:rPr lang="en-ZA" b="0" i="0" dirty="0" err="1">
                <a:solidFill>
                  <a:srgbClr val="666666"/>
                </a:solidFill>
                <a:effectLst/>
                <a:latin typeface="DDG_ProximaNova"/>
              </a:rPr>
              <a:t>te</a:t>
            </a:r>
            <a:r>
              <a:rPr lang="en-ZA" b="0" i="0" dirty="0">
                <a:solidFill>
                  <a:srgbClr val="666666"/>
                </a:solidFill>
                <a:effectLst/>
                <a:latin typeface="DDG_ProximaNova"/>
              </a:rPr>
              <a:t> neem.</a:t>
            </a:r>
          </a:p>
          <a:p>
            <a:pPr marL="171450" indent="-171450">
              <a:buFont typeface="Arial" panose="020B0604020202020204" pitchFamily="34" charset="0"/>
              <a:buChar char="•"/>
            </a:pPr>
            <a:r>
              <a:rPr lang="en-ZA" b="0" i="0" dirty="0" err="1">
                <a:solidFill>
                  <a:srgbClr val="666666"/>
                </a:solidFill>
                <a:effectLst/>
                <a:latin typeface="DDG_ProximaNova"/>
              </a:rPr>
              <a:t>betrokke</a:t>
            </a:r>
            <a:r>
              <a:rPr lang="en-ZA" b="0" i="0" dirty="0">
                <a:solidFill>
                  <a:srgbClr val="666666"/>
                </a:solidFill>
                <a:effectLst/>
                <a:latin typeface="DDG_ProximaNova"/>
              </a:rPr>
              <a:t> </a:t>
            </a:r>
            <a:r>
              <a:rPr lang="en-ZA" b="0" i="0" dirty="0" err="1">
                <a:solidFill>
                  <a:srgbClr val="666666"/>
                </a:solidFill>
                <a:effectLst/>
                <a:latin typeface="DDG_ProximaNova"/>
              </a:rPr>
              <a:t>te</a:t>
            </a:r>
            <a:r>
              <a:rPr lang="en-ZA" b="0" i="0" dirty="0">
                <a:solidFill>
                  <a:srgbClr val="666666"/>
                </a:solidFill>
                <a:effectLst/>
                <a:latin typeface="DDG_ProximaNova"/>
              </a:rPr>
              <a:t> </a:t>
            </a:r>
            <a:r>
              <a:rPr lang="en-ZA" b="0" i="0" dirty="0" err="1">
                <a:solidFill>
                  <a:srgbClr val="666666"/>
                </a:solidFill>
                <a:effectLst/>
                <a:latin typeface="DDG_ProximaNova"/>
              </a:rPr>
              <a:t>raak</a:t>
            </a:r>
            <a:r>
              <a:rPr lang="en-ZA" b="0" i="0" dirty="0">
                <a:solidFill>
                  <a:srgbClr val="666666"/>
                </a:solidFill>
                <a:effectLst/>
                <a:latin typeface="DDG_ProximaNova"/>
              </a:rPr>
              <a:t> by die </a:t>
            </a:r>
            <a:r>
              <a:rPr lang="en-ZA" b="0" i="0" dirty="0" err="1">
                <a:solidFill>
                  <a:srgbClr val="666666"/>
                </a:solidFill>
                <a:effectLst/>
                <a:latin typeface="DDG_ProximaNova"/>
              </a:rPr>
              <a:t>besprekings</a:t>
            </a:r>
            <a:r>
              <a:rPr lang="en-ZA" b="0" i="0" dirty="0">
                <a:solidFill>
                  <a:srgbClr val="666666"/>
                </a:solidFill>
                <a:effectLst/>
                <a:latin typeface="DDG_ProximaNova"/>
              </a:rPr>
              <a:t> </a:t>
            </a:r>
            <a:r>
              <a:rPr lang="en-ZA" b="0" i="0" dirty="0" err="1">
                <a:solidFill>
                  <a:srgbClr val="666666"/>
                </a:solidFill>
                <a:effectLst/>
                <a:latin typeface="DDG_ProximaNova"/>
              </a:rPr>
              <a:t>en</a:t>
            </a:r>
            <a:r>
              <a:rPr lang="en-ZA" b="0" i="0" dirty="0">
                <a:solidFill>
                  <a:srgbClr val="666666"/>
                </a:solidFill>
                <a:effectLst/>
                <a:latin typeface="DDG_ProximaNova"/>
              </a:rPr>
              <a:t> </a:t>
            </a:r>
            <a:r>
              <a:rPr lang="en-ZA" b="0" i="0" dirty="0" err="1">
                <a:solidFill>
                  <a:srgbClr val="666666"/>
                </a:solidFill>
                <a:effectLst/>
                <a:latin typeface="DDG_ProximaNova"/>
              </a:rPr>
              <a:t>aktiwiteite</a:t>
            </a:r>
            <a:r>
              <a:rPr lang="en-ZA" b="0" i="0" dirty="0">
                <a:solidFill>
                  <a:srgbClr val="666666"/>
                </a:solidFill>
                <a:effectLst/>
                <a:latin typeface="DDG_ProximaNova"/>
              </a:rPr>
              <a:t>. </a:t>
            </a:r>
          </a:p>
          <a:p>
            <a:pPr marL="171450" indent="-171450">
              <a:buFont typeface="Arial" panose="020B0604020202020204" pitchFamily="34" charset="0"/>
              <a:buChar char="•"/>
            </a:pPr>
            <a:r>
              <a:rPr lang="en-ZA" b="0" i="0" dirty="0" err="1">
                <a:solidFill>
                  <a:srgbClr val="666666"/>
                </a:solidFill>
                <a:effectLst/>
                <a:latin typeface="DDG_ProximaNova"/>
              </a:rPr>
              <a:t>Vrae</a:t>
            </a:r>
            <a:r>
              <a:rPr lang="en-ZA" b="0" i="0" dirty="0">
                <a:solidFill>
                  <a:srgbClr val="666666"/>
                </a:solidFill>
                <a:effectLst/>
                <a:latin typeface="DDG_ProximaNova"/>
              </a:rPr>
              <a:t> </a:t>
            </a:r>
            <a:r>
              <a:rPr lang="en-ZA" b="0" i="0" dirty="0" err="1">
                <a:solidFill>
                  <a:srgbClr val="666666"/>
                </a:solidFill>
                <a:effectLst/>
                <a:latin typeface="DDG_ProximaNova"/>
              </a:rPr>
              <a:t>te</a:t>
            </a:r>
            <a:r>
              <a:rPr lang="en-ZA" b="0" i="0" dirty="0">
                <a:solidFill>
                  <a:srgbClr val="666666"/>
                </a:solidFill>
                <a:effectLst/>
                <a:latin typeface="DDG_ProximaNova"/>
              </a:rPr>
              <a:t> </a:t>
            </a:r>
            <a:r>
              <a:rPr lang="en-ZA" b="0" i="0" dirty="0" err="1">
                <a:solidFill>
                  <a:srgbClr val="666666"/>
                </a:solidFill>
                <a:effectLst/>
                <a:latin typeface="DDG_ProximaNova"/>
              </a:rPr>
              <a:t>vra</a:t>
            </a:r>
            <a:r>
              <a:rPr lang="en-ZA" b="0" i="0" dirty="0">
                <a:solidFill>
                  <a:srgbClr val="666666"/>
                </a:solidFill>
                <a:effectLst/>
                <a:latin typeface="DDG_ProximaNova"/>
              </a:rPr>
              <a:t> </a:t>
            </a:r>
            <a:r>
              <a:rPr lang="en-ZA" b="0" i="0" dirty="0" err="1">
                <a:solidFill>
                  <a:srgbClr val="666666"/>
                </a:solidFill>
                <a:effectLst/>
                <a:latin typeface="DDG_ProximaNova"/>
              </a:rPr>
              <a:t>wanneer</a:t>
            </a:r>
            <a:r>
              <a:rPr lang="en-ZA" b="0" i="0" dirty="0">
                <a:solidFill>
                  <a:srgbClr val="666666"/>
                </a:solidFill>
                <a:effectLst/>
                <a:latin typeface="DDG_ProximaNova"/>
              </a:rPr>
              <a:t> </a:t>
            </a:r>
            <a:r>
              <a:rPr lang="en-ZA" b="0" i="0" dirty="0" err="1">
                <a:solidFill>
                  <a:srgbClr val="666666"/>
                </a:solidFill>
                <a:effectLst/>
                <a:latin typeface="DDG_ProximaNova"/>
              </a:rPr>
              <a:t>jy</a:t>
            </a:r>
            <a:r>
              <a:rPr lang="en-ZA" b="0" i="0" dirty="0">
                <a:solidFill>
                  <a:srgbClr val="666666"/>
                </a:solidFill>
                <a:effectLst/>
                <a:latin typeface="DDG_ProximaNova"/>
              </a:rPr>
              <a:t> </a:t>
            </a:r>
            <a:r>
              <a:rPr lang="en-ZA" b="0" i="0" dirty="0" err="1">
                <a:solidFill>
                  <a:srgbClr val="666666"/>
                </a:solidFill>
                <a:effectLst/>
                <a:latin typeface="DDG_ProximaNova"/>
              </a:rPr>
              <a:t>nie</a:t>
            </a:r>
            <a:r>
              <a:rPr lang="en-ZA" b="0" i="0" dirty="0">
                <a:solidFill>
                  <a:srgbClr val="666666"/>
                </a:solidFill>
                <a:effectLst/>
                <a:latin typeface="DDG_ProximaNova"/>
              </a:rPr>
              <a:t> </a:t>
            </a:r>
            <a:r>
              <a:rPr lang="en-ZA" b="0" i="0" dirty="0" err="1">
                <a:solidFill>
                  <a:srgbClr val="666666"/>
                </a:solidFill>
                <a:effectLst/>
                <a:latin typeface="DDG_ProximaNova"/>
              </a:rPr>
              <a:t>verstaan</a:t>
            </a:r>
            <a:r>
              <a:rPr lang="en-ZA" b="0" i="0" dirty="0">
                <a:solidFill>
                  <a:srgbClr val="666666"/>
                </a:solidFill>
                <a:effectLst/>
                <a:latin typeface="DDG_ProximaNova"/>
              </a:rPr>
              <a:t> </a:t>
            </a:r>
            <a:r>
              <a:rPr lang="en-ZA" b="0" i="0" dirty="0" err="1">
                <a:solidFill>
                  <a:srgbClr val="666666"/>
                </a:solidFill>
                <a:effectLst/>
                <a:latin typeface="DDG_ProximaNova"/>
              </a:rPr>
              <a:t>nie</a:t>
            </a:r>
            <a:r>
              <a:rPr lang="en-ZA" b="0" i="0" dirty="0">
                <a:solidFill>
                  <a:srgbClr val="666666"/>
                </a:solidFill>
                <a:effectLst/>
                <a:latin typeface="DDG_ProximaNova"/>
              </a:rPr>
              <a:t>. </a:t>
            </a:r>
          </a:p>
          <a:p>
            <a:pPr marL="171450" indent="-171450">
              <a:buFont typeface="Arial" panose="020B0604020202020204" pitchFamily="34" charset="0"/>
              <a:buChar char="•"/>
            </a:pPr>
            <a:r>
              <a:rPr lang="en-ZA" b="0" i="0" dirty="0" err="1">
                <a:solidFill>
                  <a:srgbClr val="666666"/>
                </a:solidFill>
                <a:effectLst/>
                <a:latin typeface="DDG_ProximaNova"/>
              </a:rPr>
              <a:t>na</a:t>
            </a:r>
            <a:r>
              <a:rPr lang="en-ZA" b="0" i="0" dirty="0">
                <a:solidFill>
                  <a:srgbClr val="666666"/>
                </a:solidFill>
                <a:effectLst/>
                <a:latin typeface="DDG_ProximaNova"/>
              </a:rPr>
              <a:t> </a:t>
            </a:r>
            <a:r>
              <a:rPr lang="en-ZA" b="0" i="0" dirty="0" err="1">
                <a:solidFill>
                  <a:srgbClr val="666666"/>
                </a:solidFill>
                <a:effectLst/>
                <a:latin typeface="DDG_ProximaNova"/>
              </a:rPr>
              <a:t>te</a:t>
            </a:r>
            <a:r>
              <a:rPr lang="en-ZA" b="0" i="0" dirty="0">
                <a:solidFill>
                  <a:srgbClr val="666666"/>
                </a:solidFill>
                <a:effectLst/>
                <a:latin typeface="DDG_ProximaNova"/>
              </a:rPr>
              <a:t> dink </a:t>
            </a:r>
            <a:r>
              <a:rPr lang="en-ZA" b="0" i="0" dirty="0" err="1">
                <a:solidFill>
                  <a:srgbClr val="666666"/>
                </a:solidFill>
                <a:effectLst/>
                <a:latin typeface="DDG_ProximaNova"/>
              </a:rPr>
              <a:t>oor</a:t>
            </a:r>
            <a:r>
              <a:rPr lang="en-ZA" b="0" i="0" dirty="0">
                <a:solidFill>
                  <a:srgbClr val="666666"/>
                </a:solidFill>
                <a:effectLst/>
                <a:latin typeface="DDG_ProximaNova"/>
              </a:rPr>
              <a:t> hoe </a:t>
            </a:r>
            <a:r>
              <a:rPr lang="en-ZA" b="0" i="0" dirty="0" err="1">
                <a:solidFill>
                  <a:srgbClr val="666666"/>
                </a:solidFill>
                <a:effectLst/>
                <a:latin typeface="DDG_ProximaNova"/>
              </a:rPr>
              <a:t>hierdie</a:t>
            </a:r>
            <a:r>
              <a:rPr lang="en-ZA" b="0" i="0" dirty="0">
                <a:solidFill>
                  <a:srgbClr val="666666"/>
                </a:solidFill>
                <a:effectLst/>
                <a:latin typeface="DDG_ProximaNova"/>
              </a:rPr>
              <a:t> </a:t>
            </a:r>
            <a:r>
              <a:rPr lang="en-ZA" b="0" i="0" dirty="0" err="1">
                <a:solidFill>
                  <a:srgbClr val="666666"/>
                </a:solidFill>
                <a:effectLst/>
                <a:latin typeface="DDG_ProximaNova"/>
              </a:rPr>
              <a:t>inligting</a:t>
            </a:r>
            <a:r>
              <a:rPr lang="en-ZA" b="0" i="0" dirty="0">
                <a:solidFill>
                  <a:srgbClr val="666666"/>
                </a:solidFill>
                <a:effectLst/>
                <a:latin typeface="DDG_ProximaNova"/>
              </a:rPr>
              <a:t> in </a:t>
            </a:r>
            <a:r>
              <a:rPr lang="en-ZA" b="0" i="0" dirty="0" err="1">
                <a:solidFill>
                  <a:srgbClr val="666666"/>
                </a:solidFill>
                <a:effectLst/>
                <a:latin typeface="DDG_ProximaNova"/>
              </a:rPr>
              <a:t>jou</a:t>
            </a:r>
            <a:r>
              <a:rPr lang="en-ZA" b="0" i="0" dirty="0">
                <a:solidFill>
                  <a:srgbClr val="666666"/>
                </a:solidFill>
                <a:effectLst/>
                <a:latin typeface="DDG_ProximaNova"/>
              </a:rPr>
              <a:t> </a:t>
            </a:r>
            <a:r>
              <a:rPr lang="en-ZA" b="0" i="0" dirty="0" err="1">
                <a:solidFill>
                  <a:srgbClr val="666666"/>
                </a:solidFill>
                <a:effectLst/>
                <a:latin typeface="DDG_ProximaNova"/>
              </a:rPr>
              <a:t>eie</a:t>
            </a:r>
            <a:r>
              <a:rPr lang="en-ZA" b="0" i="0" dirty="0">
                <a:solidFill>
                  <a:srgbClr val="666666"/>
                </a:solidFill>
                <a:effectLst/>
                <a:latin typeface="DDG_ProximaNova"/>
              </a:rPr>
              <a:t> </a:t>
            </a:r>
            <a:r>
              <a:rPr lang="en-ZA" b="0" i="0" dirty="0" err="1">
                <a:solidFill>
                  <a:srgbClr val="666666"/>
                </a:solidFill>
                <a:effectLst/>
                <a:latin typeface="DDG_ProximaNova"/>
              </a:rPr>
              <a:t>lewe</a:t>
            </a:r>
            <a:r>
              <a:rPr lang="en-ZA" b="0" i="0" dirty="0">
                <a:solidFill>
                  <a:srgbClr val="666666"/>
                </a:solidFill>
                <a:effectLst/>
                <a:latin typeface="DDG_ProximaNova"/>
              </a:rPr>
              <a:t> </a:t>
            </a:r>
            <a:r>
              <a:rPr lang="en-ZA" b="0" i="0" dirty="0" err="1">
                <a:solidFill>
                  <a:srgbClr val="666666"/>
                </a:solidFill>
                <a:effectLst/>
                <a:latin typeface="DDG_ProximaNova"/>
              </a:rPr>
              <a:t>toegepas</a:t>
            </a:r>
            <a:r>
              <a:rPr lang="en-ZA" b="0" i="0" dirty="0">
                <a:solidFill>
                  <a:srgbClr val="666666"/>
                </a:solidFill>
                <a:effectLst/>
                <a:latin typeface="DDG_ProximaNova"/>
              </a:rPr>
              <a:t> </a:t>
            </a:r>
            <a:r>
              <a:rPr lang="en-ZA" b="0" i="0" dirty="0" err="1">
                <a:solidFill>
                  <a:srgbClr val="666666"/>
                </a:solidFill>
                <a:effectLst/>
                <a:latin typeface="DDG_ProximaNova"/>
              </a:rPr>
              <a:t>kan</a:t>
            </a:r>
            <a:r>
              <a:rPr lang="en-ZA" b="0" i="0" dirty="0">
                <a:solidFill>
                  <a:srgbClr val="666666"/>
                </a:solidFill>
                <a:effectLst/>
                <a:latin typeface="DDG_ProximaNova"/>
              </a:rPr>
              <a:t> word. </a:t>
            </a:r>
          </a:p>
          <a:p>
            <a:pPr marL="171450" indent="-171450">
              <a:buFont typeface="Arial" panose="020B0604020202020204" pitchFamily="34" charset="0"/>
              <a:buChar char="•"/>
            </a:pPr>
            <a:r>
              <a:rPr lang="en-ZA" b="0" i="0" dirty="0" err="1">
                <a:solidFill>
                  <a:srgbClr val="666666"/>
                </a:solidFill>
                <a:effectLst/>
                <a:latin typeface="DDG_ProximaNova"/>
              </a:rPr>
              <a:t>te</a:t>
            </a:r>
            <a:r>
              <a:rPr lang="en-ZA" b="0" i="0" dirty="0">
                <a:solidFill>
                  <a:srgbClr val="666666"/>
                </a:solidFill>
                <a:effectLst/>
                <a:latin typeface="DDG_ProximaNova"/>
              </a:rPr>
              <a:t> </a:t>
            </a:r>
            <a:r>
              <a:rPr lang="en-ZA" b="0" i="0" dirty="0" err="1">
                <a:solidFill>
                  <a:srgbClr val="666666"/>
                </a:solidFill>
                <a:effectLst/>
                <a:latin typeface="DDG_ProximaNova"/>
              </a:rPr>
              <a:t>luister</a:t>
            </a:r>
            <a:r>
              <a:rPr lang="en-ZA" b="0" i="0" dirty="0">
                <a:solidFill>
                  <a:srgbClr val="666666"/>
                </a:solidFill>
                <a:effectLst/>
                <a:latin typeface="DDG_ProximaNova"/>
              </a:rPr>
              <a:t> </a:t>
            </a:r>
            <a:r>
              <a:rPr lang="en-ZA" b="0" i="0" dirty="0" err="1">
                <a:solidFill>
                  <a:srgbClr val="666666"/>
                </a:solidFill>
                <a:effectLst/>
                <a:latin typeface="DDG_ProximaNova"/>
              </a:rPr>
              <a:t>na</a:t>
            </a:r>
            <a:r>
              <a:rPr lang="en-ZA" b="0" i="0" dirty="0">
                <a:solidFill>
                  <a:srgbClr val="666666"/>
                </a:solidFill>
                <a:effectLst/>
                <a:latin typeface="DDG_ProximaNova"/>
              </a:rPr>
              <a:t> die stories wat </a:t>
            </a:r>
            <a:r>
              <a:rPr lang="en-ZA" b="0" i="0" dirty="0" err="1">
                <a:solidFill>
                  <a:srgbClr val="666666"/>
                </a:solidFill>
                <a:effectLst/>
                <a:latin typeface="DDG_ProximaNova"/>
              </a:rPr>
              <a:t>jou</a:t>
            </a:r>
            <a:r>
              <a:rPr lang="en-ZA" b="0" i="0" dirty="0">
                <a:solidFill>
                  <a:srgbClr val="666666"/>
                </a:solidFill>
                <a:effectLst/>
                <a:latin typeface="DDG_ProximaNova"/>
              </a:rPr>
              <a:t> </a:t>
            </a:r>
            <a:r>
              <a:rPr lang="en-ZA" b="0" i="0" dirty="0" err="1">
                <a:solidFill>
                  <a:srgbClr val="666666"/>
                </a:solidFill>
                <a:effectLst/>
                <a:latin typeface="DDG_ProximaNova"/>
              </a:rPr>
              <a:t>medeleerders</a:t>
            </a:r>
            <a:r>
              <a:rPr lang="en-ZA" b="0" i="0" dirty="0">
                <a:solidFill>
                  <a:srgbClr val="666666"/>
                </a:solidFill>
                <a:effectLst/>
                <a:latin typeface="DDG_ProximaNova"/>
              </a:rPr>
              <a:t> </a:t>
            </a:r>
            <a:r>
              <a:rPr lang="en-ZA" b="0" i="0" dirty="0" err="1">
                <a:solidFill>
                  <a:srgbClr val="666666"/>
                </a:solidFill>
                <a:effectLst/>
                <a:latin typeface="DDG_ProximaNova"/>
              </a:rPr>
              <a:t>vertel</a:t>
            </a:r>
            <a:r>
              <a:rPr lang="en-ZA" b="0" i="0" dirty="0">
                <a:solidFill>
                  <a:srgbClr val="666666"/>
                </a:solidFill>
                <a:effectLst/>
                <a:latin typeface="DDG_ProximaNova"/>
              </a:rPr>
              <a:t>, </a:t>
            </a:r>
            <a:r>
              <a:rPr lang="en-ZA" b="0" i="0" dirty="0" err="1">
                <a:solidFill>
                  <a:srgbClr val="666666"/>
                </a:solidFill>
                <a:effectLst/>
                <a:latin typeface="DDG_ProximaNova"/>
              </a:rPr>
              <a:t>hul</a:t>
            </a:r>
            <a:r>
              <a:rPr lang="en-ZA" b="0" i="0" dirty="0">
                <a:solidFill>
                  <a:srgbClr val="666666"/>
                </a:solidFill>
                <a:effectLst/>
                <a:latin typeface="DDG_ProximaNova"/>
              </a:rPr>
              <a:t> </a:t>
            </a:r>
            <a:r>
              <a:rPr lang="en-ZA" b="0" i="0" dirty="0" err="1">
                <a:solidFill>
                  <a:srgbClr val="666666"/>
                </a:solidFill>
                <a:effectLst/>
                <a:latin typeface="DDG_ProximaNova"/>
              </a:rPr>
              <a:t>antwoorde</a:t>
            </a:r>
            <a:r>
              <a:rPr lang="en-ZA" b="0" i="0" dirty="0">
                <a:solidFill>
                  <a:srgbClr val="666666"/>
                </a:solidFill>
                <a:effectLst/>
                <a:latin typeface="DDG_ProximaNova"/>
              </a:rPr>
              <a:t> </a:t>
            </a:r>
            <a:r>
              <a:rPr lang="en-ZA" b="0" i="0" dirty="0" err="1">
                <a:solidFill>
                  <a:srgbClr val="666666"/>
                </a:solidFill>
                <a:effectLst/>
                <a:latin typeface="DDG_ProximaNova"/>
              </a:rPr>
              <a:t>te</a:t>
            </a:r>
            <a:r>
              <a:rPr lang="en-ZA" b="0" i="0" dirty="0">
                <a:solidFill>
                  <a:srgbClr val="666666"/>
                </a:solidFill>
                <a:effectLst/>
                <a:latin typeface="DDG_ProximaNova"/>
              </a:rPr>
              <a:t> </a:t>
            </a:r>
            <a:r>
              <a:rPr lang="en-ZA" b="0" i="0" dirty="0" err="1">
                <a:solidFill>
                  <a:srgbClr val="666666"/>
                </a:solidFill>
                <a:effectLst/>
                <a:latin typeface="DDG_ProximaNova"/>
              </a:rPr>
              <a:t>respekteer</a:t>
            </a:r>
            <a:r>
              <a:rPr lang="en-ZA" b="0" i="0" dirty="0">
                <a:solidFill>
                  <a:srgbClr val="666666"/>
                </a:solidFill>
                <a:effectLst/>
                <a:latin typeface="DDG_ProximaNova"/>
              </a:rPr>
              <a:t> </a:t>
            </a:r>
            <a:r>
              <a:rPr lang="en-ZA" b="0" i="0" dirty="0" err="1">
                <a:solidFill>
                  <a:srgbClr val="666666"/>
                </a:solidFill>
                <a:effectLst/>
                <a:latin typeface="DDG_ProximaNova"/>
              </a:rPr>
              <a:t>en</a:t>
            </a:r>
            <a:r>
              <a:rPr lang="en-ZA" b="0" i="0" dirty="0">
                <a:solidFill>
                  <a:srgbClr val="666666"/>
                </a:solidFill>
                <a:effectLst/>
                <a:latin typeface="DDG_ProximaNova"/>
              </a:rPr>
              <a:t> </a:t>
            </a:r>
            <a:r>
              <a:rPr lang="en-ZA" b="0" i="0" dirty="0" err="1">
                <a:solidFill>
                  <a:srgbClr val="666666"/>
                </a:solidFill>
                <a:effectLst/>
                <a:latin typeface="DDG_ProximaNova"/>
              </a:rPr>
              <a:t>te</a:t>
            </a:r>
            <a:r>
              <a:rPr lang="en-ZA" b="0" i="0" dirty="0">
                <a:solidFill>
                  <a:srgbClr val="666666"/>
                </a:solidFill>
                <a:effectLst/>
                <a:latin typeface="DDG_ProximaNova"/>
              </a:rPr>
              <a:t> </a:t>
            </a:r>
            <a:r>
              <a:rPr lang="en-ZA" b="0" i="0" dirty="0" err="1">
                <a:solidFill>
                  <a:srgbClr val="666666"/>
                </a:solidFill>
                <a:effectLst/>
                <a:latin typeface="DDG_ProximaNova"/>
              </a:rPr>
              <a:t>probeer</a:t>
            </a:r>
            <a:r>
              <a:rPr lang="en-ZA" b="0" i="0" dirty="0">
                <a:solidFill>
                  <a:srgbClr val="666666"/>
                </a:solidFill>
                <a:effectLst/>
                <a:latin typeface="DDG_ProximaNova"/>
              </a:rPr>
              <a:t> om </a:t>
            </a:r>
            <a:r>
              <a:rPr lang="en-ZA" b="0" i="0" dirty="0" err="1">
                <a:solidFill>
                  <a:srgbClr val="666666"/>
                </a:solidFill>
                <a:effectLst/>
                <a:latin typeface="DDG_ProximaNova"/>
              </a:rPr>
              <a:t>hul</a:t>
            </a:r>
            <a:r>
              <a:rPr lang="en-ZA" b="0" i="0" dirty="0">
                <a:solidFill>
                  <a:srgbClr val="666666"/>
                </a:solidFill>
                <a:effectLst/>
                <a:latin typeface="DDG_ProximaNova"/>
              </a:rPr>
              <a:t> </a:t>
            </a:r>
            <a:r>
              <a:rPr lang="en-ZA" b="0" i="0" dirty="0" err="1">
                <a:solidFill>
                  <a:srgbClr val="666666"/>
                </a:solidFill>
                <a:effectLst/>
                <a:latin typeface="DDG_ProximaNova"/>
              </a:rPr>
              <a:t>situasies</a:t>
            </a:r>
            <a:r>
              <a:rPr lang="en-ZA" b="0" i="0" dirty="0">
                <a:solidFill>
                  <a:srgbClr val="666666"/>
                </a:solidFill>
                <a:effectLst/>
                <a:latin typeface="DDG_ProximaNova"/>
              </a:rPr>
              <a:t> </a:t>
            </a:r>
            <a:r>
              <a:rPr lang="en-ZA" b="0" i="0" dirty="0" err="1">
                <a:solidFill>
                  <a:srgbClr val="666666"/>
                </a:solidFill>
                <a:effectLst/>
                <a:latin typeface="DDG_ProximaNova"/>
              </a:rPr>
              <a:t>te</a:t>
            </a:r>
            <a:r>
              <a:rPr lang="en-ZA" b="0" i="0" dirty="0">
                <a:solidFill>
                  <a:srgbClr val="666666"/>
                </a:solidFill>
                <a:effectLst/>
                <a:latin typeface="DDG_ProximaNova"/>
              </a:rPr>
              <a:t> </a:t>
            </a:r>
            <a:r>
              <a:rPr lang="en-ZA" b="0" i="0" dirty="0" err="1">
                <a:solidFill>
                  <a:srgbClr val="666666"/>
                </a:solidFill>
                <a:effectLst/>
                <a:latin typeface="DDG_ProximaNova"/>
              </a:rPr>
              <a:t>verstaan</a:t>
            </a:r>
            <a:r>
              <a:rPr lang="en-ZA" b="0" i="0" dirty="0">
                <a:solidFill>
                  <a:srgbClr val="666666"/>
                </a:solidFill>
                <a:effectLst/>
                <a:latin typeface="DDG_ProximaNova"/>
              </a:rPr>
              <a:t>. </a:t>
            </a:r>
          </a:p>
          <a:p>
            <a:pPr marL="171450" indent="-171450">
              <a:buFont typeface="Arial" panose="020B0604020202020204" pitchFamily="34" charset="0"/>
              <a:buChar char="•"/>
            </a:pPr>
            <a:r>
              <a:rPr lang="en-ZA" b="0" i="0" dirty="0" err="1">
                <a:solidFill>
                  <a:srgbClr val="666666"/>
                </a:solidFill>
                <a:effectLst/>
                <a:latin typeface="DDG_ProximaNova"/>
              </a:rPr>
              <a:t>Nuus</a:t>
            </a:r>
            <a:r>
              <a:rPr lang="en-ZA" b="0" i="0" dirty="0">
                <a:solidFill>
                  <a:srgbClr val="666666"/>
                </a:solidFill>
                <a:effectLst/>
                <a:latin typeface="DDG_ProximaNova"/>
              </a:rPr>
              <a:t> </a:t>
            </a:r>
            <a:r>
              <a:rPr lang="en-ZA" b="0" i="0" dirty="0" err="1">
                <a:solidFill>
                  <a:srgbClr val="666666"/>
                </a:solidFill>
                <a:effectLst/>
                <a:latin typeface="DDG_ProximaNova"/>
              </a:rPr>
              <a:t>te</a:t>
            </a:r>
            <a:r>
              <a:rPr lang="en-ZA" b="0" i="0" dirty="0">
                <a:solidFill>
                  <a:srgbClr val="666666"/>
                </a:solidFill>
                <a:effectLst/>
                <a:latin typeface="DDG_ProximaNova"/>
              </a:rPr>
              <a:t> </a:t>
            </a:r>
            <a:r>
              <a:rPr lang="en-ZA" b="0" i="0" dirty="0" err="1">
                <a:solidFill>
                  <a:srgbClr val="666666"/>
                </a:solidFill>
                <a:effectLst/>
                <a:latin typeface="DDG_ProximaNova"/>
              </a:rPr>
              <a:t>kyk</a:t>
            </a:r>
            <a:r>
              <a:rPr lang="en-ZA" b="0" i="0" dirty="0">
                <a:solidFill>
                  <a:srgbClr val="666666"/>
                </a:solidFill>
                <a:effectLst/>
                <a:latin typeface="DDG_ProximaNova"/>
              </a:rPr>
              <a:t>, </a:t>
            </a:r>
            <a:r>
              <a:rPr lang="en-ZA" b="0" i="0" dirty="0" err="1">
                <a:solidFill>
                  <a:srgbClr val="666666"/>
                </a:solidFill>
                <a:effectLst/>
                <a:latin typeface="DDG_ProximaNova"/>
              </a:rPr>
              <a:t>artikels</a:t>
            </a:r>
            <a:r>
              <a:rPr lang="en-ZA" b="0" i="0" dirty="0">
                <a:solidFill>
                  <a:srgbClr val="666666"/>
                </a:solidFill>
                <a:effectLst/>
                <a:latin typeface="DDG_ProximaNova"/>
              </a:rPr>
              <a:t> </a:t>
            </a:r>
            <a:r>
              <a:rPr lang="en-ZA" b="0" i="0" dirty="0" err="1">
                <a:solidFill>
                  <a:srgbClr val="666666"/>
                </a:solidFill>
                <a:effectLst/>
                <a:latin typeface="DDG_ProximaNova"/>
              </a:rPr>
              <a:t>te</a:t>
            </a:r>
            <a:r>
              <a:rPr lang="en-ZA" b="0" i="0" dirty="0">
                <a:solidFill>
                  <a:srgbClr val="666666"/>
                </a:solidFill>
                <a:effectLst/>
                <a:latin typeface="DDG_ProximaNova"/>
              </a:rPr>
              <a:t> lees </a:t>
            </a:r>
            <a:r>
              <a:rPr lang="en-ZA" b="0" i="0" dirty="0" err="1">
                <a:solidFill>
                  <a:srgbClr val="666666"/>
                </a:solidFill>
                <a:effectLst/>
                <a:latin typeface="DDG_ProximaNova"/>
              </a:rPr>
              <a:t>en</a:t>
            </a:r>
            <a:r>
              <a:rPr lang="en-ZA" b="0" i="0" dirty="0">
                <a:solidFill>
                  <a:srgbClr val="666666"/>
                </a:solidFill>
                <a:effectLst/>
                <a:latin typeface="DDG_ProximaNova"/>
              </a:rPr>
              <a:t> ‘n </a:t>
            </a:r>
            <a:r>
              <a:rPr lang="en-ZA" b="0" i="0" dirty="0" err="1">
                <a:solidFill>
                  <a:srgbClr val="666666"/>
                </a:solidFill>
                <a:effectLst/>
                <a:latin typeface="DDG_ProximaNova"/>
              </a:rPr>
              <a:t>mening</a:t>
            </a:r>
            <a:r>
              <a:rPr lang="en-ZA" b="0" i="0" dirty="0">
                <a:solidFill>
                  <a:srgbClr val="666666"/>
                </a:solidFill>
                <a:effectLst/>
                <a:latin typeface="DDG_ProximaNova"/>
              </a:rPr>
              <a:t> </a:t>
            </a:r>
            <a:r>
              <a:rPr lang="en-ZA" b="0" i="0" dirty="0" err="1">
                <a:solidFill>
                  <a:srgbClr val="666666"/>
                </a:solidFill>
                <a:effectLst/>
                <a:latin typeface="DDG_ProximaNova"/>
              </a:rPr>
              <a:t>te</a:t>
            </a:r>
            <a:r>
              <a:rPr lang="en-ZA" b="0" i="0" dirty="0">
                <a:solidFill>
                  <a:srgbClr val="666666"/>
                </a:solidFill>
                <a:effectLst/>
                <a:latin typeface="DDG_ProximaNova"/>
              </a:rPr>
              <a:t> </a:t>
            </a:r>
            <a:r>
              <a:rPr lang="en-ZA" b="0" i="0" dirty="0" err="1">
                <a:solidFill>
                  <a:srgbClr val="666666"/>
                </a:solidFill>
                <a:effectLst/>
                <a:latin typeface="DDG_ProximaNova"/>
              </a:rPr>
              <a:t>ontwikkel</a:t>
            </a:r>
            <a:r>
              <a:rPr lang="en-ZA" b="0" i="0" dirty="0">
                <a:solidFill>
                  <a:srgbClr val="666666"/>
                </a:solidFill>
                <a:effectLst/>
                <a:latin typeface="DDG_ProximaNova"/>
              </a:rPr>
              <a:t> </a:t>
            </a:r>
            <a:r>
              <a:rPr lang="en-ZA" b="0" i="0" dirty="0" err="1">
                <a:solidFill>
                  <a:srgbClr val="666666"/>
                </a:solidFill>
                <a:effectLst/>
                <a:latin typeface="DDG_ProximaNova"/>
              </a:rPr>
              <a:t>oor</a:t>
            </a:r>
            <a:r>
              <a:rPr lang="en-ZA" b="0" i="0" dirty="0">
                <a:solidFill>
                  <a:srgbClr val="666666"/>
                </a:solidFill>
                <a:effectLst/>
                <a:latin typeface="DDG_ProximaNova"/>
              </a:rPr>
              <a:t> die </a:t>
            </a:r>
            <a:r>
              <a:rPr lang="en-ZA" b="0" i="0" dirty="0" err="1">
                <a:solidFill>
                  <a:srgbClr val="666666"/>
                </a:solidFill>
                <a:effectLst/>
                <a:latin typeface="DDG_ProximaNova"/>
              </a:rPr>
              <a:t>nuutste</a:t>
            </a:r>
            <a:r>
              <a:rPr lang="en-ZA" b="0" i="0" dirty="0">
                <a:solidFill>
                  <a:srgbClr val="666666"/>
                </a:solidFill>
                <a:effectLst/>
                <a:latin typeface="DDG_ProximaNova"/>
              </a:rPr>
              <a:t> </a:t>
            </a:r>
            <a:r>
              <a:rPr lang="en-ZA" b="0" i="0" dirty="0" err="1">
                <a:solidFill>
                  <a:srgbClr val="666666"/>
                </a:solidFill>
                <a:effectLst/>
                <a:latin typeface="DDG_ProximaNova"/>
              </a:rPr>
              <a:t>nuus</a:t>
            </a:r>
            <a:r>
              <a:rPr lang="en-ZA" b="0" i="0" dirty="0">
                <a:solidFill>
                  <a:srgbClr val="666666"/>
                </a:solidFill>
                <a:effectLst/>
                <a:latin typeface="DDG_ProximaNova"/>
              </a:rPr>
              <a:t> in </a:t>
            </a:r>
            <a:r>
              <a:rPr lang="en-ZA" b="0" i="0" dirty="0" err="1">
                <a:solidFill>
                  <a:srgbClr val="666666"/>
                </a:solidFill>
                <a:effectLst/>
                <a:latin typeface="DDG_ProximaNova"/>
              </a:rPr>
              <a:t>Suid</a:t>
            </a:r>
            <a:r>
              <a:rPr lang="en-ZA" b="0" i="0" dirty="0">
                <a:solidFill>
                  <a:srgbClr val="666666"/>
                </a:solidFill>
                <a:effectLst/>
                <a:latin typeface="DDG_ProximaNova"/>
              </a:rPr>
              <a:t>-Afrika.</a:t>
            </a:r>
          </a:p>
          <a:p>
            <a:pPr marL="0" indent="0">
              <a:buFont typeface="Arial" panose="020B0604020202020204" pitchFamily="34" charset="0"/>
              <a:buNone/>
            </a:pPr>
            <a:endParaRPr lang="en-ZA" dirty="0"/>
          </a:p>
          <a:p>
            <a:pPr marL="0" indent="0">
              <a:buFont typeface="Arial" panose="020B0604020202020204" pitchFamily="34" charset="0"/>
              <a:buNone/>
            </a:pPr>
            <a:r>
              <a:rPr lang="en-ZA" dirty="0" err="1"/>
              <a:t>Kom</a:t>
            </a:r>
            <a:r>
              <a:rPr lang="en-ZA" dirty="0"/>
              <a:t> </a:t>
            </a:r>
            <a:r>
              <a:rPr lang="en-ZA" dirty="0" err="1"/>
              <a:t>ons</a:t>
            </a:r>
            <a:r>
              <a:rPr lang="en-ZA" dirty="0"/>
              <a:t> begin!</a:t>
            </a:r>
          </a:p>
        </p:txBody>
      </p:sp>
      <p:sp>
        <p:nvSpPr>
          <p:cNvPr id="4" name="Slide Number Placeholder 3"/>
          <p:cNvSpPr>
            <a:spLocks noGrp="1"/>
          </p:cNvSpPr>
          <p:nvPr>
            <p:ph type="sldNum" sz="quarter" idx="5"/>
          </p:nvPr>
        </p:nvSpPr>
        <p:spPr/>
        <p:txBody>
          <a:bodyPr/>
          <a:lstStyle/>
          <a:p>
            <a:fld id="{C8DC57A8-AE18-4654-B6AF-04B3577165BE}" type="slidenum">
              <a:rPr lang="en-ZA" smtClean="0"/>
              <a:t>2</a:t>
            </a:fld>
            <a:endParaRPr lang="en-ZA"/>
          </a:p>
        </p:txBody>
      </p:sp>
    </p:spTree>
    <p:extLst>
      <p:ext uri="{BB962C8B-B14F-4D97-AF65-F5344CB8AC3E}">
        <p14:creationId xmlns:p14="http://schemas.microsoft.com/office/powerpoint/2010/main" val="20616264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Slide 3-6 –</a:t>
            </a:r>
            <a:r>
              <a:rPr lang="en-ZA" baseline="0" dirty="0"/>
              <a:t> </a:t>
            </a:r>
            <a:r>
              <a:rPr lang="en-ZA" dirty="0"/>
              <a:t>15 min </a:t>
            </a:r>
            <a:r>
              <a:rPr lang="en-ZA" dirty="0" err="1"/>
              <a:t>onderrig</a:t>
            </a:r>
            <a:endParaRPr lang="en-ZA" dirty="0"/>
          </a:p>
          <a:p>
            <a:endParaRPr lang="en-ZA" dirty="0"/>
          </a:p>
          <a:p>
            <a:r>
              <a:rPr lang="nl-NL" b="0" i="0" dirty="0">
                <a:solidFill>
                  <a:srgbClr val="666666"/>
                </a:solidFill>
                <a:effectLst/>
                <a:latin typeface="DDG_ProximaNova"/>
              </a:rPr>
              <a:t>Watter vrees het jy vir 2023? Neem 'n oomblik om die 5 grootste dinge neer te skryf wat in jou gedagtes opkom (Gee 2min). Soms lyk dit of hierdie vrese ons oorweldig en dan ervaar ons stres.</a:t>
            </a:r>
          </a:p>
          <a:p>
            <a:endParaRPr lang="en-ZA" dirty="0"/>
          </a:p>
          <a:p>
            <a:r>
              <a:rPr lang="nl-NL" b="0" i="0" dirty="0">
                <a:solidFill>
                  <a:srgbClr val="666666"/>
                </a:solidFill>
                <a:effectLst/>
                <a:latin typeface="DDG_ProximaNova"/>
              </a:rPr>
              <a:t>Wat is die verskil tussen vrees, angs en stres? Vra die leerders se opinies.</a:t>
            </a:r>
            <a:endParaRPr lang="en-ZA" dirty="0"/>
          </a:p>
        </p:txBody>
      </p:sp>
      <p:sp>
        <p:nvSpPr>
          <p:cNvPr id="4" name="Slide Number Placeholder 3"/>
          <p:cNvSpPr>
            <a:spLocks noGrp="1"/>
          </p:cNvSpPr>
          <p:nvPr>
            <p:ph type="sldNum" sz="quarter" idx="5"/>
          </p:nvPr>
        </p:nvSpPr>
        <p:spPr/>
        <p:txBody>
          <a:bodyPr/>
          <a:lstStyle/>
          <a:p>
            <a:fld id="{C8DC57A8-AE18-4654-B6AF-04B3577165BE}" type="slidenum">
              <a:rPr lang="en-ZA" smtClean="0"/>
              <a:t>3</a:t>
            </a:fld>
            <a:endParaRPr lang="en-ZA"/>
          </a:p>
        </p:txBody>
      </p:sp>
    </p:spTree>
    <p:extLst>
      <p:ext uri="{BB962C8B-B14F-4D97-AF65-F5344CB8AC3E}">
        <p14:creationId xmlns:p14="http://schemas.microsoft.com/office/powerpoint/2010/main" val="39596983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err="1"/>
              <a:t>Skyfie</a:t>
            </a:r>
            <a:r>
              <a:rPr lang="en-ZA" dirty="0"/>
              <a:t> 4 </a:t>
            </a:r>
          </a:p>
          <a:p>
            <a:endParaRPr lang="en-ZA" dirty="0"/>
          </a:p>
          <a:p>
            <a:r>
              <a:rPr lang="nl-NL" b="0" i="0" dirty="0">
                <a:solidFill>
                  <a:srgbClr val="666666"/>
                </a:solidFill>
                <a:effectLst/>
                <a:latin typeface="DDG_ProximaNova"/>
              </a:rPr>
              <a:t>Vra die leerders om hierdie definisies</a:t>
            </a:r>
            <a:r>
              <a:rPr lang="nl-NL" b="1" i="0" dirty="0">
                <a:solidFill>
                  <a:srgbClr val="666666"/>
                </a:solidFill>
                <a:effectLst/>
                <a:latin typeface="DDG_ProximaNova"/>
              </a:rPr>
              <a:t> </a:t>
            </a:r>
            <a:r>
              <a:rPr lang="nl-NL" b="0" i="0" dirty="0">
                <a:solidFill>
                  <a:srgbClr val="666666"/>
                </a:solidFill>
                <a:effectLst/>
                <a:latin typeface="DDG_ProximaNova"/>
              </a:rPr>
              <a:t>in </a:t>
            </a:r>
            <a:r>
              <a:rPr lang="nl-NL" b="1" i="1" u="sng" dirty="0">
                <a:solidFill>
                  <a:srgbClr val="666666"/>
                </a:solidFill>
                <a:effectLst/>
                <a:latin typeface="DDG_ProximaNova"/>
              </a:rPr>
              <a:t>Les 1 – Werkkaart</a:t>
            </a:r>
            <a:r>
              <a:rPr lang="nl-NL" b="1" i="1" u="sng" baseline="0" dirty="0">
                <a:solidFill>
                  <a:srgbClr val="666666"/>
                </a:solidFill>
                <a:effectLst/>
                <a:latin typeface="DDG_ProximaNova"/>
              </a:rPr>
              <a:t> Aktiwiteit 1</a:t>
            </a:r>
            <a:r>
              <a:rPr lang="nl-NL" b="0" i="0" u="none" dirty="0">
                <a:solidFill>
                  <a:srgbClr val="666666"/>
                </a:solidFill>
                <a:effectLst/>
                <a:latin typeface="DDG_ProximaNova"/>
              </a:rPr>
              <a:t> neer </a:t>
            </a:r>
            <a:r>
              <a:rPr lang="nl-NL" b="0" i="0" dirty="0">
                <a:solidFill>
                  <a:srgbClr val="666666"/>
                </a:solidFill>
                <a:effectLst/>
                <a:latin typeface="DDG_ProximaNova"/>
              </a:rPr>
              <a:t>te skryf.</a:t>
            </a:r>
          </a:p>
          <a:p>
            <a:r>
              <a:rPr lang="nl-NL" b="0" i="0" dirty="0">
                <a:solidFill>
                  <a:srgbClr val="666666"/>
                </a:solidFill>
                <a:effectLst/>
                <a:latin typeface="DDG_ProximaNova"/>
              </a:rPr>
              <a:t>Vrees of angs is 'n emosie wat veroorsaak dat jy ongemaklik en senuweeagtig voel. </a:t>
            </a:r>
          </a:p>
          <a:p>
            <a:r>
              <a:rPr lang="nl-NL" b="0" i="0" dirty="0">
                <a:solidFill>
                  <a:srgbClr val="666666"/>
                </a:solidFill>
                <a:effectLst/>
                <a:latin typeface="DDG_ProximaNova"/>
              </a:rPr>
              <a:t>Stres sluit gevoelens van vrees in, maar daar is 'n bykomende; deurlopende, toenemende of nuwe druk of vraag. Wanneer jy oorweldig voel, kan jy angs ervaar.</a:t>
            </a:r>
            <a:endParaRPr lang="en-ZA" dirty="0"/>
          </a:p>
        </p:txBody>
      </p:sp>
      <p:sp>
        <p:nvSpPr>
          <p:cNvPr id="4" name="Slide Number Placeholder 3"/>
          <p:cNvSpPr>
            <a:spLocks noGrp="1"/>
          </p:cNvSpPr>
          <p:nvPr>
            <p:ph type="sldNum" sz="quarter" idx="5"/>
          </p:nvPr>
        </p:nvSpPr>
        <p:spPr/>
        <p:txBody>
          <a:bodyPr/>
          <a:lstStyle/>
          <a:p>
            <a:fld id="{C8DC57A8-AE18-4654-B6AF-04B3577165BE}" type="slidenum">
              <a:rPr lang="en-ZA" smtClean="0"/>
              <a:t>4</a:t>
            </a:fld>
            <a:endParaRPr lang="en-ZA"/>
          </a:p>
        </p:txBody>
      </p:sp>
    </p:spTree>
    <p:extLst>
      <p:ext uri="{BB962C8B-B14F-4D97-AF65-F5344CB8AC3E}">
        <p14:creationId xmlns:p14="http://schemas.microsoft.com/office/powerpoint/2010/main" val="18438397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err="1"/>
              <a:t>Skyfie</a:t>
            </a:r>
            <a:r>
              <a:rPr lang="en-ZA" dirty="0"/>
              <a:t> 5 </a:t>
            </a:r>
          </a:p>
          <a:p>
            <a:endParaRPr lang="en-ZA" dirty="0"/>
          </a:p>
          <a:p>
            <a:r>
              <a:rPr lang="nl-NL" b="0" i="0" dirty="0">
                <a:solidFill>
                  <a:srgbClr val="666666"/>
                </a:solidFill>
                <a:effectLst/>
                <a:latin typeface="DDG_ProximaNova"/>
              </a:rPr>
              <a:t>Neem 'n oomblik om terug te dink na Graad 11. Onthou jy die VYF areas wat 'n individu saamstel? Vra die leerders om hulle weer te lys. </a:t>
            </a:r>
          </a:p>
          <a:p>
            <a:r>
              <a:rPr lang="nl-NL" b="0" i="0" dirty="0">
                <a:solidFill>
                  <a:srgbClr val="666666"/>
                </a:solidFill>
                <a:effectLst/>
                <a:latin typeface="DDG_ProximaNova"/>
              </a:rPr>
              <a:t>Dit sluit in: </a:t>
            </a:r>
          </a:p>
          <a:p>
            <a:r>
              <a:rPr lang="nl-NL" b="0" i="0" dirty="0">
                <a:solidFill>
                  <a:srgbClr val="666666"/>
                </a:solidFill>
                <a:effectLst/>
                <a:latin typeface="DDG_ProximaNova"/>
              </a:rPr>
              <a:t>Fisies - Dit verwys na jou liggaam en fisiese pas, gesonde dieet en genoeg skaao. Jy moet probeer om hierdie balans te handhaaf. </a:t>
            </a:r>
          </a:p>
          <a:p>
            <a:r>
              <a:rPr lang="nl-NL" b="0" i="0" dirty="0">
                <a:solidFill>
                  <a:srgbClr val="666666"/>
                </a:solidFill>
                <a:effectLst/>
                <a:latin typeface="DDG_ProximaNova"/>
              </a:rPr>
              <a:t>Sielkundig - Dit verwys na die geestelike of emosionele toestand van 'n persoon. Dit sluit ook die begeerte in om jouself te verbeter deur riskante gedrag te vermy en jouself in jou opvoeding toe te pas om die beste persoon te wees wat jy kan wees. Jy het 'n goeie verhouding met jou familie en vriende. Jy neem deel aan gemeenskapsgeleenthede en vrywilligersaktiwiteite waar jy 'n behoefte sien. </a:t>
            </a:r>
          </a:p>
          <a:p>
            <a:r>
              <a:rPr lang="nl-NL" b="0" i="0" dirty="0">
                <a:solidFill>
                  <a:srgbClr val="666666"/>
                </a:solidFill>
                <a:effectLst/>
                <a:latin typeface="DDG_ProximaNova"/>
              </a:rPr>
              <a:t>Emosioneel - Jy is in staat om jou emosies te verken, uit te druk en te beheer. </a:t>
            </a:r>
          </a:p>
          <a:p>
            <a:r>
              <a:rPr lang="nl-NL" b="0" i="0" dirty="0">
                <a:solidFill>
                  <a:srgbClr val="666666"/>
                </a:solidFill>
                <a:effectLst/>
                <a:latin typeface="DDG_ProximaNova"/>
              </a:rPr>
              <a:t>Geestelik - Jy volg 'n godsdienstige geloof wat jy gekies het. Jy volg die waardes van jou godsdienstige geloof en vind vrede en hoop in meditasie en of gebed.</a:t>
            </a:r>
          </a:p>
          <a:p>
            <a:endParaRPr lang="en-ZA" dirty="0"/>
          </a:p>
          <a:p>
            <a:r>
              <a:rPr lang="nl-NL" b="0" i="0" dirty="0">
                <a:solidFill>
                  <a:srgbClr val="666666"/>
                </a:solidFill>
                <a:effectLst/>
                <a:latin typeface="DDG_ProximaNova"/>
              </a:rPr>
              <a:t>Kan jy sien hoe stres die balans van hierdie verskillende areas in jou lewe kan beïnvloed? Onthou ons het verlede jaar geleer dat 'n gesonde persoon 'n gebalanseerde persoon is. Kom ons kyk HOE stres sommige van hierdie gebiede beïnvloed.</a:t>
            </a:r>
            <a:endParaRPr lang="en-ZA" dirty="0"/>
          </a:p>
        </p:txBody>
      </p:sp>
      <p:sp>
        <p:nvSpPr>
          <p:cNvPr id="4" name="Slide Number Placeholder 3"/>
          <p:cNvSpPr>
            <a:spLocks noGrp="1"/>
          </p:cNvSpPr>
          <p:nvPr>
            <p:ph type="sldNum" sz="quarter" idx="5"/>
          </p:nvPr>
        </p:nvSpPr>
        <p:spPr/>
        <p:txBody>
          <a:bodyPr/>
          <a:lstStyle/>
          <a:p>
            <a:fld id="{C8DC57A8-AE18-4654-B6AF-04B3577165BE}" type="slidenum">
              <a:rPr lang="en-ZA" smtClean="0"/>
              <a:t>5</a:t>
            </a:fld>
            <a:endParaRPr lang="en-ZA"/>
          </a:p>
        </p:txBody>
      </p:sp>
    </p:spTree>
    <p:extLst>
      <p:ext uri="{BB962C8B-B14F-4D97-AF65-F5344CB8AC3E}">
        <p14:creationId xmlns:p14="http://schemas.microsoft.com/office/powerpoint/2010/main" val="18686779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err="1"/>
              <a:t>Skyfie</a:t>
            </a:r>
            <a:r>
              <a:rPr lang="en-ZA" dirty="0"/>
              <a:t> 6 – 5 min</a:t>
            </a:r>
          </a:p>
          <a:p>
            <a:endParaRPr lang="en-ZA" dirty="0"/>
          </a:p>
          <a:p>
            <a:r>
              <a:rPr lang="nl-NL" dirty="0"/>
              <a:t>Werk deur hierdie definisies in die klas. Laat tyd toe vir leerders om by die voorbeelde in </a:t>
            </a:r>
            <a:r>
              <a:rPr lang="nl-NL" b="1" i="1" u="sng" dirty="0"/>
              <a:t>Les 1 – Werkkaart Aktiwiteit 1</a:t>
            </a:r>
            <a:r>
              <a:rPr lang="nl-NL" b="0" i="0" u="none" dirty="0"/>
              <a:t> </a:t>
            </a:r>
            <a:r>
              <a:rPr lang="nl-NL" dirty="0"/>
              <a:t>in hul notaboek te voeg.</a:t>
            </a:r>
            <a:endParaRPr lang="en-ZA" dirty="0"/>
          </a:p>
        </p:txBody>
      </p:sp>
      <p:sp>
        <p:nvSpPr>
          <p:cNvPr id="4" name="Slide Number Placeholder 3"/>
          <p:cNvSpPr>
            <a:spLocks noGrp="1"/>
          </p:cNvSpPr>
          <p:nvPr>
            <p:ph type="sldNum" sz="quarter" idx="5"/>
          </p:nvPr>
        </p:nvSpPr>
        <p:spPr/>
        <p:txBody>
          <a:bodyPr/>
          <a:lstStyle/>
          <a:p>
            <a:fld id="{C8DC57A8-AE18-4654-B6AF-04B3577165BE}" type="slidenum">
              <a:rPr lang="en-ZA" smtClean="0"/>
              <a:t>6</a:t>
            </a:fld>
            <a:endParaRPr lang="en-ZA"/>
          </a:p>
        </p:txBody>
      </p:sp>
    </p:spTree>
    <p:extLst>
      <p:ext uri="{BB962C8B-B14F-4D97-AF65-F5344CB8AC3E}">
        <p14:creationId xmlns:p14="http://schemas.microsoft.com/office/powerpoint/2010/main" val="13449857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err="1"/>
              <a:t>Skyfie</a:t>
            </a:r>
            <a:r>
              <a:rPr lang="en-ZA" dirty="0"/>
              <a:t> 7-8 – 15 min</a:t>
            </a:r>
          </a:p>
          <a:p>
            <a:endParaRPr lang="en-ZA" dirty="0"/>
          </a:p>
          <a:p>
            <a:r>
              <a:rPr lang="nl-NL" b="0" i="0" dirty="0">
                <a:solidFill>
                  <a:srgbClr val="666666"/>
                </a:solidFill>
                <a:effectLst/>
                <a:latin typeface="DDG_ProximaNova"/>
              </a:rPr>
              <a:t>Ons moet bewus word van die dinge in ons lewens wat ons stres veroorsaak. Jy kan dit die simptome van stres noem. Byvoorbeed bekommernisse, naarheid, hoofpyn en slapeloosheid. </a:t>
            </a:r>
          </a:p>
          <a:p>
            <a:r>
              <a:rPr lang="nl-NL" b="0" i="0" dirty="0">
                <a:solidFill>
                  <a:srgbClr val="666666"/>
                </a:solidFill>
                <a:effectLst/>
                <a:latin typeface="DDG_ProximaNova"/>
              </a:rPr>
              <a:t>Stres is 'n normale deel van die lewe en kan nuttig wees. Positiewe stres (eustres) kan jou tot aksie motiveer deur adrenalien in jou bloedstroom vry te stel</a:t>
            </a:r>
            <a:r>
              <a:rPr lang="nl-NL" b="0" i="0" baseline="0" dirty="0">
                <a:solidFill>
                  <a:srgbClr val="666666"/>
                </a:solidFill>
                <a:effectLst/>
                <a:latin typeface="DDG_ProximaNova"/>
              </a:rPr>
              <a:t> a</a:t>
            </a:r>
            <a:r>
              <a:rPr lang="nl-NL" b="0" i="0" dirty="0">
                <a:solidFill>
                  <a:srgbClr val="666666"/>
                </a:solidFill>
                <a:effectLst/>
                <a:latin typeface="DDG_ProximaNova"/>
              </a:rPr>
              <a:t>an die begin van 'n wedloop of voor 'n toets. Hierdie soort stres sal jou aanmoedig en motiveer tot aksie.</a:t>
            </a:r>
          </a:p>
          <a:p>
            <a:endParaRPr lang="en-ZA" dirty="0"/>
          </a:p>
          <a:p>
            <a:r>
              <a:rPr lang="nl-NL" b="0" i="0" dirty="0">
                <a:solidFill>
                  <a:srgbClr val="666666"/>
                </a:solidFill>
                <a:effectLst/>
                <a:latin typeface="DDG_ProximaNova"/>
              </a:rPr>
              <a:t>As jy egter te lank in 'n stresvolle situasie is, noem ons hierdie negatiewe stres (nood). Byvoorbeeld langdurige stres oor 'n eksamen, as gevolg van onvoldoende studies, kan veroorsaak dat jy die werk wat vir die toets bestudeer is, vergeet. Daar kan ook fisiese tekens van nood wees, bv. gebrek aan slaap, ooreet / ondereet / naarheid, ens.</a:t>
            </a:r>
          </a:p>
          <a:p>
            <a:endParaRPr lang="en-ZA" dirty="0"/>
          </a:p>
          <a:p>
            <a:r>
              <a:rPr lang="nl-NL" b="0" i="0" dirty="0">
                <a:solidFill>
                  <a:srgbClr val="666666"/>
                </a:solidFill>
                <a:effectLst/>
                <a:latin typeface="DDG_ProximaNova"/>
              </a:rPr>
              <a:t>Om jou stres te bestuur, moet jy weet hoe gespanne jy is / moet jy bewus wees van jou stresvlakke.</a:t>
            </a:r>
            <a:endParaRPr lang="en-ZA" dirty="0"/>
          </a:p>
        </p:txBody>
      </p:sp>
      <p:sp>
        <p:nvSpPr>
          <p:cNvPr id="4" name="Slide Number Placeholder 3"/>
          <p:cNvSpPr>
            <a:spLocks noGrp="1"/>
          </p:cNvSpPr>
          <p:nvPr>
            <p:ph type="sldNum" sz="quarter" idx="5"/>
          </p:nvPr>
        </p:nvSpPr>
        <p:spPr/>
        <p:txBody>
          <a:bodyPr/>
          <a:lstStyle/>
          <a:p>
            <a:fld id="{C8DC57A8-AE18-4654-B6AF-04B3577165BE}" type="slidenum">
              <a:rPr lang="en-ZA" smtClean="0"/>
              <a:t>7</a:t>
            </a:fld>
            <a:endParaRPr lang="en-ZA"/>
          </a:p>
        </p:txBody>
      </p:sp>
    </p:spTree>
    <p:extLst>
      <p:ext uri="{BB962C8B-B14F-4D97-AF65-F5344CB8AC3E}">
        <p14:creationId xmlns:p14="http://schemas.microsoft.com/office/powerpoint/2010/main" val="36839429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err="1"/>
              <a:t>Skyfie</a:t>
            </a:r>
            <a:r>
              <a:rPr lang="en-ZA" dirty="0"/>
              <a:t> 8</a:t>
            </a:r>
          </a:p>
          <a:p>
            <a:endParaRPr lang="en-ZA" dirty="0"/>
          </a:p>
          <a:p>
            <a:r>
              <a:rPr lang="nl-NL" b="0" i="0" dirty="0">
                <a:solidFill>
                  <a:srgbClr val="666666"/>
                </a:solidFill>
                <a:effectLst/>
                <a:latin typeface="DDG_ProximaNova"/>
              </a:rPr>
              <a:t>Die volgende aktiwiteit sal jou help om aspekte van jou skoollewe te bepaal wat stres veroorsaak. Neem </a:t>
            </a:r>
            <a:r>
              <a:rPr lang="nl-NL" b="1" i="1" u="sng" dirty="0">
                <a:solidFill>
                  <a:srgbClr val="666666"/>
                </a:solidFill>
                <a:effectLst/>
                <a:latin typeface="DDG_ProximaNova"/>
              </a:rPr>
              <a:t>Les 1 – Werkkaart Aktiwiteit</a:t>
            </a:r>
            <a:r>
              <a:rPr lang="nl-NL" b="1" i="1" u="sng" baseline="0" dirty="0">
                <a:solidFill>
                  <a:srgbClr val="666666"/>
                </a:solidFill>
                <a:effectLst/>
                <a:latin typeface="DDG_ProximaNova"/>
              </a:rPr>
              <a:t> 2</a:t>
            </a:r>
            <a:r>
              <a:rPr lang="nl-NL" b="1" i="1" u="sng" dirty="0">
                <a:solidFill>
                  <a:srgbClr val="666666"/>
                </a:solidFill>
                <a:effectLst/>
                <a:latin typeface="DDG_ProximaNova"/>
              </a:rPr>
              <a:t> </a:t>
            </a:r>
            <a:r>
              <a:rPr lang="nl-NL" b="0" i="0" dirty="0">
                <a:solidFill>
                  <a:srgbClr val="666666"/>
                </a:solidFill>
                <a:effectLst/>
                <a:latin typeface="DDG_ProximaNova"/>
              </a:rPr>
              <a:t>ernstig op en jy sal iets nuuts oor jouself leer. </a:t>
            </a:r>
          </a:p>
          <a:p>
            <a:r>
              <a:rPr lang="nl-NL" b="0" i="0" dirty="0">
                <a:solidFill>
                  <a:srgbClr val="666666"/>
                </a:solidFill>
                <a:effectLst/>
                <a:latin typeface="DDG_ProximaNova"/>
              </a:rPr>
              <a:t>Kom ons neem 'n paar oomblikke om hierdie aktiwiteit te voltooi wat jou sal help om jou stresvlakke te evalueer. Werk vinnig deur die vrae sonder om te veel gedink. Vertrou jou eerste antwoord.</a:t>
            </a:r>
            <a:endParaRPr lang="en-ZA" dirty="0"/>
          </a:p>
        </p:txBody>
      </p:sp>
      <p:sp>
        <p:nvSpPr>
          <p:cNvPr id="4" name="Slide Number Placeholder 3"/>
          <p:cNvSpPr>
            <a:spLocks noGrp="1"/>
          </p:cNvSpPr>
          <p:nvPr>
            <p:ph type="sldNum" sz="quarter" idx="5"/>
          </p:nvPr>
        </p:nvSpPr>
        <p:spPr/>
        <p:txBody>
          <a:bodyPr/>
          <a:lstStyle/>
          <a:p>
            <a:fld id="{C8DC57A8-AE18-4654-B6AF-04B3577165BE}" type="slidenum">
              <a:rPr lang="en-ZA" smtClean="0"/>
              <a:t>8</a:t>
            </a:fld>
            <a:endParaRPr lang="en-ZA"/>
          </a:p>
        </p:txBody>
      </p:sp>
    </p:spTree>
    <p:extLst>
      <p:ext uri="{BB962C8B-B14F-4D97-AF65-F5344CB8AC3E}">
        <p14:creationId xmlns:p14="http://schemas.microsoft.com/office/powerpoint/2010/main" val="7654613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err="1"/>
              <a:t>Skyfie</a:t>
            </a:r>
            <a:r>
              <a:rPr lang="en-ZA" dirty="0"/>
              <a:t> 9 – 5 min</a:t>
            </a:r>
          </a:p>
          <a:p>
            <a:endParaRPr lang="en-ZA" dirty="0"/>
          </a:p>
          <a:p>
            <a:r>
              <a:rPr lang="nl-NL" b="0" i="0" dirty="0">
                <a:solidFill>
                  <a:srgbClr val="666666"/>
                </a:solidFill>
                <a:effectLst/>
                <a:latin typeface="DDG_ProximaNova"/>
              </a:rPr>
              <a:t>Gee 5min vir leerders om 'n oomblik te neem om te besin oor wat hulle vandag oor hulself geleer het. </a:t>
            </a:r>
          </a:p>
          <a:p>
            <a:r>
              <a:rPr lang="nl-NL" b="0" i="0" dirty="0">
                <a:solidFill>
                  <a:srgbClr val="666666"/>
                </a:solidFill>
                <a:effectLst/>
                <a:latin typeface="DDG_ProximaNova"/>
              </a:rPr>
              <a:t>Beantwoord die vrae in </a:t>
            </a:r>
            <a:r>
              <a:rPr lang="nl-NL" b="1" i="1" u="sng" dirty="0">
                <a:solidFill>
                  <a:srgbClr val="666666"/>
                </a:solidFill>
                <a:effectLst/>
                <a:latin typeface="DDG_ProximaNova"/>
              </a:rPr>
              <a:t>Les 1 – Werkkaart</a:t>
            </a:r>
            <a:r>
              <a:rPr lang="nl-NL" b="1" i="1" u="sng" baseline="0" dirty="0">
                <a:solidFill>
                  <a:srgbClr val="666666"/>
                </a:solidFill>
                <a:effectLst/>
                <a:latin typeface="DDG_ProximaNova"/>
              </a:rPr>
              <a:t> Aktiwiteit 3</a:t>
            </a:r>
            <a:r>
              <a:rPr lang="nl-NL" b="1" i="1" u="sng" dirty="0">
                <a:solidFill>
                  <a:srgbClr val="666666"/>
                </a:solidFill>
                <a:effectLst/>
                <a:latin typeface="DDG_ProximaNova"/>
              </a:rPr>
              <a:t>. </a:t>
            </a:r>
          </a:p>
          <a:p>
            <a:endParaRPr lang="nl-NL" b="1" i="1" u="sng" dirty="0">
              <a:solidFill>
                <a:srgbClr val="666666"/>
              </a:solidFill>
              <a:effectLst/>
              <a:latin typeface="DDG_ProximaNova"/>
            </a:endParaRPr>
          </a:p>
          <a:p>
            <a:r>
              <a:rPr lang="nl-NL" b="0" i="0" dirty="0">
                <a:solidFill>
                  <a:srgbClr val="666666"/>
                </a:solidFill>
                <a:effectLst/>
                <a:latin typeface="DDG_ProximaNova"/>
              </a:rPr>
              <a:t>Daar is geen memo-antwoorde op hierdie vrae nie. Maak seker dat die klas in hierdie tyd stil is. Jy kan selfs 'n instrumentale liedjie speel om 'n stil atmosfeer en refleksie aan te moedig.</a:t>
            </a:r>
            <a:endParaRPr lang="en-ZA" dirty="0"/>
          </a:p>
        </p:txBody>
      </p:sp>
      <p:sp>
        <p:nvSpPr>
          <p:cNvPr id="4" name="Slide Number Placeholder 3"/>
          <p:cNvSpPr>
            <a:spLocks noGrp="1"/>
          </p:cNvSpPr>
          <p:nvPr>
            <p:ph type="sldNum" sz="quarter" idx="5"/>
          </p:nvPr>
        </p:nvSpPr>
        <p:spPr/>
        <p:txBody>
          <a:bodyPr/>
          <a:lstStyle/>
          <a:p>
            <a:fld id="{C8DC57A8-AE18-4654-B6AF-04B3577165BE}" type="slidenum">
              <a:rPr lang="en-ZA" smtClean="0"/>
              <a:t>9</a:t>
            </a:fld>
            <a:endParaRPr lang="en-ZA"/>
          </a:p>
        </p:txBody>
      </p:sp>
    </p:spTree>
    <p:extLst>
      <p:ext uri="{BB962C8B-B14F-4D97-AF65-F5344CB8AC3E}">
        <p14:creationId xmlns:p14="http://schemas.microsoft.com/office/powerpoint/2010/main" val="29615632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265611" y="1752600"/>
            <a:ext cx="6858002" cy="1828800"/>
          </a:xfrm>
        </p:spPr>
        <p:txBody>
          <a:bodyPr anchor="b">
            <a:normAutofit/>
          </a:bodyPr>
          <a:lstStyle>
            <a:lvl1pPr algn="l">
              <a:defRPr sz="5400"/>
            </a:lvl1pPr>
          </a:lstStyle>
          <a:p>
            <a:r>
              <a:rPr lang="en-US"/>
              <a:t>Click to edit Master title style</a:t>
            </a:r>
            <a:endParaRPr/>
          </a:p>
        </p:txBody>
      </p:sp>
      <p:sp>
        <p:nvSpPr>
          <p:cNvPr id="3" name="Subtitle 2"/>
          <p:cNvSpPr>
            <a:spLocks noGrp="1"/>
          </p:cNvSpPr>
          <p:nvPr>
            <p:ph type="subTitle" idx="1"/>
          </p:nvPr>
        </p:nvSpPr>
        <p:spPr>
          <a:xfrm>
            <a:off x="4265610" y="3733800"/>
            <a:ext cx="6858002" cy="914400"/>
          </a:xfrm>
        </p:spPr>
        <p:txBody>
          <a:bodyPr/>
          <a:lstStyle>
            <a:lvl1pPr marL="0" indent="0" algn="l">
              <a:spcBef>
                <a:spcPts val="0"/>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Tree>
    <p:extLst>
      <p:ext uri="{BB962C8B-B14F-4D97-AF65-F5344CB8AC3E}">
        <p14:creationId xmlns:p14="http://schemas.microsoft.com/office/powerpoint/2010/main" val="2981203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dirty="0"/>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4CF99945-0A15-4715-AB6C-F5E56CF20F70}" type="datetimeFigureOut">
              <a:rPr lang="en-US"/>
              <a:t>10/27/2022</a:t>
            </a:fld>
            <a:endParaRPr/>
          </a:p>
        </p:txBody>
      </p:sp>
    </p:spTree>
    <p:extLst>
      <p:ext uri="{BB962C8B-B14F-4D97-AF65-F5344CB8AC3E}">
        <p14:creationId xmlns:p14="http://schemas.microsoft.com/office/powerpoint/2010/main" val="339630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65613" y="1828800"/>
            <a:ext cx="6858002" cy="1828800"/>
          </a:xfrm>
        </p:spPr>
        <p:txBody>
          <a:bodyPr anchor="b">
            <a:normAutofit/>
          </a:bodyPr>
          <a:lstStyle>
            <a:lvl1pPr>
              <a:defRPr sz="4400"/>
            </a:lvl1pPr>
          </a:lstStyle>
          <a:p>
            <a:r>
              <a:rPr lang="en-US"/>
              <a:t>Click to edit Master title style</a:t>
            </a:r>
            <a:endParaRPr/>
          </a:p>
        </p:txBody>
      </p:sp>
      <p:sp>
        <p:nvSpPr>
          <p:cNvPr id="3" name="Text Placeholder 2"/>
          <p:cNvSpPr>
            <a:spLocks noGrp="1"/>
          </p:cNvSpPr>
          <p:nvPr>
            <p:ph type="body" idx="1"/>
          </p:nvPr>
        </p:nvSpPr>
        <p:spPr>
          <a:xfrm>
            <a:off x="4265610" y="3733800"/>
            <a:ext cx="6858002" cy="914400"/>
          </a:xfrm>
        </p:spPr>
        <p:txBody>
          <a:bodyPr/>
          <a:lstStyle>
            <a:lvl1pPr marL="0" indent="0">
              <a:spcBef>
                <a:spcPts val="0"/>
              </a:spcBef>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1229257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065212" y="1825625"/>
            <a:ext cx="4954588" cy="41879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172200" y="1825625"/>
            <a:ext cx="4951414" cy="41879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Slide Number Placeholder 6"/>
          <p:cNvSpPr>
            <a:spLocks noGrp="1"/>
          </p:cNvSpPr>
          <p:nvPr>
            <p:ph type="sldNum" sz="quarter" idx="12"/>
          </p:nvPr>
        </p:nvSpPr>
        <p:spPr/>
        <p:txBody>
          <a:bodyPr/>
          <a:lstStyle/>
          <a:p>
            <a:fld id="{022B156B-59AE-415F-B24B-8756D48BB977}" type="slidenum">
              <a:rPr/>
              <a:t>‹#›</a:t>
            </a:fld>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4CF99945-0A15-4715-AB6C-F5E56CF20F70}" type="datetimeFigureOut">
              <a:rPr lang="en-US"/>
              <a:t>10/27/2022</a:t>
            </a:fld>
            <a:endParaRPr/>
          </a:p>
        </p:txBody>
      </p:sp>
    </p:spTree>
    <p:extLst>
      <p:ext uri="{BB962C8B-B14F-4D97-AF65-F5344CB8AC3E}">
        <p14:creationId xmlns:p14="http://schemas.microsoft.com/office/powerpoint/2010/main" val="2972755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069848" y="1681163"/>
            <a:ext cx="4956048"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505075"/>
            <a:ext cx="4956048" cy="34766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72200" y="1681163"/>
            <a:ext cx="4956048"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4956048" cy="34766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9" name="Slide Number Placeholder 8"/>
          <p:cNvSpPr>
            <a:spLocks noGrp="1"/>
          </p:cNvSpPr>
          <p:nvPr>
            <p:ph type="sldNum" sz="quarter" idx="12"/>
          </p:nvPr>
        </p:nvSpPr>
        <p:spPr/>
        <p:txBody>
          <a:bodyPr/>
          <a:lstStyle/>
          <a:p>
            <a:fld id="{022B156B-59AE-415F-B24B-8756D48BB977}" type="slidenum">
              <a:rPr/>
              <a:t>‹#›</a:t>
            </a:fld>
            <a:endParaRPr/>
          </a:p>
        </p:txBody>
      </p:sp>
      <p:sp>
        <p:nvSpPr>
          <p:cNvPr id="8" name="Footer Placeholder 7"/>
          <p:cNvSpPr>
            <a:spLocks noGrp="1"/>
          </p:cNvSpPr>
          <p:nvPr>
            <p:ph type="ftr" sz="quarter" idx="11"/>
          </p:nvPr>
        </p:nvSpPr>
        <p:spPr/>
        <p:txBody>
          <a:bodyPr/>
          <a:lstStyle/>
          <a:p>
            <a:endParaRPr/>
          </a:p>
        </p:txBody>
      </p:sp>
      <p:sp>
        <p:nvSpPr>
          <p:cNvPr id="7" name="Date Placeholder 6"/>
          <p:cNvSpPr>
            <a:spLocks noGrp="1"/>
          </p:cNvSpPr>
          <p:nvPr>
            <p:ph type="dt" sz="half" idx="10"/>
          </p:nvPr>
        </p:nvSpPr>
        <p:spPr/>
        <p:txBody>
          <a:bodyPr/>
          <a:lstStyle/>
          <a:p>
            <a:fld id="{4CF99945-0A15-4715-AB6C-F5E56CF20F70}" type="datetimeFigureOut">
              <a:rPr lang="en-US"/>
              <a:t>10/27/2022</a:t>
            </a:fld>
            <a:endParaRPr/>
          </a:p>
        </p:txBody>
      </p:sp>
    </p:spTree>
    <p:extLst>
      <p:ext uri="{BB962C8B-B14F-4D97-AF65-F5344CB8AC3E}">
        <p14:creationId xmlns:p14="http://schemas.microsoft.com/office/powerpoint/2010/main" val="2318571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5" name="Slide Number Placeholder 4"/>
          <p:cNvSpPr>
            <a:spLocks noGrp="1"/>
          </p:cNvSpPr>
          <p:nvPr>
            <p:ph type="sldNum" sz="quarter" idx="12"/>
          </p:nvPr>
        </p:nvSpPr>
        <p:spPr/>
        <p:txBody>
          <a:bodyPr/>
          <a:lstStyle/>
          <a:p>
            <a:fld id="{022B156B-59AE-415F-B24B-8756D48BB977}" type="slidenum">
              <a:rPr/>
              <a:t>‹#›</a:t>
            </a:fld>
            <a:endParaRPr/>
          </a:p>
        </p:txBody>
      </p:sp>
      <p:sp>
        <p:nvSpPr>
          <p:cNvPr id="4" name="Footer Placeholder 3"/>
          <p:cNvSpPr>
            <a:spLocks noGrp="1"/>
          </p:cNvSpPr>
          <p:nvPr>
            <p:ph type="ftr" sz="quarter" idx="11"/>
          </p:nvPr>
        </p:nvSpPr>
        <p:spPr/>
        <p:txBody>
          <a:bodyPr/>
          <a:lstStyle/>
          <a:p>
            <a:endParaRPr/>
          </a:p>
        </p:txBody>
      </p:sp>
      <p:sp>
        <p:nvSpPr>
          <p:cNvPr id="3" name="Date Placeholder 2"/>
          <p:cNvSpPr>
            <a:spLocks noGrp="1"/>
          </p:cNvSpPr>
          <p:nvPr>
            <p:ph type="dt" sz="half" idx="10"/>
          </p:nvPr>
        </p:nvSpPr>
        <p:spPr/>
        <p:txBody>
          <a:bodyPr/>
          <a:lstStyle/>
          <a:p>
            <a:fld id="{4CF99945-0A15-4715-AB6C-F5E56CF20F70}" type="datetimeFigureOut">
              <a:rPr lang="en-US"/>
              <a:t>10/27/2022</a:t>
            </a:fld>
            <a:endParaRPr/>
          </a:p>
        </p:txBody>
      </p:sp>
    </p:spTree>
    <p:extLst>
      <p:ext uri="{BB962C8B-B14F-4D97-AF65-F5344CB8AC3E}">
        <p14:creationId xmlns:p14="http://schemas.microsoft.com/office/powerpoint/2010/main" val="3512816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22B156B-59AE-415F-B24B-8756D48BB977}" type="slidenum">
              <a:rPr/>
              <a:t>‹#›</a:t>
            </a:fld>
            <a:endParaRPr/>
          </a:p>
        </p:txBody>
      </p:sp>
      <p:sp>
        <p:nvSpPr>
          <p:cNvPr id="3" name="Footer Placeholder 2"/>
          <p:cNvSpPr>
            <a:spLocks noGrp="1"/>
          </p:cNvSpPr>
          <p:nvPr>
            <p:ph type="ftr" sz="quarter" idx="11"/>
          </p:nvPr>
        </p:nvSpPr>
        <p:spPr/>
        <p:txBody>
          <a:bodyPr/>
          <a:lstStyle/>
          <a:p>
            <a:endParaRPr/>
          </a:p>
        </p:txBody>
      </p:sp>
      <p:sp>
        <p:nvSpPr>
          <p:cNvPr id="2" name="Date Placeholder 1"/>
          <p:cNvSpPr>
            <a:spLocks noGrp="1"/>
          </p:cNvSpPr>
          <p:nvPr>
            <p:ph type="dt" sz="half" idx="10"/>
          </p:nvPr>
        </p:nvSpPr>
        <p:spPr/>
        <p:txBody>
          <a:bodyPr/>
          <a:lstStyle/>
          <a:p>
            <a:fld id="{4CF99945-0A15-4715-AB6C-F5E56CF20F70}" type="datetimeFigureOut">
              <a:rPr lang="en-US"/>
              <a:t>10/27/2022</a:t>
            </a:fld>
            <a:endParaRPr/>
          </a:p>
        </p:txBody>
      </p:sp>
    </p:spTree>
    <p:extLst>
      <p:ext uri="{BB962C8B-B14F-4D97-AF65-F5344CB8AC3E}">
        <p14:creationId xmlns:p14="http://schemas.microsoft.com/office/powerpoint/2010/main" val="847874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Pictures with Captions">
    <p:spTree>
      <p:nvGrpSpPr>
        <p:cNvPr id="1" name=""/>
        <p:cNvGrpSpPr/>
        <p:nvPr/>
      </p:nvGrpSpPr>
      <p:grpSpPr>
        <a:xfrm>
          <a:off x="0" y="0"/>
          <a:ext cx="0" cy="0"/>
          <a:chOff x="0" y="0"/>
          <a:chExt cx="0" cy="0"/>
        </a:xfrm>
      </p:grpSpPr>
      <p:sp>
        <p:nvSpPr>
          <p:cNvPr id="2" name="Title 1"/>
          <p:cNvSpPr>
            <a:spLocks noGrp="1"/>
          </p:cNvSpPr>
          <p:nvPr>
            <p:ph type="title"/>
          </p:nvPr>
        </p:nvSpPr>
        <p:spPr>
          <a:xfrm>
            <a:off x="1065212" y="304799"/>
            <a:ext cx="10058402" cy="1216152"/>
          </a:xfrm>
        </p:spPr>
        <p:txBody>
          <a:bodyPr/>
          <a:lstStyle>
            <a:lvl1pPr>
              <a:defRPr/>
            </a:lvl1pPr>
          </a:lstStyle>
          <a:p>
            <a:r>
              <a:rPr lang="en-US" dirty="0"/>
              <a:t>Click to edit Master title style</a:t>
            </a:r>
          </a:p>
        </p:txBody>
      </p:sp>
      <p:grpSp>
        <p:nvGrpSpPr>
          <p:cNvPr id="9" name="Group 8"/>
          <p:cNvGrpSpPr/>
          <p:nvPr/>
        </p:nvGrpSpPr>
        <p:grpSpPr>
          <a:xfrm>
            <a:off x="1052422" y="1733550"/>
            <a:ext cx="4360503" cy="3050038"/>
            <a:chOff x="895350" y="3313113"/>
            <a:chExt cx="3613151" cy="2790825"/>
          </a:xfrm>
          <a:solidFill>
            <a:schemeClr val="tx1">
              <a:lumMod val="50000"/>
            </a:schemeClr>
          </a:solidFill>
        </p:grpSpPr>
        <p:sp>
          <p:nvSpPr>
            <p:cNvPr id="10"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3"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4"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5"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6"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7"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8"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9"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0"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1"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36" name="Picture Placeholder 33" descr="An empty placeholder to add an image. Click on the placeholder and select the image that you wish to add."/>
          <p:cNvSpPr>
            <a:spLocks noGrp="1" noChangeAspect="1"/>
          </p:cNvSpPr>
          <p:nvPr>
            <p:ph type="pic" sz="quarter" idx="17"/>
          </p:nvPr>
        </p:nvSpPr>
        <p:spPr>
          <a:xfrm>
            <a:off x="1265028" y="1900210"/>
            <a:ext cx="3935536" cy="2571736"/>
          </a:xfrm>
          <a:solidFill>
            <a:schemeClr val="bg2"/>
          </a:solidFill>
          <a:ln w="38100">
            <a:solidFill>
              <a:schemeClr val="bg1"/>
            </a:solidFill>
          </a:ln>
        </p:spPr>
        <p:txBody>
          <a:bodyPr/>
          <a:lstStyle>
            <a:lvl1pPr marL="0" indent="0" algn="ctr">
              <a:buNone/>
              <a:defRPr/>
            </a:lvl1pPr>
          </a:lstStyle>
          <a:p>
            <a:r>
              <a:rPr lang="en-US" dirty="0"/>
              <a:t>Click icon to add picture</a:t>
            </a:r>
            <a:endParaRPr dirty="0"/>
          </a:p>
        </p:txBody>
      </p:sp>
      <p:sp>
        <p:nvSpPr>
          <p:cNvPr id="39" name="Text Placeholder 3"/>
          <p:cNvSpPr>
            <a:spLocks noGrp="1"/>
          </p:cNvSpPr>
          <p:nvPr>
            <p:ph type="body" sz="half" idx="2"/>
          </p:nvPr>
        </p:nvSpPr>
        <p:spPr>
          <a:xfrm>
            <a:off x="1052423" y="4935990"/>
            <a:ext cx="4368980" cy="100761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grpSp>
        <p:nvGrpSpPr>
          <p:cNvPr id="22" name="Group 21"/>
          <p:cNvGrpSpPr/>
          <p:nvPr/>
        </p:nvGrpSpPr>
        <p:grpSpPr>
          <a:xfrm>
            <a:off x="6763111" y="1733550"/>
            <a:ext cx="4360503" cy="3050038"/>
            <a:chOff x="895350" y="3313113"/>
            <a:chExt cx="3613151" cy="2790825"/>
          </a:xfrm>
          <a:solidFill>
            <a:schemeClr val="tx1">
              <a:lumMod val="50000"/>
            </a:schemeClr>
          </a:solidFill>
        </p:grpSpPr>
        <p:sp>
          <p:nvSpPr>
            <p:cNvPr id="2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37" name="Picture Placeholder 33" descr="An empty placeholder to add an image. Click on the placeholder and select the image that you wish to add."/>
          <p:cNvSpPr>
            <a:spLocks noGrp="1" noChangeAspect="1"/>
          </p:cNvSpPr>
          <p:nvPr>
            <p:ph type="pic" sz="quarter" idx="18"/>
          </p:nvPr>
        </p:nvSpPr>
        <p:spPr>
          <a:xfrm>
            <a:off x="6975717" y="1900210"/>
            <a:ext cx="3935536" cy="2571736"/>
          </a:xfrm>
          <a:solidFill>
            <a:schemeClr val="bg2"/>
          </a:solidFill>
          <a:ln w="38100">
            <a:solidFill>
              <a:schemeClr val="bg1"/>
            </a:solidFill>
          </a:ln>
        </p:spPr>
        <p:txBody>
          <a:bodyPr/>
          <a:lstStyle>
            <a:lvl1pPr marL="0" indent="0" algn="ctr">
              <a:buNone/>
              <a:defRPr/>
            </a:lvl1pPr>
          </a:lstStyle>
          <a:p>
            <a:r>
              <a:rPr lang="en-US" dirty="0"/>
              <a:t>Click icon to add picture</a:t>
            </a:r>
            <a:endParaRPr dirty="0"/>
          </a:p>
        </p:txBody>
      </p:sp>
      <p:sp>
        <p:nvSpPr>
          <p:cNvPr id="40" name="Text Placeholder 3"/>
          <p:cNvSpPr>
            <a:spLocks noGrp="1"/>
          </p:cNvSpPr>
          <p:nvPr>
            <p:ph type="body" sz="half" idx="19"/>
          </p:nvPr>
        </p:nvSpPr>
        <p:spPr>
          <a:xfrm>
            <a:off x="6742908" y="4935990"/>
            <a:ext cx="4368980" cy="100761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p>
            <a:fld id="{4CF99945-0A15-4715-AB6C-F5E56CF20F70}" type="datetimeFigureOut">
              <a:rPr lang="en-US"/>
              <a:pPr/>
              <a:t>10/27/2022</a:t>
            </a:fld>
            <a:endParaRPr/>
          </a:p>
        </p:txBody>
      </p:sp>
    </p:spTree>
    <p:extLst>
      <p:ext uri="{BB962C8B-B14F-4D97-AF65-F5344CB8AC3E}">
        <p14:creationId xmlns:p14="http://schemas.microsoft.com/office/powerpoint/2010/main" val="1168274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ree Pictures with Captio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grpSp>
        <p:nvGrpSpPr>
          <p:cNvPr id="52" name="Group 51"/>
          <p:cNvGrpSpPr>
            <a:grpSpLocks noChangeAspect="1"/>
          </p:cNvGrpSpPr>
          <p:nvPr/>
        </p:nvGrpSpPr>
        <p:grpSpPr>
          <a:xfrm rot="5400000">
            <a:off x="1045139" y="1678105"/>
            <a:ext cx="3123347" cy="3089730"/>
            <a:chOff x="895350" y="3313113"/>
            <a:chExt cx="3613151" cy="2790825"/>
          </a:xfrm>
          <a:solidFill>
            <a:schemeClr val="tx1">
              <a:lumMod val="50000"/>
            </a:schemeClr>
          </a:solidFill>
        </p:grpSpPr>
        <p:sp>
          <p:nvSpPr>
            <p:cNvPr id="5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79" name="Picture Placeholder 33" descr="An empty placeholder to add an image. Click on the placeholder and select the image that you wish to add."/>
          <p:cNvSpPr>
            <a:spLocks noGrp="1"/>
          </p:cNvSpPr>
          <p:nvPr>
            <p:ph type="pic" sz="quarter" idx="19"/>
          </p:nvPr>
        </p:nvSpPr>
        <p:spPr>
          <a:xfrm>
            <a:off x="1249168" y="1824285"/>
            <a:ext cx="2715289" cy="2776308"/>
          </a:xfrm>
          <a:solidFill>
            <a:schemeClr val="bg2"/>
          </a:solidFill>
          <a:ln w="38100">
            <a:solidFill>
              <a:schemeClr val="bg1"/>
            </a:solidFill>
          </a:ln>
        </p:spPr>
        <p:txBody>
          <a:bodyPr/>
          <a:lstStyle>
            <a:lvl1pPr marL="0" indent="0" algn="ctr">
              <a:buNone/>
              <a:defRPr/>
            </a:lvl1pPr>
          </a:lstStyle>
          <a:p>
            <a:r>
              <a:rPr lang="en-US" dirty="0"/>
              <a:t>Click icon to add picture</a:t>
            </a:r>
            <a:endParaRPr dirty="0"/>
          </a:p>
        </p:txBody>
      </p:sp>
      <p:sp>
        <p:nvSpPr>
          <p:cNvPr id="81" name="Text Placeholder 3"/>
          <p:cNvSpPr>
            <a:spLocks noGrp="1"/>
          </p:cNvSpPr>
          <p:nvPr>
            <p:ph type="body" sz="half" idx="2"/>
          </p:nvPr>
        </p:nvSpPr>
        <p:spPr>
          <a:xfrm>
            <a:off x="1235212" y="4947405"/>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grpSp>
        <p:nvGrpSpPr>
          <p:cNvPr id="84" name="Group 83"/>
          <p:cNvGrpSpPr>
            <a:grpSpLocks noChangeAspect="1"/>
          </p:cNvGrpSpPr>
          <p:nvPr userDrawn="1"/>
        </p:nvGrpSpPr>
        <p:grpSpPr>
          <a:xfrm rot="5400000">
            <a:off x="4517135" y="1678105"/>
            <a:ext cx="3123347" cy="3089730"/>
            <a:chOff x="895350" y="3313113"/>
            <a:chExt cx="3613151" cy="2790825"/>
          </a:xfrm>
          <a:solidFill>
            <a:schemeClr val="tx1">
              <a:lumMod val="50000"/>
            </a:schemeClr>
          </a:solidFill>
        </p:grpSpPr>
        <p:sp>
          <p:nvSpPr>
            <p:cNvPr id="85"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6"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7"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8"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9"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0"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1"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2"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3"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4"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5"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6"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78" name="Picture Placeholder 33" descr="An empty placeholder to add an image. Click on the placeholder and select the image that you wish to add."/>
          <p:cNvSpPr>
            <a:spLocks noGrp="1"/>
          </p:cNvSpPr>
          <p:nvPr>
            <p:ph type="pic" sz="quarter" idx="18"/>
          </p:nvPr>
        </p:nvSpPr>
        <p:spPr>
          <a:xfrm>
            <a:off x="4720924" y="1824285"/>
            <a:ext cx="2715768" cy="2776308"/>
          </a:xfrm>
          <a:solidFill>
            <a:schemeClr val="bg2"/>
          </a:solidFill>
          <a:ln w="38100">
            <a:solidFill>
              <a:schemeClr val="bg1"/>
            </a:solidFill>
          </a:ln>
        </p:spPr>
        <p:txBody>
          <a:bodyPr/>
          <a:lstStyle>
            <a:lvl1pPr marL="0" indent="0" algn="ctr">
              <a:buNone/>
              <a:defRPr/>
            </a:lvl1pPr>
          </a:lstStyle>
          <a:p>
            <a:r>
              <a:rPr lang="en-US" dirty="0"/>
              <a:t>Click icon to add picture</a:t>
            </a:r>
            <a:endParaRPr dirty="0"/>
          </a:p>
        </p:txBody>
      </p:sp>
      <p:sp>
        <p:nvSpPr>
          <p:cNvPr id="82" name="Text Placeholder 3"/>
          <p:cNvSpPr>
            <a:spLocks noGrp="1"/>
          </p:cNvSpPr>
          <p:nvPr>
            <p:ph type="body" sz="half" idx="21"/>
          </p:nvPr>
        </p:nvSpPr>
        <p:spPr>
          <a:xfrm>
            <a:off x="4707208" y="4947405"/>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grpSp>
        <p:nvGrpSpPr>
          <p:cNvPr id="97" name="Group 96"/>
          <p:cNvGrpSpPr>
            <a:grpSpLocks noChangeAspect="1"/>
          </p:cNvGrpSpPr>
          <p:nvPr userDrawn="1"/>
        </p:nvGrpSpPr>
        <p:grpSpPr>
          <a:xfrm rot="5400000">
            <a:off x="8019009" y="1678105"/>
            <a:ext cx="3123347" cy="3089730"/>
            <a:chOff x="895350" y="3313113"/>
            <a:chExt cx="3613151" cy="2790825"/>
          </a:xfrm>
          <a:solidFill>
            <a:schemeClr val="tx1">
              <a:lumMod val="50000"/>
            </a:schemeClr>
          </a:solidFill>
        </p:grpSpPr>
        <p:sp>
          <p:nvSpPr>
            <p:cNvPr id="98"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9"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0"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1"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2"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3"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4"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5"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6"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7"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8"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9"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80" name="Picture Placeholder 33" descr="An empty placeholder to add an image. Click on the placeholder and select the image that you wish to add."/>
          <p:cNvSpPr>
            <a:spLocks noGrp="1"/>
          </p:cNvSpPr>
          <p:nvPr>
            <p:ph type="pic" sz="quarter" idx="20"/>
          </p:nvPr>
        </p:nvSpPr>
        <p:spPr>
          <a:xfrm>
            <a:off x="8222798" y="1824285"/>
            <a:ext cx="2715768" cy="2776308"/>
          </a:xfrm>
          <a:solidFill>
            <a:schemeClr val="bg2"/>
          </a:solidFill>
          <a:ln w="38100">
            <a:solidFill>
              <a:schemeClr val="bg1"/>
            </a:solidFill>
          </a:ln>
        </p:spPr>
        <p:txBody>
          <a:bodyPr/>
          <a:lstStyle>
            <a:lvl1pPr marL="0" indent="0" algn="ctr">
              <a:buNone/>
              <a:defRPr/>
            </a:lvl1pPr>
          </a:lstStyle>
          <a:p>
            <a:r>
              <a:rPr lang="en-US" dirty="0"/>
              <a:t>Click icon to add picture</a:t>
            </a:r>
            <a:endParaRPr dirty="0"/>
          </a:p>
        </p:txBody>
      </p:sp>
      <p:sp>
        <p:nvSpPr>
          <p:cNvPr id="83" name="Text Placeholder 3"/>
          <p:cNvSpPr>
            <a:spLocks noGrp="1"/>
          </p:cNvSpPr>
          <p:nvPr>
            <p:ph type="body" sz="half" idx="22"/>
          </p:nvPr>
        </p:nvSpPr>
        <p:spPr>
          <a:xfrm>
            <a:off x="8209082" y="4947405"/>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p>
            <a:fld id="{4CF99945-0A15-4715-AB6C-F5E56CF20F70}" type="datetimeFigureOut">
              <a:rPr lang="en-US"/>
              <a:pPr/>
              <a:t>10/27/2022</a:t>
            </a:fld>
            <a:endParaRPr/>
          </a:p>
        </p:txBody>
      </p:sp>
    </p:spTree>
    <p:extLst>
      <p:ext uri="{BB962C8B-B14F-4D97-AF65-F5344CB8AC3E}">
        <p14:creationId xmlns:p14="http://schemas.microsoft.com/office/powerpoint/2010/main" val="16819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Pictures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066214" y="421594"/>
            <a:ext cx="2286000" cy="1885508"/>
          </a:xfrm>
        </p:spPr>
        <p:txBody>
          <a:bodyPr>
            <a:normAutofit/>
          </a:bodyPr>
          <a:lstStyle>
            <a:lvl1pPr>
              <a:defRPr sz="2400"/>
            </a:lvl1pPr>
          </a:lstStyle>
          <a:p>
            <a:r>
              <a:rPr lang="en-US"/>
              <a:t>Click to edit Master title style</a:t>
            </a:r>
          </a:p>
        </p:txBody>
      </p:sp>
      <p:grpSp>
        <p:nvGrpSpPr>
          <p:cNvPr id="84" name="Group 83"/>
          <p:cNvGrpSpPr>
            <a:grpSpLocks noChangeAspect="1"/>
          </p:cNvGrpSpPr>
          <p:nvPr/>
        </p:nvGrpSpPr>
        <p:grpSpPr>
          <a:xfrm rot="16200000" flipV="1">
            <a:off x="274315" y="1102304"/>
            <a:ext cx="5053664" cy="4411852"/>
            <a:chOff x="895350" y="3313113"/>
            <a:chExt cx="3613151" cy="2790825"/>
          </a:xfrm>
          <a:solidFill>
            <a:schemeClr val="tx1">
              <a:lumMod val="50000"/>
            </a:schemeClr>
          </a:solidFill>
        </p:grpSpPr>
        <p:sp>
          <p:nvSpPr>
            <p:cNvPr id="85"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6"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7"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8"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9"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0"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1"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2"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3"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4"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5"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6"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97" name="Picture Placeholder 33" descr="An empty placeholder to add an image. Click on the placeholder and select the image that you wish to add."/>
          <p:cNvSpPr>
            <a:spLocks noGrp="1"/>
          </p:cNvSpPr>
          <p:nvPr>
            <p:ph type="pic" sz="quarter" idx="17"/>
          </p:nvPr>
        </p:nvSpPr>
        <p:spPr>
          <a:xfrm>
            <a:off x="840795" y="1020193"/>
            <a:ext cx="3886200" cy="4572000"/>
          </a:xfrm>
          <a:solidFill>
            <a:schemeClr val="bg2"/>
          </a:solidFill>
          <a:ln w="38100">
            <a:solidFill>
              <a:schemeClr val="bg1"/>
            </a:solidFill>
          </a:ln>
        </p:spPr>
        <p:txBody>
          <a:bodyPr/>
          <a:lstStyle>
            <a:lvl1pPr marL="0" indent="0" algn="ctr">
              <a:buNone/>
              <a:defRPr/>
            </a:lvl1pPr>
          </a:lstStyle>
          <a:p>
            <a:r>
              <a:rPr lang="en-US" dirty="0"/>
              <a:t>Click icon to add picture</a:t>
            </a:r>
            <a:endParaRPr dirty="0"/>
          </a:p>
        </p:txBody>
      </p:sp>
      <p:grpSp>
        <p:nvGrpSpPr>
          <p:cNvPr id="98" name="Group 97"/>
          <p:cNvGrpSpPr/>
          <p:nvPr/>
        </p:nvGrpSpPr>
        <p:grpSpPr>
          <a:xfrm>
            <a:off x="5322489" y="319177"/>
            <a:ext cx="3389607" cy="2710838"/>
            <a:chOff x="895350" y="3313113"/>
            <a:chExt cx="3613151" cy="2790825"/>
          </a:xfrm>
          <a:solidFill>
            <a:schemeClr val="tx1">
              <a:lumMod val="50000"/>
            </a:schemeClr>
          </a:solidFill>
        </p:grpSpPr>
        <p:sp>
          <p:nvSpPr>
            <p:cNvPr id="99"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0"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1"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2"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3"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4"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5"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6"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7"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8"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9"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0"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111" name="Picture Placeholder 33" descr="An empty placeholder to add an image. Click on the placeholder and select the image that you wish to add."/>
          <p:cNvSpPr>
            <a:spLocks noGrp="1" noChangeAspect="1"/>
          </p:cNvSpPr>
          <p:nvPr>
            <p:ph type="pic" sz="quarter" idx="18"/>
          </p:nvPr>
        </p:nvSpPr>
        <p:spPr>
          <a:xfrm>
            <a:off x="5546780" y="529603"/>
            <a:ext cx="2993366" cy="2305338"/>
          </a:xfrm>
          <a:solidFill>
            <a:schemeClr val="bg2"/>
          </a:solidFill>
          <a:ln w="38100">
            <a:solidFill>
              <a:schemeClr val="bg1"/>
            </a:solidFill>
          </a:ln>
        </p:spPr>
        <p:txBody>
          <a:bodyPr/>
          <a:lstStyle>
            <a:lvl1pPr marL="0" indent="0" algn="ctr">
              <a:buNone/>
              <a:defRPr/>
            </a:lvl1pPr>
          </a:lstStyle>
          <a:p>
            <a:r>
              <a:rPr lang="en-US" dirty="0"/>
              <a:t>Click icon to add picture</a:t>
            </a:r>
            <a:endParaRPr dirty="0"/>
          </a:p>
        </p:txBody>
      </p:sp>
      <p:grpSp>
        <p:nvGrpSpPr>
          <p:cNvPr id="112" name="Group 111"/>
          <p:cNvGrpSpPr/>
          <p:nvPr/>
        </p:nvGrpSpPr>
        <p:grpSpPr>
          <a:xfrm>
            <a:off x="5322489" y="3245640"/>
            <a:ext cx="3389607" cy="2710838"/>
            <a:chOff x="895350" y="3313113"/>
            <a:chExt cx="3613151" cy="2790825"/>
          </a:xfrm>
          <a:solidFill>
            <a:schemeClr val="tx1">
              <a:lumMod val="50000"/>
            </a:schemeClr>
          </a:solidFill>
        </p:grpSpPr>
        <p:sp>
          <p:nvSpPr>
            <p:cNvPr id="11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125" name="Picture Placeholder 33" descr="An empty placeholder to add an image. Click on the placeholder and select the image that you wish to add."/>
          <p:cNvSpPr>
            <a:spLocks noGrp="1" noChangeAspect="1"/>
          </p:cNvSpPr>
          <p:nvPr>
            <p:ph type="pic" sz="quarter" idx="19"/>
          </p:nvPr>
        </p:nvSpPr>
        <p:spPr>
          <a:xfrm>
            <a:off x="5546780" y="3456066"/>
            <a:ext cx="2993366" cy="2305338"/>
          </a:xfrm>
          <a:solidFill>
            <a:schemeClr val="bg2"/>
          </a:solidFill>
          <a:ln w="38100">
            <a:solidFill>
              <a:schemeClr val="bg1"/>
            </a:solidFill>
          </a:ln>
        </p:spPr>
        <p:txBody>
          <a:bodyPr/>
          <a:lstStyle>
            <a:lvl1pPr marL="0" indent="0" algn="ctr">
              <a:buNone/>
              <a:defRPr/>
            </a:lvl1pPr>
          </a:lstStyle>
          <a:p>
            <a:r>
              <a:rPr lang="en-US" dirty="0"/>
              <a:t>Click icon to add picture</a:t>
            </a:r>
            <a:endParaRPr dirty="0"/>
          </a:p>
        </p:txBody>
      </p:sp>
      <p:sp>
        <p:nvSpPr>
          <p:cNvPr id="126" name="Text Placeholder 3"/>
          <p:cNvSpPr>
            <a:spLocks noGrp="1"/>
          </p:cNvSpPr>
          <p:nvPr>
            <p:ph type="body" sz="half" idx="21"/>
          </p:nvPr>
        </p:nvSpPr>
        <p:spPr>
          <a:xfrm>
            <a:off x="9066214" y="2484992"/>
            <a:ext cx="2286000" cy="3248729"/>
          </a:xfrm>
        </p:spPr>
        <p:txBody>
          <a:bodyPr anchor="t" anchorCtr="0">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p>
            <a:fld id="{4CF99945-0A15-4715-AB6C-F5E56CF20F70}" type="datetimeFigureOut">
              <a:rPr lang="en-US"/>
              <a:pPr/>
              <a:t>10/27/2022</a:t>
            </a:fld>
            <a:endParaRPr/>
          </a:p>
        </p:txBody>
      </p:sp>
    </p:spTree>
    <p:extLst>
      <p:ext uri="{BB962C8B-B14F-4D97-AF65-F5344CB8AC3E}">
        <p14:creationId xmlns:p14="http://schemas.microsoft.com/office/powerpoint/2010/main" val="787425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11732" y="1330347"/>
            <a:ext cx="3840480" cy="2103120"/>
          </a:xfrm>
        </p:spPr>
        <p:txBody>
          <a:bodyPr anchor="b">
            <a:normAutofit/>
          </a:bodyPr>
          <a:lstStyle>
            <a:lvl1pPr>
              <a:defRPr sz="3600"/>
            </a:lvl1pPr>
          </a:lstStyle>
          <a:p>
            <a:r>
              <a:rPr lang="en-US"/>
              <a:t>Click to edit Master title style</a:t>
            </a:r>
            <a:endParaRPr dirty="0"/>
          </a:p>
        </p:txBody>
      </p:sp>
      <p:sp>
        <p:nvSpPr>
          <p:cNvPr id="3" name="Content Placeholder 2"/>
          <p:cNvSpPr>
            <a:spLocks noGrp="1"/>
          </p:cNvSpPr>
          <p:nvPr>
            <p:ph idx="1"/>
          </p:nvPr>
        </p:nvSpPr>
        <p:spPr>
          <a:xfrm>
            <a:off x="836613" y="914400"/>
            <a:ext cx="6172201" cy="5029200"/>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7511732" y="3555523"/>
            <a:ext cx="3840480" cy="2388077"/>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p:cNvSpPr>
            <a:spLocks noGrp="1"/>
          </p:cNvSpPr>
          <p:nvPr>
            <p:ph type="sldNum" sz="quarter" idx="12"/>
          </p:nvPr>
        </p:nvSpPr>
        <p:spPr>
          <a:xfrm>
            <a:off x="1065213" y="6019801"/>
            <a:ext cx="762000" cy="228600"/>
          </a:xfrm>
        </p:spPr>
        <p:txBody>
          <a:bodyPr/>
          <a:lstStyle>
            <a:lvl1pPr algn="l">
              <a:defRPr/>
            </a:lvl1pPr>
          </a:lstStyle>
          <a:p>
            <a:fld id="{022B156B-59AE-415F-B24B-8756D48BB977}" type="slidenum">
              <a:rPr/>
              <a:pPr/>
              <a:t>‹#›</a:t>
            </a:fld>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a:xfrm>
            <a:off x="8075611" y="6019801"/>
            <a:ext cx="1396260" cy="228600"/>
          </a:xfrm>
        </p:spPr>
        <p:txBody>
          <a:bodyPr/>
          <a:lstStyle/>
          <a:p>
            <a:fld id="{4CF99945-0A15-4715-AB6C-F5E56CF20F70}" type="datetimeFigureOut">
              <a:rPr lang="en-US"/>
              <a:t>10/27/2022</a:t>
            </a:fld>
            <a:endParaRPr/>
          </a:p>
        </p:txBody>
      </p:sp>
    </p:spTree>
    <p:extLst>
      <p:ext uri="{BB962C8B-B14F-4D97-AF65-F5344CB8AC3E}">
        <p14:creationId xmlns:p14="http://schemas.microsoft.com/office/powerpoint/2010/main" val="1239762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492891" y="1330347"/>
            <a:ext cx="3840480" cy="2103120"/>
          </a:xfrm>
        </p:spPr>
        <p:txBody>
          <a:bodyPr anchor="b">
            <a:normAutofit/>
          </a:bodyPr>
          <a:lstStyle>
            <a:lvl1pPr>
              <a:defRPr sz="3600"/>
            </a:lvl1pPr>
          </a:lstStyle>
          <a:p>
            <a:r>
              <a:rPr lang="en-US"/>
              <a:t>Click to edit Master title style</a:t>
            </a:r>
            <a:endParaRPr dirty="0"/>
          </a:p>
        </p:txBody>
      </p:sp>
      <p:grpSp>
        <p:nvGrpSpPr>
          <p:cNvPr id="8" name="Group 7"/>
          <p:cNvGrpSpPr/>
          <p:nvPr/>
        </p:nvGrpSpPr>
        <p:grpSpPr>
          <a:xfrm>
            <a:off x="595546" y="781398"/>
            <a:ext cx="6433398" cy="5053665"/>
            <a:chOff x="5162444" y="781398"/>
            <a:chExt cx="6433398" cy="5053665"/>
          </a:xfrm>
        </p:grpSpPr>
        <p:sp>
          <p:nvSpPr>
            <p:cNvPr id="9" name="Freeform 42"/>
            <p:cNvSpPr>
              <a:spLocks/>
            </p:cNvSpPr>
            <p:nvPr/>
          </p:nvSpPr>
          <p:spPr bwMode="auto">
            <a:xfrm rot="16200000" flipV="1">
              <a:off x="3342557" y="3275021"/>
              <a:ext cx="3827994" cy="17568"/>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0" name="Freeform 43"/>
            <p:cNvSpPr>
              <a:spLocks/>
            </p:cNvSpPr>
            <p:nvPr/>
          </p:nvSpPr>
          <p:spPr bwMode="auto">
            <a:xfrm rot="16200000" flipV="1">
              <a:off x="9565728" y="3299447"/>
              <a:ext cx="3836876" cy="17568"/>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nvGrpSpPr>
            <p:cNvPr id="11" name="Group 10"/>
            <p:cNvGrpSpPr/>
            <p:nvPr/>
          </p:nvGrpSpPr>
          <p:grpSpPr>
            <a:xfrm>
              <a:off x="5814205" y="859113"/>
              <a:ext cx="5129146" cy="4880471"/>
              <a:chOff x="7856559" y="859113"/>
              <a:chExt cx="3086791" cy="4880471"/>
            </a:xfrm>
          </p:grpSpPr>
          <p:sp>
            <p:nvSpPr>
              <p:cNvPr id="20" name="Freeform 41"/>
              <p:cNvSpPr>
                <a:spLocks/>
              </p:cNvSpPr>
              <p:nvPr/>
            </p:nvSpPr>
            <p:spPr bwMode="auto">
              <a:xfrm rot="16200000" flipV="1">
                <a:off x="9392183" y="4188416"/>
                <a:ext cx="15544" cy="3086791"/>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21" name="Freeform 44"/>
              <p:cNvSpPr>
                <a:spLocks/>
              </p:cNvSpPr>
              <p:nvPr/>
            </p:nvSpPr>
            <p:spPr bwMode="auto">
              <a:xfrm rot="16200000" flipV="1">
                <a:off x="9366943" y="-651271"/>
                <a:ext cx="13322" cy="3034090"/>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sp>
          <p:nvSpPr>
            <p:cNvPr id="12" name="Freeform 45"/>
            <p:cNvSpPr>
              <a:spLocks noEditPoints="1"/>
            </p:cNvSpPr>
            <p:nvPr/>
          </p:nvSpPr>
          <p:spPr bwMode="auto">
            <a:xfrm rot="16200000" flipV="1">
              <a:off x="5186001" y="5323012"/>
              <a:ext cx="477390" cy="524504"/>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3" name="Freeform 46"/>
            <p:cNvSpPr>
              <a:spLocks noEditPoints="1"/>
            </p:cNvSpPr>
            <p:nvPr/>
          </p:nvSpPr>
          <p:spPr bwMode="auto">
            <a:xfrm rot="16200000" flipV="1">
              <a:off x="5197295" y="5324846"/>
              <a:ext cx="477390" cy="511956"/>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4" name="Freeform 47"/>
            <p:cNvSpPr>
              <a:spLocks noEditPoints="1"/>
            </p:cNvSpPr>
            <p:nvPr/>
          </p:nvSpPr>
          <p:spPr bwMode="auto">
            <a:xfrm rot="16200000" flipV="1">
              <a:off x="11076843" y="5321082"/>
              <a:ext cx="508476" cy="519485"/>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5" name="Freeform 48"/>
            <p:cNvSpPr>
              <a:spLocks noEditPoints="1"/>
            </p:cNvSpPr>
            <p:nvPr/>
          </p:nvSpPr>
          <p:spPr bwMode="auto">
            <a:xfrm rot="16200000" flipV="1">
              <a:off x="11093207" y="5321324"/>
              <a:ext cx="470728" cy="534543"/>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6" name="Freeform 49"/>
            <p:cNvSpPr>
              <a:spLocks noEditPoints="1"/>
            </p:cNvSpPr>
            <p:nvPr/>
          </p:nvSpPr>
          <p:spPr bwMode="auto">
            <a:xfrm rot="16200000" flipV="1">
              <a:off x="11051654" y="771453"/>
              <a:ext cx="468508" cy="519485"/>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7" name="Freeform 50"/>
            <p:cNvSpPr>
              <a:spLocks noEditPoints="1"/>
            </p:cNvSpPr>
            <p:nvPr/>
          </p:nvSpPr>
          <p:spPr bwMode="auto">
            <a:xfrm rot="16200000" flipV="1">
              <a:off x="11044126" y="786511"/>
              <a:ext cx="468508" cy="489370"/>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8" name="Freeform 51"/>
            <p:cNvSpPr>
              <a:spLocks noEditPoints="1"/>
            </p:cNvSpPr>
            <p:nvPr/>
          </p:nvSpPr>
          <p:spPr bwMode="auto">
            <a:xfrm rot="16200000" flipV="1">
              <a:off x="5232723" y="721157"/>
              <a:ext cx="424100" cy="544581"/>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9" name="Freeform 52"/>
            <p:cNvSpPr>
              <a:spLocks noEditPoints="1"/>
            </p:cNvSpPr>
            <p:nvPr/>
          </p:nvSpPr>
          <p:spPr bwMode="auto">
            <a:xfrm rot="16200000" flipV="1">
              <a:off x="5241796" y="749729"/>
              <a:ext cx="428541" cy="491879"/>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sp>
        <p:nvSpPr>
          <p:cNvPr id="3" name="Picture Placeholder 2" descr="An empty placeholder to add an image. Click on the placeholder and select the image that you wish to add."/>
          <p:cNvSpPr>
            <a:spLocks noGrp="1"/>
          </p:cNvSpPr>
          <p:nvPr>
            <p:ph type="pic" idx="1"/>
          </p:nvPr>
        </p:nvSpPr>
        <p:spPr>
          <a:xfrm>
            <a:off x="836613" y="1031195"/>
            <a:ext cx="5943600" cy="4572000"/>
          </a:xfrm>
          <a:solidFill>
            <a:schemeClr val="accent2">
              <a:lumMod val="40000"/>
              <a:lumOff val="60000"/>
            </a:schemeClr>
          </a:solidFill>
          <a:ln w="38100">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dirty="0"/>
          </a:p>
        </p:txBody>
      </p:sp>
      <p:sp>
        <p:nvSpPr>
          <p:cNvPr id="4" name="Text Placeholder 3"/>
          <p:cNvSpPr>
            <a:spLocks noGrp="1"/>
          </p:cNvSpPr>
          <p:nvPr>
            <p:ph type="body" sz="half" idx="2"/>
          </p:nvPr>
        </p:nvSpPr>
        <p:spPr>
          <a:xfrm>
            <a:off x="7492891" y="3555521"/>
            <a:ext cx="3840480" cy="2168517"/>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p:cNvSpPr>
            <a:spLocks noGrp="1"/>
          </p:cNvSpPr>
          <p:nvPr>
            <p:ph type="sldNum" sz="quarter" idx="12"/>
          </p:nvPr>
        </p:nvSpPr>
        <p:spPr/>
        <p:txBody>
          <a:bodyPr/>
          <a:lstStyle/>
          <a:p>
            <a:fld id="{022B156B-59AE-415F-B24B-8756D48BB977}" type="slidenum">
              <a:rPr/>
              <a:t>‹#›</a:t>
            </a:fld>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4CF99945-0A15-4715-AB6C-F5E56CF20F70}" type="datetimeFigureOut">
              <a:rPr lang="en-US"/>
              <a:t>10/27/2022</a:t>
            </a:fld>
            <a:endParaRPr/>
          </a:p>
        </p:txBody>
      </p:sp>
    </p:spTree>
    <p:extLst>
      <p:ext uri="{BB962C8B-B14F-4D97-AF65-F5344CB8AC3E}">
        <p14:creationId xmlns:p14="http://schemas.microsoft.com/office/powerpoint/2010/main" val="2659575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4CF99945-0A15-4715-AB6C-F5E56CF20F70}" type="datetimeFigureOut">
              <a:rPr lang="en-US"/>
              <a:t>10/27/2022</a:t>
            </a:fld>
            <a:endParaRPr/>
          </a:p>
        </p:txBody>
      </p:sp>
    </p:spTree>
    <p:extLst>
      <p:ext uri="{BB962C8B-B14F-4D97-AF65-F5344CB8AC3E}">
        <p14:creationId xmlns:p14="http://schemas.microsoft.com/office/powerpoint/2010/main" val="2447936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extLst>
    <p:ext uri="{DCECCB84-F9BA-43D5-87BE-67443E8EF086}">
      <p15:sldGuideLst xmlns:p15="http://schemas.microsoft.com/office/powerpoint/2012/main">
        <p15:guide id="1" orient="horz" pos="216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624268" y="304800"/>
            <a:ext cx="1729531" cy="56769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199" y="304800"/>
            <a:ext cx="8633671" cy="56769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4CF99945-0A15-4715-AB6C-F5E56CF20F70}" type="datetimeFigureOut">
              <a:rPr lang="en-US"/>
              <a:t>10/27/2022</a:t>
            </a:fld>
            <a:endParaRPr/>
          </a:p>
        </p:txBody>
      </p:sp>
    </p:spTree>
    <p:extLst>
      <p:ext uri="{BB962C8B-B14F-4D97-AF65-F5344CB8AC3E}">
        <p14:creationId xmlns:p14="http://schemas.microsoft.com/office/powerpoint/2010/main" val="4205803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5212" y="304800"/>
            <a:ext cx="10058402" cy="1219200"/>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065214" y="1752600"/>
            <a:ext cx="10058400" cy="42291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4"/>
          </p:nvPr>
        </p:nvSpPr>
        <p:spPr>
          <a:xfrm>
            <a:off x="1065213" y="6019801"/>
            <a:ext cx="762000" cy="228600"/>
          </a:xfrm>
          <a:prstGeom prst="rect">
            <a:avLst/>
          </a:prstGeom>
        </p:spPr>
        <p:txBody>
          <a:bodyPr vert="horz" lIns="91440" tIns="45720" rIns="91440" bIns="45720" rtlCol="0" anchor="ctr"/>
          <a:lstStyle>
            <a:lvl1pPr algn="l">
              <a:defRPr sz="1100">
                <a:solidFill>
                  <a:schemeClr val="tx1"/>
                </a:solidFill>
              </a:defRPr>
            </a:lvl1pPr>
          </a:lstStyle>
          <a:p>
            <a:fld id="{022B156B-59AE-415F-B24B-8756D48BB977}" type="slidenum">
              <a:rPr lang="en-US" smtClean="0"/>
              <a:pPr/>
              <a:t>‹#›</a:t>
            </a:fld>
            <a:endParaRPr lang="en-US"/>
          </a:p>
        </p:txBody>
      </p:sp>
      <p:sp>
        <p:nvSpPr>
          <p:cNvPr id="5" name="Footer Placeholder 4"/>
          <p:cNvSpPr>
            <a:spLocks noGrp="1"/>
          </p:cNvSpPr>
          <p:nvPr>
            <p:ph type="ftr" sz="quarter" idx="3"/>
          </p:nvPr>
        </p:nvSpPr>
        <p:spPr>
          <a:xfrm>
            <a:off x="1979613" y="6019801"/>
            <a:ext cx="5943600" cy="228600"/>
          </a:xfrm>
          <a:prstGeom prst="rect">
            <a:avLst/>
          </a:prstGeom>
        </p:spPr>
        <p:txBody>
          <a:bodyPr vert="horz" lIns="91440" tIns="45720" rIns="91440" bIns="45720" rtlCol="0" anchor="ctr"/>
          <a:lstStyle>
            <a:lvl1pPr algn="l">
              <a:defRPr sz="1100">
                <a:solidFill>
                  <a:schemeClr val="tx1"/>
                </a:solidFill>
              </a:defRPr>
            </a:lvl1pPr>
          </a:lstStyle>
          <a:p>
            <a:endParaRPr lang="en-US"/>
          </a:p>
        </p:txBody>
      </p:sp>
      <p:sp>
        <p:nvSpPr>
          <p:cNvPr id="4" name="Date Placeholder 3"/>
          <p:cNvSpPr>
            <a:spLocks noGrp="1"/>
          </p:cNvSpPr>
          <p:nvPr>
            <p:ph type="dt" sz="half" idx="2"/>
          </p:nvPr>
        </p:nvSpPr>
        <p:spPr>
          <a:xfrm>
            <a:off x="8075611" y="6019801"/>
            <a:ext cx="1396260" cy="228600"/>
          </a:xfrm>
          <a:prstGeom prst="rect">
            <a:avLst/>
          </a:prstGeom>
        </p:spPr>
        <p:txBody>
          <a:bodyPr vert="horz" lIns="91440" tIns="45720" rIns="91440" bIns="45720" rtlCol="0" anchor="ctr"/>
          <a:lstStyle>
            <a:lvl1pPr algn="l">
              <a:defRPr sz="1100">
                <a:solidFill>
                  <a:schemeClr val="tx1"/>
                </a:solidFill>
              </a:defRPr>
            </a:lvl1pPr>
          </a:lstStyle>
          <a:p>
            <a:fld id="{4CF99945-0A15-4715-AB6C-F5E56CF20F70}" type="datetimeFigureOut">
              <a:rPr lang="en-US" smtClean="0"/>
              <a:pPr/>
              <a:t>10/27/2022</a:t>
            </a:fld>
            <a:endParaRPr lang="en-US"/>
          </a:p>
        </p:txBody>
      </p:sp>
    </p:spTree>
    <p:extLst>
      <p:ext uri="{BB962C8B-B14F-4D97-AF65-F5344CB8AC3E}">
        <p14:creationId xmlns:p14="http://schemas.microsoft.com/office/powerpoint/2010/main" val="13006304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62" r:id="rId10"/>
    <p:sldLayoutId id="2147483656" r:id="rId11"/>
    <p:sldLayoutId id="2147483657" r:id="rId12"/>
    <p:sldLayoutId id="2147483658" r:id="rId13"/>
    <p:sldLayoutId id="2147483659" r:id="rId14"/>
  </p:sldLayoutIdLst>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xStyles>
    <p:titleStyle>
      <a:lvl1pPr algn="l" defTabSz="914400" rtl="0" eaLnBrk="1" latinLnBrk="0" hangingPunct="1">
        <a:lnSpc>
          <a:spcPct val="90000"/>
        </a:lnSpc>
        <a:spcBef>
          <a:spcPct val="0"/>
        </a:spcBef>
        <a:buNone/>
        <a:defRPr sz="3600" kern="1200">
          <a:solidFill>
            <a:schemeClr val="tx1">
              <a:lumMod val="50000"/>
            </a:schemeClr>
          </a:solidFill>
          <a:latin typeface="+mj-lt"/>
          <a:ea typeface="+mj-ea"/>
          <a:cs typeface="+mj-cs"/>
        </a:defRPr>
      </a:lvl1pPr>
    </p:titleStyle>
    <p:bodyStyle>
      <a:lvl1pPr marL="347472" indent="-347472" algn="l" defTabSz="914400" rtl="0" eaLnBrk="1" latinLnBrk="0" hangingPunct="1">
        <a:lnSpc>
          <a:spcPct val="100000"/>
        </a:lnSpc>
        <a:spcBef>
          <a:spcPts val="1800"/>
        </a:spcBef>
        <a:buFont typeface="Arial" panose="020B0604020202020204" pitchFamily="34" charset="0"/>
        <a:buChar char="•"/>
        <a:defRPr sz="2400" kern="1200">
          <a:solidFill>
            <a:schemeClr val="tx1"/>
          </a:solidFill>
          <a:latin typeface="+mn-lt"/>
          <a:ea typeface="+mn-ea"/>
          <a:cs typeface="+mn-cs"/>
        </a:defRPr>
      </a:lvl1pPr>
      <a:lvl2pPr marL="740664" indent="-283464" algn="l" defTabSz="914400" rtl="0" eaLnBrk="1" latinLnBrk="0" hangingPunct="1">
        <a:lnSpc>
          <a:spcPct val="100000"/>
        </a:lnSpc>
        <a:spcBef>
          <a:spcPts val="12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8pPr>
      <a:lvl9pPr marL="38862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94677" y="2349498"/>
            <a:ext cx="7621589" cy="821267"/>
          </a:xfrm>
        </p:spPr>
        <p:txBody>
          <a:bodyPr>
            <a:normAutofit fontScale="90000"/>
          </a:bodyPr>
          <a:lstStyle/>
          <a:p>
            <a:pPr algn="r"/>
            <a:r>
              <a:rPr lang="en-US" sz="3400" dirty="0" err="1"/>
              <a:t>Selfontwikkeling</a:t>
            </a:r>
            <a:r>
              <a:rPr lang="en-US" sz="3400" dirty="0"/>
              <a:t> in die </a:t>
            </a:r>
            <a:r>
              <a:rPr lang="en-US" sz="3400" dirty="0" err="1"/>
              <a:t>samelewing</a:t>
            </a:r>
            <a:endParaRPr lang="en-US" sz="3400" dirty="0"/>
          </a:p>
        </p:txBody>
      </p:sp>
      <p:sp>
        <p:nvSpPr>
          <p:cNvPr id="3" name="Subtitle 2"/>
          <p:cNvSpPr>
            <a:spLocks noGrp="1"/>
          </p:cNvSpPr>
          <p:nvPr>
            <p:ph type="subTitle" idx="1"/>
          </p:nvPr>
        </p:nvSpPr>
        <p:spPr>
          <a:xfrm>
            <a:off x="9719733" y="2120896"/>
            <a:ext cx="1896533" cy="389467"/>
          </a:xfrm>
        </p:spPr>
        <p:txBody>
          <a:bodyPr>
            <a:normAutofit fontScale="92500" lnSpcReduction="20000"/>
          </a:bodyPr>
          <a:lstStyle/>
          <a:p>
            <a:pPr algn="r"/>
            <a:r>
              <a:rPr lang="en-US" dirty="0"/>
              <a:t>GRAAD 12</a:t>
            </a:r>
          </a:p>
        </p:txBody>
      </p:sp>
      <p:sp>
        <p:nvSpPr>
          <p:cNvPr id="8" name="Subtitle 2">
            <a:extLst>
              <a:ext uri="{FF2B5EF4-FFF2-40B4-BE49-F238E27FC236}">
                <a16:creationId xmlns:a16="http://schemas.microsoft.com/office/drawing/2014/main" id="{A2C0F847-7DC7-42BD-A12E-B02332C052C6}"/>
              </a:ext>
            </a:extLst>
          </p:cNvPr>
          <p:cNvSpPr txBox="1">
            <a:spLocks/>
          </p:cNvSpPr>
          <p:nvPr/>
        </p:nvSpPr>
        <p:spPr>
          <a:xfrm>
            <a:off x="9130145" y="3238503"/>
            <a:ext cx="2486121" cy="321729"/>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100000"/>
              </a:lnSpc>
              <a:spcBef>
                <a:spcPts val="12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00000"/>
              </a:lnSpc>
              <a:spcBef>
                <a:spcPts val="8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00000"/>
              </a:lnSpc>
              <a:spcBef>
                <a:spcPts val="6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00000"/>
              </a:lnSpc>
              <a:spcBef>
                <a:spcPts val="6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6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6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600"/>
              </a:spcBef>
              <a:buFont typeface="Arial" panose="020B0604020202020204" pitchFamily="34" charset="0"/>
              <a:buNone/>
              <a:defRPr sz="1600" kern="1200" baseline="0">
                <a:solidFill>
                  <a:schemeClr val="tx1"/>
                </a:solidFill>
                <a:latin typeface="+mn-lt"/>
                <a:ea typeface="+mn-ea"/>
                <a:cs typeface="+mn-cs"/>
              </a:defRPr>
            </a:lvl8pPr>
            <a:lvl9pPr marL="3657600" indent="0" algn="ctr" defTabSz="914400" rtl="0" eaLnBrk="1" latinLnBrk="0" hangingPunct="1">
              <a:lnSpc>
                <a:spcPct val="90000"/>
              </a:lnSpc>
              <a:spcBef>
                <a:spcPts val="600"/>
              </a:spcBef>
              <a:buFont typeface="Arial" panose="020B0604020202020204" pitchFamily="34" charset="0"/>
              <a:buNone/>
              <a:defRPr sz="1600" kern="1200" baseline="0">
                <a:solidFill>
                  <a:schemeClr val="tx1"/>
                </a:solidFill>
                <a:latin typeface="+mn-lt"/>
                <a:ea typeface="+mn-ea"/>
                <a:cs typeface="+mn-cs"/>
              </a:defRPr>
            </a:lvl9pPr>
          </a:lstStyle>
          <a:p>
            <a:pPr algn="r"/>
            <a:r>
              <a:rPr lang="en-US" dirty="0"/>
              <a:t>KWARTAAL 1</a:t>
            </a:r>
          </a:p>
        </p:txBody>
      </p:sp>
      <p:sp>
        <p:nvSpPr>
          <p:cNvPr id="9" name="Title 1">
            <a:extLst>
              <a:ext uri="{FF2B5EF4-FFF2-40B4-BE49-F238E27FC236}">
                <a16:creationId xmlns:a16="http://schemas.microsoft.com/office/drawing/2014/main" id="{E3A3F966-254B-45E7-A119-CE75985B3DC6}"/>
              </a:ext>
            </a:extLst>
          </p:cNvPr>
          <p:cNvSpPr txBox="1">
            <a:spLocks/>
          </p:cNvSpPr>
          <p:nvPr/>
        </p:nvSpPr>
        <p:spPr>
          <a:xfrm>
            <a:off x="4152901" y="3865418"/>
            <a:ext cx="7463366" cy="554182"/>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a:solidFill>
                  <a:schemeClr val="tx1">
                    <a:lumMod val="50000"/>
                  </a:schemeClr>
                </a:solidFill>
                <a:latin typeface="+mj-lt"/>
                <a:ea typeface="+mj-ea"/>
                <a:cs typeface="+mj-cs"/>
              </a:defRPr>
            </a:lvl1pPr>
          </a:lstStyle>
          <a:p>
            <a:pPr algn="r"/>
            <a:r>
              <a:rPr lang="en-US" sz="2200" dirty="0"/>
              <a:t>Les 1: Wat </a:t>
            </a:r>
            <a:r>
              <a:rPr lang="en-US" sz="2200" dirty="0" err="1"/>
              <a:t>benodig</a:t>
            </a:r>
            <a:r>
              <a:rPr lang="en-US" sz="2200" dirty="0"/>
              <a:t> </a:t>
            </a:r>
            <a:r>
              <a:rPr lang="en-US" sz="2200" dirty="0" err="1"/>
              <a:t>ek</a:t>
            </a:r>
            <a:r>
              <a:rPr lang="en-US" sz="2200" dirty="0"/>
              <a:t> om </a:t>
            </a:r>
            <a:r>
              <a:rPr lang="en-US" sz="2200" dirty="0" err="1"/>
              <a:t>verandering</a:t>
            </a:r>
            <a:r>
              <a:rPr lang="en-US" sz="2200" dirty="0"/>
              <a:t> </a:t>
            </a:r>
            <a:r>
              <a:rPr lang="en-US" sz="2200" dirty="0" err="1"/>
              <a:t>te</a:t>
            </a:r>
            <a:r>
              <a:rPr lang="en-US" sz="2200" dirty="0"/>
              <a:t> </a:t>
            </a:r>
            <a:r>
              <a:rPr lang="en-US" sz="2200" dirty="0" err="1"/>
              <a:t>hanteer</a:t>
            </a:r>
            <a:r>
              <a:rPr lang="en-US" sz="2200" dirty="0"/>
              <a:t> </a:t>
            </a:r>
            <a:r>
              <a:rPr lang="en-US" sz="2200" dirty="0" err="1"/>
              <a:t>en</a:t>
            </a:r>
            <a:r>
              <a:rPr lang="en-US" sz="2200" dirty="0"/>
              <a:t> om </a:t>
            </a:r>
            <a:r>
              <a:rPr lang="en-US" sz="2200" dirty="0" err="1"/>
              <a:t>stres</a:t>
            </a:r>
            <a:r>
              <a:rPr lang="en-US" sz="2200" dirty="0"/>
              <a:t> </a:t>
            </a:r>
            <a:r>
              <a:rPr lang="en-US" sz="2200" dirty="0" err="1"/>
              <a:t>te</a:t>
            </a:r>
            <a:r>
              <a:rPr lang="en-US" sz="2200" dirty="0"/>
              <a:t> </a:t>
            </a:r>
            <a:r>
              <a:rPr lang="en-US" sz="2200" dirty="0" err="1"/>
              <a:t>bestuur</a:t>
            </a:r>
            <a:r>
              <a:rPr lang="en-US" sz="2200" dirty="0"/>
              <a:t>? </a:t>
            </a:r>
          </a:p>
        </p:txBody>
      </p:sp>
      <p:pic>
        <p:nvPicPr>
          <p:cNvPr id="4" name="Picture 3">
            <a:extLst>
              <a:ext uri="{FF2B5EF4-FFF2-40B4-BE49-F238E27FC236}">
                <a16:creationId xmlns:a16="http://schemas.microsoft.com/office/drawing/2014/main" id="{1ED7A34E-B8F3-9994-A8FA-574CB46EC35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25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9675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21FE1-86C9-4049-B126-DD8DB18232D6}"/>
              </a:ext>
            </a:extLst>
          </p:cNvPr>
          <p:cNvSpPr>
            <a:spLocks noGrp="1"/>
          </p:cNvSpPr>
          <p:nvPr>
            <p:ph type="title"/>
          </p:nvPr>
        </p:nvSpPr>
        <p:spPr/>
        <p:txBody>
          <a:bodyPr>
            <a:normAutofit/>
          </a:bodyPr>
          <a:lstStyle/>
          <a:p>
            <a:pPr algn="ctr"/>
            <a:r>
              <a:rPr lang="en-ZA" sz="5500" dirty="0"/>
              <a:t>‘n </a:t>
            </a:r>
            <a:r>
              <a:rPr lang="en-ZA" sz="5500" dirty="0" err="1"/>
              <a:t>Oorsig</a:t>
            </a:r>
            <a:r>
              <a:rPr lang="en-ZA" sz="5500" dirty="0"/>
              <a:t> </a:t>
            </a:r>
            <a:r>
              <a:rPr lang="en-ZA" sz="5500" dirty="0" err="1"/>
              <a:t>oor</a:t>
            </a:r>
            <a:r>
              <a:rPr lang="en-ZA" sz="5500" dirty="0"/>
              <a:t> </a:t>
            </a:r>
            <a:r>
              <a:rPr lang="en-ZA" sz="5500" dirty="0" err="1"/>
              <a:t>hierdie</a:t>
            </a:r>
            <a:r>
              <a:rPr lang="en-ZA" sz="5500" dirty="0"/>
              <a:t> </a:t>
            </a:r>
            <a:r>
              <a:rPr lang="en-ZA" sz="5500" dirty="0" err="1"/>
              <a:t>jaar</a:t>
            </a:r>
            <a:r>
              <a:rPr lang="en-ZA" sz="5500" dirty="0"/>
              <a:t>...</a:t>
            </a:r>
          </a:p>
        </p:txBody>
      </p:sp>
      <p:sp>
        <p:nvSpPr>
          <p:cNvPr id="3" name="Content Placeholder 2">
            <a:extLst>
              <a:ext uri="{FF2B5EF4-FFF2-40B4-BE49-F238E27FC236}">
                <a16:creationId xmlns:a16="http://schemas.microsoft.com/office/drawing/2014/main" id="{6FD75AD9-05C4-4DD9-95E0-8DE74090B7A7}"/>
              </a:ext>
            </a:extLst>
          </p:cNvPr>
          <p:cNvSpPr>
            <a:spLocks noGrp="1"/>
          </p:cNvSpPr>
          <p:nvPr>
            <p:ph idx="1"/>
          </p:nvPr>
        </p:nvSpPr>
        <p:spPr>
          <a:xfrm>
            <a:off x="1477283" y="1939635"/>
            <a:ext cx="9646331" cy="3439887"/>
          </a:xfrm>
        </p:spPr>
        <p:txBody>
          <a:bodyPr>
            <a:normAutofit fontScale="92500" lnSpcReduction="20000"/>
          </a:bodyPr>
          <a:lstStyle/>
          <a:p>
            <a:r>
              <a:rPr lang="en-ZA" sz="4500" dirty="0" err="1"/>
              <a:t>Selfontwikkeling</a:t>
            </a:r>
            <a:r>
              <a:rPr lang="en-ZA" sz="4500" dirty="0"/>
              <a:t> in die </a:t>
            </a:r>
            <a:r>
              <a:rPr lang="en-ZA" sz="4500" dirty="0" err="1"/>
              <a:t>samelewing</a:t>
            </a:r>
            <a:endParaRPr lang="en-ZA" sz="4500" dirty="0"/>
          </a:p>
          <a:p>
            <a:r>
              <a:rPr lang="en-ZA" sz="4500" dirty="0" err="1"/>
              <a:t>Studievaardighede</a:t>
            </a:r>
            <a:r>
              <a:rPr lang="en-ZA" sz="4500" dirty="0"/>
              <a:t> </a:t>
            </a:r>
          </a:p>
          <a:p>
            <a:r>
              <a:rPr lang="en-ZA" sz="4500" dirty="0" err="1"/>
              <a:t>Loopbaan</a:t>
            </a:r>
            <a:r>
              <a:rPr lang="en-ZA" sz="4500" dirty="0"/>
              <a:t> </a:t>
            </a:r>
            <a:r>
              <a:rPr lang="en-ZA" sz="4500" dirty="0" err="1"/>
              <a:t>en</a:t>
            </a:r>
            <a:r>
              <a:rPr lang="en-ZA" sz="4500" dirty="0"/>
              <a:t> </a:t>
            </a:r>
            <a:r>
              <a:rPr lang="en-ZA" sz="4500" dirty="0" err="1"/>
              <a:t>loopbaankeuses</a:t>
            </a:r>
            <a:endParaRPr lang="en-ZA" sz="4500" dirty="0"/>
          </a:p>
          <a:p>
            <a:r>
              <a:rPr lang="en-ZA" sz="4500" dirty="0" err="1"/>
              <a:t>Demokrasie</a:t>
            </a:r>
            <a:r>
              <a:rPr lang="en-ZA" sz="4500" dirty="0"/>
              <a:t> </a:t>
            </a:r>
            <a:r>
              <a:rPr lang="en-ZA" sz="4500" dirty="0" err="1"/>
              <a:t>en</a:t>
            </a:r>
            <a:r>
              <a:rPr lang="en-ZA" sz="4500" dirty="0"/>
              <a:t> </a:t>
            </a:r>
            <a:r>
              <a:rPr lang="en-ZA" sz="4500" dirty="0" err="1"/>
              <a:t>menseregte</a:t>
            </a:r>
            <a:endParaRPr lang="en-ZA" sz="4500" dirty="0"/>
          </a:p>
          <a:p>
            <a:pPr marL="0" indent="0">
              <a:buNone/>
            </a:pPr>
            <a:endParaRPr lang="en-ZA" dirty="0"/>
          </a:p>
        </p:txBody>
      </p:sp>
      <p:pic>
        <p:nvPicPr>
          <p:cNvPr id="5" name="Picture 4">
            <a:extLst>
              <a:ext uri="{FF2B5EF4-FFF2-40B4-BE49-F238E27FC236}">
                <a16:creationId xmlns:a16="http://schemas.microsoft.com/office/drawing/2014/main" id="{1ED7A34E-B8F3-9994-A8FA-574CB46EC35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25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3452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112FC-F4AF-41C6-8F19-9238935370B3}"/>
              </a:ext>
            </a:extLst>
          </p:cNvPr>
          <p:cNvSpPr>
            <a:spLocks noGrp="1"/>
          </p:cNvSpPr>
          <p:nvPr>
            <p:ph type="title"/>
          </p:nvPr>
        </p:nvSpPr>
        <p:spPr/>
        <p:txBody>
          <a:bodyPr/>
          <a:lstStyle/>
          <a:p>
            <a:endParaRPr lang="en-ZA"/>
          </a:p>
        </p:txBody>
      </p:sp>
      <p:sp>
        <p:nvSpPr>
          <p:cNvPr id="3" name="Content Placeholder 2">
            <a:extLst>
              <a:ext uri="{FF2B5EF4-FFF2-40B4-BE49-F238E27FC236}">
                <a16:creationId xmlns:a16="http://schemas.microsoft.com/office/drawing/2014/main" id="{CC8EA68E-77C4-44B5-9F31-2710F56D93C9}"/>
              </a:ext>
            </a:extLst>
          </p:cNvPr>
          <p:cNvSpPr>
            <a:spLocks noGrp="1"/>
          </p:cNvSpPr>
          <p:nvPr>
            <p:ph idx="1"/>
          </p:nvPr>
        </p:nvSpPr>
        <p:spPr/>
        <p:txBody>
          <a:bodyPr/>
          <a:lstStyle/>
          <a:p>
            <a:endParaRPr lang="en-ZA"/>
          </a:p>
        </p:txBody>
      </p:sp>
      <p:pic>
        <p:nvPicPr>
          <p:cNvPr id="4" name="Picture 3">
            <a:extLst>
              <a:ext uri="{FF2B5EF4-FFF2-40B4-BE49-F238E27FC236}">
                <a16:creationId xmlns:a16="http://schemas.microsoft.com/office/drawing/2014/main" id="{025DD804-E372-4217-BD54-33442341101D}"/>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p:spPr>
      </p:pic>
      <p:sp>
        <p:nvSpPr>
          <p:cNvPr id="5" name="Rectangle 4">
            <a:extLst>
              <a:ext uri="{FF2B5EF4-FFF2-40B4-BE49-F238E27FC236}">
                <a16:creationId xmlns:a16="http://schemas.microsoft.com/office/drawing/2014/main" id="{B72DD76C-B598-4120-AA94-39CB0177E19E}"/>
              </a:ext>
            </a:extLst>
          </p:cNvPr>
          <p:cNvSpPr/>
          <p:nvPr/>
        </p:nvSpPr>
        <p:spPr>
          <a:xfrm>
            <a:off x="832615" y="215037"/>
            <a:ext cx="10523595" cy="1754326"/>
          </a:xfrm>
          <a:prstGeom prst="rect">
            <a:avLst/>
          </a:prstGeom>
          <a:noFill/>
        </p:spPr>
        <p:txBody>
          <a:bodyPr wrap="square" lIns="91440" tIns="45720" rIns="91440" bIns="45720">
            <a:spAutoFit/>
          </a:bodyPr>
          <a:lstStyle/>
          <a:p>
            <a:pPr algn="ctr"/>
            <a:r>
              <a:rPr lang="en-US" sz="5400" b="1" cap="none" spc="0" dirty="0" err="1">
                <a:ln w="10160">
                  <a:solidFill>
                    <a:schemeClr val="accent5"/>
                  </a:solidFill>
                  <a:prstDash val="solid"/>
                </a:ln>
                <a:solidFill>
                  <a:schemeClr val="bg1"/>
                </a:solidFill>
                <a:effectLst>
                  <a:outerShdw blurRad="38100" dist="22860" dir="5400000" algn="tl" rotWithShape="0">
                    <a:srgbClr val="000000">
                      <a:alpha val="30000"/>
                    </a:srgbClr>
                  </a:outerShdw>
                </a:effectLst>
              </a:rPr>
              <a:t>Watter</a:t>
            </a:r>
            <a:r>
              <a:rPr lang="en-US" sz="5400" b="1" dirty="0">
                <a:ln w="10160">
                  <a:solidFill>
                    <a:schemeClr val="accent5"/>
                  </a:solidFill>
                  <a:prstDash val="solid"/>
                </a:ln>
                <a:solidFill>
                  <a:schemeClr val="bg1"/>
                </a:solidFill>
                <a:effectLst>
                  <a:outerShdw blurRad="38100" dist="22860" dir="5400000" algn="tl" rotWithShape="0">
                    <a:srgbClr val="000000">
                      <a:alpha val="30000"/>
                    </a:srgbClr>
                  </a:outerShdw>
                </a:effectLst>
              </a:rPr>
              <a:t> </a:t>
            </a:r>
            <a:r>
              <a:rPr lang="en-US" sz="5400" b="1" dirty="0" err="1">
                <a:ln w="10160">
                  <a:solidFill>
                    <a:schemeClr val="accent5"/>
                  </a:solidFill>
                  <a:prstDash val="solid"/>
                </a:ln>
                <a:solidFill>
                  <a:schemeClr val="bg1"/>
                </a:solidFill>
                <a:effectLst>
                  <a:outerShdw blurRad="38100" dist="22860" dir="5400000" algn="tl" rotWithShape="0">
                    <a:srgbClr val="000000">
                      <a:alpha val="30000"/>
                    </a:srgbClr>
                  </a:outerShdw>
                </a:effectLst>
              </a:rPr>
              <a:t>vrese</a:t>
            </a:r>
            <a:r>
              <a:rPr lang="en-US" sz="5400" b="1" dirty="0">
                <a:ln w="10160">
                  <a:solidFill>
                    <a:schemeClr val="accent5"/>
                  </a:solidFill>
                  <a:prstDash val="solid"/>
                </a:ln>
                <a:solidFill>
                  <a:schemeClr val="bg1"/>
                </a:solidFill>
                <a:effectLst>
                  <a:outerShdw blurRad="38100" dist="22860" dir="5400000" algn="tl" rotWithShape="0">
                    <a:srgbClr val="000000">
                      <a:alpha val="30000"/>
                    </a:srgbClr>
                  </a:outerShdw>
                </a:effectLst>
              </a:rPr>
              <a:t> het </a:t>
            </a:r>
            <a:r>
              <a:rPr lang="en-US" sz="5400" b="1" dirty="0" err="1">
                <a:ln w="10160">
                  <a:solidFill>
                    <a:schemeClr val="accent5"/>
                  </a:solidFill>
                  <a:prstDash val="solid"/>
                </a:ln>
                <a:solidFill>
                  <a:schemeClr val="bg1"/>
                </a:solidFill>
                <a:effectLst>
                  <a:outerShdw blurRad="38100" dist="22860" dir="5400000" algn="tl" rotWithShape="0">
                    <a:srgbClr val="000000">
                      <a:alpha val="30000"/>
                    </a:srgbClr>
                  </a:outerShdw>
                </a:effectLst>
              </a:rPr>
              <a:t>jy</a:t>
            </a:r>
            <a:r>
              <a:rPr lang="en-US" sz="5400" b="1" dirty="0">
                <a:ln w="10160">
                  <a:solidFill>
                    <a:schemeClr val="accent5"/>
                  </a:solidFill>
                  <a:prstDash val="solid"/>
                </a:ln>
                <a:solidFill>
                  <a:schemeClr val="bg1"/>
                </a:solidFill>
                <a:effectLst>
                  <a:outerShdw blurRad="38100" dist="22860" dir="5400000" algn="tl" rotWithShape="0">
                    <a:srgbClr val="000000">
                      <a:alpha val="30000"/>
                    </a:srgbClr>
                  </a:outerShdw>
                </a:effectLst>
              </a:rPr>
              <a:t> </a:t>
            </a:r>
            <a:r>
              <a:rPr lang="en-US" sz="5400" b="1" dirty="0" err="1">
                <a:ln w="10160">
                  <a:solidFill>
                    <a:schemeClr val="accent5"/>
                  </a:solidFill>
                  <a:prstDash val="solid"/>
                </a:ln>
                <a:solidFill>
                  <a:schemeClr val="bg1"/>
                </a:solidFill>
                <a:effectLst>
                  <a:outerShdw blurRad="38100" dist="22860" dir="5400000" algn="tl" rotWithShape="0">
                    <a:srgbClr val="000000">
                      <a:alpha val="30000"/>
                    </a:srgbClr>
                  </a:outerShdw>
                </a:effectLst>
              </a:rPr>
              <a:t>vir</a:t>
            </a:r>
            <a:r>
              <a:rPr lang="en-US" sz="5400" b="1" dirty="0">
                <a:ln w="10160">
                  <a:solidFill>
                    <a:schemeClr val="accent5"/>
                  </a:solidFill>
                  <a:prstDash val="solid"/>
                </a:ln>
                <a:solidFill>
                  <a:schemeClr val="bg1"/>
                </a:solidFill>
                <a:effectLst>
                  <a:outerShdw blurRad="38100" dist="22860" dir="5400000" algn="tl" rotWithShape="0">
                    <a:srgbClr val="000000">
                      <a:alpha val="30000"/>
                    </a:srgbClr>
                  </a:outerShdw>
                </a:effectLst>
              </a:rPr>
              <a:t> </a:t>
            </a:r>
            <a:r>
              <a:rPr lang="en-US" sz="5400" b="1" dirty="0" err="1">
                <a:ln w="10160">
                  <a:solidFill>
                    <a:schemeClr val="accent5"/>
                  </a:solidFill>
                  <a:prstDash val="solid"/>
                </a:ln>
                <a:solidFill>
                  <a:schemeClr val="bg1"/>
                </a:solidFill>
                <a:effectLst>
                  <a:outerShdw blurRad="38100" dist="22860" dir="5400000" algn="tl" rotWithShape="0">
                    <a:srgbClr val="000000">
                      <a:alpha val="30000"/>
                    </a:srgbClr>
                  </a:outerShdw>
                </a:effectLst>
              </a:rPr>
              <a:t>hierdie</a:t>
            </a:r>
            <a:r>
              <a:rPr lang="en-US" sz="5400" b="1" dirty="0">
                <a:ln w="10160">
                  <a:solidFill>
                    <a:schemeClr val="accent5"/>
                  </a:solidFill>
                  <a:prstDash val="solid"/>
                </a:ln>
                <a:solidFill>
                  <a:schemeClr val="bg1"/>
                </a:solidFill>
                <a:effectLst>
                  <a:outerShdw blurRad="38100" dist="22860" dir="5400000" algn="tl" rotWithShape="0">
                    <a:srgbClr val="000000">
                      <a:alpha val="30000"/>
                    </a:srgbClr>
                  </a:outerShdw>
                </a:effectLst>
              </a:rPr>
              <a:t> </a:t>
            </a:r>
            <a:r>
              <a:rPr lang="en-US" sz="5400" b="1" dirty="0" err="1">
                <a:ln w="10160">
                  <a:solidFill>
                    <a:schemeClr val="accent5"/>
                  </a:solidFill>
                  <a:prstDash val="solid"/>
                </a:ln>
                <a:solidFill>
                  <a:schemeClr val="bg1"/>
                </a:solidFill>
                <a:effectLst>
                  <a:outerShdw blurRad="38100" dist="22860" dir="5400000" algn="tl" rotWithShape="0">
                    <a:srgbClr val="000000">
                      <a:alpha val="30000"/>
                    </a:srgbClr>
                  </a:outerShdw>
                </a:effectLst>
              </a:rPr>
              <a:t>jaar</a:t>
            </a:r>
            <a:r>
              <a:rPr lang="en-US" sz="5400" b="1" dirty="0">
                <a:ln w="10160">
                  <a:solidFill>
                    <a:schemeClr val="accent5"/>
                  </a:solidFill>
                  <a:prstDash val="solid"/>
                </a:ln>
                <a:solidFill>
                  <a:schemeClr val="bg1"/>
                </a:solidFill>
                <a:effectLst>
                  <a:outerShdw blurRad="38100" dist="22860" dir="5400000" algn="tl" rotWithShape="0">
                    <a:srgbClr val="000000">
                      <a:alpha val="30000"/>
                    </a:srgbClr>
                  </a:outerShdw>
                </a:effectLst>
              </a:rPr>
              <a:t>?</a:t>
            </a:r>
            <a:endParaRPr lang="en-US" sz="5400" b="1" cap="none" spc="0" dirty="0">
              <a:ln w="10160">
                <a:solidFill>
                  <a:schemeClr val="accent5"/>
                </a:solidFill>
                <a:prstDash val="solid"/>
              </a:ln>
              <a:solidFill>
                <a:schemeClr val="bg1"/>
              </a:solidFill>
              <a:effectLst>
                <a:outerShdw blurRad="38100" dist="22860" dir="5400000" algn="tl" rotWithShape="0">
                  <a:srgbClr val="000000">
                    <a:alpha val="30000"/>
                  </a:srgbClr>
                </a:outerShdw>
              </a:effectLst>
            </a:endParaRPr>
          </a:p>
        </p:txBody>
      </p:sp>
      <p:pic>
        <p:nvPicPr>
          <p:cNvPr id="7" name="Picture 6">
            <a:extLst>
              <a:ext uri="{FF2B5EF4-FFF2-40B4-BE49-F238E27FC236}">
                <a16:creationId xmlns:a16="http://schemas.microsoft.com/office/drawing/2014/main" id="{1ED7A34E-B8F3-9994-A8FA-574CB46EC35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25913" y="44"/>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472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3E99B-3349-4A71-B76A-EEBD558B04E2}"/>
              </a:ext>
            </a:extLst>
          </p:cNvPr>
          <p:cNvSpPr>
            <a:spLocks noGrp="1"/>
          </p:cNvSpPr>
          <p:nvPr>
            <p:ph type="title"/>
          </p:nvPr>
        </p:nvSpPr>
        <p:spPr/>
        <p:txBody>
          <a:bodyPr/>
          <a:lstStyle/>
          <a:p>
            <a:endParaRPr lang="en-ZA"/>
          </a:p>
        </p:txBody>
      </p:sp>
      <p:sp>
        <p:nvSpPr>
          <p:cNvPr id="3" name="Content Placeholder 2">
            <a:extLst>
              <a:ext uri="{FF2B5EF4-FFF2-40B4-BE49-F238E27FC236}">
                <a16:creationId xmlns:a16="http://schemas.microsoft.com/office/drawing/2014/main" id="{F3352268-A3FA-470E-AE44-FA344EE01609}"/>
              </a:ext>
            </a:extLst>
          </p:cNvPr>
          <p:cNvSpPr>
            <a:spLocks noGrp="1"/>
          </p:cNvSpPr>
          <p:nvPr>
            <p:ph idx="1"/>
          </p:nvPr>
        </p:nvSpPr>
        <p:spPr/>
        <p:txBody>
          <a:bodyPr/>
          <a:lstStyle/>
          <a:p>
            <a:endParaRPr lang="en-ZA"/>
          </a:p>
        </p:txBody>
      </p:sp>
      <p:pic>
        <p:nvPicPr>
          <p:cNvPr id="4" name="Picture 3">
            <a:extLst>
              <a:ext uri="{FF2B5EF4-FFF2-40B4-BE49-F238E27FC236}">
                <a16:creationId xmlns:a16="http://schemas.microsoft.com/office/drawing/2014/main" id="{EDA7A393-CB2B-4F5F-91CF-BB92D5CB41CA}"/>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075" y="0"/>
            <a:ext cx="12192000" cy="6858000"/>
          </a:xfrm>
          <a:prstGeom prst="rect">
            <a:avLst/>
          </a:prstGeom>
          <a:noFill/>
          <a:ln>
            <a:noFill/>
          </a:ln>
        </p:spPr>
      </p:pic>
      <p:sp>
        <p:nvSpPr>
          <p:cNvPr id="5" name="Rectangle 4">
            <a:extLst>
              <a:ext uri="{FF2B5EF4-FFF2-40B4-BE49-F238E27FC236}">
                <a16:creationId xmlns:a16="http://schemas.microsoft.com/office/drawing/2014/main" id="{3FFEBB67-FBEB-4C8B-9618-E881875ADFEE}"/>
              </a:ext>
            </a:extLst>
          </p:cNvPr>
          <p:cNvSpPr/>
          <p:nvPr/>
        </p:nvSpPr>
        <p:spPr>
          <a:xfrm>
            <a:off x="1261693" y="560790"/>
            <a:ext cx="2710999" cy="923330"/>
          </a:xfrm>
          <a:prstGeom prst="rect">
            <a:avLst/>
          </a:prstGeom>
          <a:noFill/>
        </p:spPr>
        <p:txBody>
          <a:bodyPr wrap="none" lIns="91440" tIns="45720" rIns="91440" bIns="45720">
            <a:spAutoFit/>
          </a:bodyPr>
          <a:lstStyle/>
          <a:p>
            <a:pPr algn="ctr"/>
            <a:r>
              <a:rPr lang="en-US" sz="5400" b="1" cap="none" spc="0" dirty="0">
                <a:ln w="10160">
                  <a:solidFill>
                    <a:schemeClr val="accent5"/>
                  </a:solidFill>
                  <a:prstDash val="solid"/>
                </a:ln>
                <a:solidFill>
                  <a:schemeClr val="bg1"/>
                </a:solidFill>
                <a:effectLst>
                  <a:outerShdw blurRad="38100" dist="22860" dir="5400000" algn="tl" rotWithShape="0">
                    <a:srgbClr val="000000">
                      <a:alpha val="30000"/>
                    </a:srgbClr>
                  </a:outerShdw>
                </a:effectLst>
              </a:rPr>
              <a:t>STRES:</a:t>
            </a:r>
          </a:p>
        </p:txBody>
      </p:sp>
      <p:sp>
        <p:nvSpPr>
          <p:cNvPr id="6" name="TextBox 5">
            <a:extLst>
              <a:ext uri="{FF2B5EF4-FFF2-40B4-BE49-F238E27FC236}">
                <a16:creationId xmlns:a16="http://schemas.microsoft.com/office/drawing/2014/main" id="{89685D33-DC63-4F81-981E-C3A663C0755C}"/>
              </a:ext>
            </a:extLst>
          </p:cNvPr>
          <p:cNvSpPr txBox="1"/>
          <p:nvPr/>
        </p:nvSpPr>
        <p:spPr>
          <a:xfrm>
            <a:off x="14892" y="1459694"/>
            <a:ext cx="5204603" cy="1754326"/>
          </a:xfrm>
          <a:prstGeom prst="rect">
            <a:avLst/>
          </a:prstGeom>
          <a:noFill/>
        </p:spPr>
        <p:txBody>
          <a:bodyPr wrap="square" rtlCol="0">
            <a:spAutoFit/>
          </a:bodyPr>
          <a:lstStyle/>
          <a:p>
            <a:pPr algn="ctr"/>
            <a:r>
              <a:rPr lang="nl-NL" b="1" dirty="0">
                <a:solidFill>
                  <a:schemeClr val="bg1"/>
                </a:solidFill>
              </a:rPr>
              <a:t>Stres sluit gevoelens van vrees in, maar daar is 'n bykomende, deurlopende, toenemende of nuwe druk of vraag. Wanneer jy oorweldig voel, kan jy angs ervaar</a:t>
            </a:r>
            <a:r>
              <a:rPr lang="en-ZA" b="1" dirty="0">
                <a:solidFill>
                  <a:schemeClr val="bg1"/>
                </a:solidFill>
              </a:rPr>
              <a:t>.</a:t>
            </a:r>
          </a:p>
          <a:p>
            <a:endParaRPr lang="en-ZA" dirty="0"/>
          </a:p>
        </p:txBody>
      </p:sp>
      <p:sp>
        <p:nvSpPr>
          <p:cNvPr id="7" name="Rectangle 6">
            <a:extLst>
              <a:ext uri="{FF2B5EF4-FFF2-40B4-BE49-F238E27FC236}">
                <a16:creationId xmlns:a16="http://schemas.microsoft.com/office/drawing/2014/main" id="{F4DB7CC6-8A61-46A8-B093-4ED29777F447}"/>
              </a:ext>
            </a:extLst>
          </p:cNvPr>
          <p:cNvSpPr/>
          <p:nvPr/>
        </p:nvSpPr>
        <p:spPr>
          <a:xfrm>
            <a:off x="6269815" y="517106"/>
            <a:ext cx="5472973" cy="923330"/>
          </a:xfrm>
          <a:prstGeom prst="rect">
            <a:avLst/>
          </a:prstGeom>
          <a:noFill/>
        </p:spPr>
        <p:txBody>
          <a:bodyPr wrap="none" lIns="91440" tIns="45720" rIns="91440" bIns="45720">
            <a:spAutoFit/>
          </a:bodyPr>
          <a:lstStyle/>
          <a:p>
            <a:pPr algn="ctr"/>
            <a:r>
              <a:rPr lang="en-US" sz="5400" b="1" cap="none" spc="0" dirty="0">
                <a:ln w="10160">
                  <a:solidFill>
                    <a:schemeClr val="accent5"/>
                  </a:solidFill>
                  <a:prstDash val="solid"/>
                </a:ln>
                <a:solidFill>
                  <a:schemeClr val="bg1"/>
                </a:solidFill>
                <a:effectLst>
                  <a:outerShdw blurRad="38100" dist="22860" dir="5400000" algn="tl" rotWithShape="0">
                    <a:srgbClr val="000000">
                      <a:alpha val="30000"/>
                    </a:srgbClr>
                  </a:outerShdw>
                </a:effectLst>
              </a:rPr>
              <a:t>ANGSTIGHEID:</a:t>
            </a:r>
          </a:p>
        </p:txBody>
      </p:sp>
      <p:sp>
        <p:nvSpPr>
          <p:cNvPr id="8" name="TextBox 7">
            <a:extLst>
              <a:ext uri="{FF2B5EF4-FFF2-40B4-BE49-F238E27FC236}">
                <a16:creationId xmlns:a16="http://schemas.microsoft.com/office/drawing/2014/main" id="{13F45B9B-7A87-448C-B40E-6C20DEB0AE63}"/>
              </a:ext>
            </a:extLst>
          </p:cNvPr>
          <p:cNvSpPr txBox="1"/>
          <p:nvPr/>
        </p:nvSpPr>
        <p:spPr>
          <a:xfrm>
            <a:off x="6552314" y="1395570"/>
            <a:ext cx="5204603" cy="646331"/>
          </a:xfrm>
          <a:prstGeom prst="rect">
            <a:avLst/>
          </a:prstGeom>
          <a:noFill/>
        </p:spPr>
        <p:txBody>
          <a:bodyPr wrap="square" rtlCol="0">
            <a:spAutoFit/>
          </a:bodyPr>
          <a:lstStyle/>
          <a:p>
            <a:r>
              <a:rPr lang="nl-NL" b="1" dirty="0">
                <a:solidFill>
                  <a:schemeClr val="bg1"/>
                </a:solidFill>
              </a:rPr>
              <a:t>Vrees of angs is 'n emosie wat veroorsaak dat jy ongemaklik en senuweeagtig voel.</a:t>
            </a:r>
            <a:endParaRPr lang="en-ZA" b="1" dirty="0"/>
          </a:p>
        </p:txBody>
      </p:sp>
      <p:sp>
        <p:nvSpPr>
          <p:cNvPr id="10" name="Rectangle 9">
            <a:extLst>
              <a:ext uri="{FF2B5EF4-FFF2-40B4-BE49-F238E27FC236}">
                <a16:creationId xmlns:a16="http://schemas.microsoft.com/office/drawing/2014/main" id="{8DF612BA-C3AD-4DE3-86CF-398ECCBDD760}"/>
              </a:ext>
            </a:extLst>
          </p:cNvPr>
          <p:cNvSpPr/>
          <p:nvPr/>
        </p:nvSpPr>
        <p:spPr>
          <a:xfrm>
            <a:off x="8137729" y="2516147"/>
            <a:ext cx="3480441" cy="923330"/>
          </a:xfrm>
          <a:prstGeom prst="rect">
            <a:avLst/>
          </a:prstGeom>
          <a:noFill/>
        </p:spPr>
        <p:txBody>
          <a:bodyPr wrap="none" lIns="91440" tIns="45720" rIns="91440" bIns="45720">
            <a:spAutoFit/>
          </a:bodyPr>
          <a:lstStyle/>
          <a:p>
            <a:pPr algn="ctr"/>
            <a:r>
              <a:rPr lang="en-US" sz="5400" b="1" cap="none" spc="0" dirty="0">
                <a:ln w="10160">
                  <a:solidFill>
                    <a:schemeClr val="accent5"/>
                  </a:solidFill>
                  <a:prstDash val="solid"/>
                </a:ln>
                <a:solidFill>
                  <a:schemeClr val="bg1"/>
                </a:solidFill>
                <a:effectLst>
                  <a:outerShdw blurRad="38100" dist="22860" dir="5400000" algn="tl" rotWithShape="0">
                    <a:srgbClr val="000000">
                      <a:alpha val="30000"/>
                    </a:srgbClr>
                  </a:outerShdw>
                </a:effectLst>
              </a:rPr>
              <a:t>Stressors:</a:t>
            </a:r>
          </a:p>
        </p:txBody>
      </p:sp>
      <p:sp>
        <p:nvSpPr>
          <p:cNvPr id="12" name="TextBox 11">
            <a:extLst>
              <a:ext uri="{FF2B5EF4-FFF2-40B4-BE49-F238E27FC236}">
                <a16:creationId xmlns:a16="http://schemas.microsoft.com/office/drawing/2014/main" id="{A8A82426-2E15-4C9E-8F70-09898061A278}"/>
              </a:ext>
            </a:extLst>
          </p:cNvPr>
          <p:cNvSpPr txBox="1"/>
          <p:nvPr/>
        </p:nvSpPr>
        <p:spPr>
          <a:xfrm>
            <a:off x="7581963" y="3497818"/>
            <a:ext cx="4591971" cy="1200329"/>
          </a:xfrm>
          <a:prstGeom prst="rect">
            <a:avLst/>
          </a:prstGeom>
          <a:noFill/>
        </p:spPr>
        <p:txBody>
          <a:bodyPr wrap="square">
            <a:spAutoFit/>
          </a:bodyPr>
          <a:lstStyle/>
          <a:p>
            <a:pPr algn="ctr"/>
            <a:r>
              <a:rPr lang="nl-NL" b="1" dirty="0">
                <a:solidFill>
                  <a:schemeClr val="bg1"/>
                </a:solidFill>
              </a:rPr>
              <a:t>Druk wat tot stres lei, word stressors genoem. Hulle kan fisies, sosiaal, emosioneel of omgewingsverwant wees.</a:t>
            </a:r>
            <a:endParaRPr lang="en-ZA" b="1" dirty="0">
              <a:solidFill>
                <a:schemeClr val="bg1"/>
              </a:solidFill>
            </a:endParaRPr>
          </a:p>
        </p:txBody>
      </p:sp>
      <p:pic>
        <p:nvPicPr>
          <p:cNvPr id="11" name="Picture 10">
            <a:extLst>
              <a:ext uri="{FF2B5EF4-FFF2-40B4-BE49-F238E27FC236}">
                <a16:creationId xmlns:a16="http://schemas.microsoft.com/office/drawing/2014/main" id="{1ED7A34E-B8F3-9994-A8FA-574CB46EC35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47988" y="-14959"/>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8092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F6203-3CA6-487F-913E-089B3F345E9E}"/>
              </a:ext>
            </a:extLst>
          </p:cNvPr>
          <p:cNvSpPr>
            <a:spLocks noGrp="1"/>
          </p:cNvSpPr>
          <p:nvPr>
            <p:ph type="title"/>
          </p:nvPr>
        </p:nvSpPr>
        <p:spPr>
          <a:xfrm>
            <a:off x="453735" y="742707"/>
            <a:ext cx="11284527" cy="1219200"/>
          </a:xfrm>
        </p:spPr>
        <p:txBody>
          <a:bodyPr anchor="b">
            <a:normAutofit fontScale="90000"/>
          </a:bodyPr>
          <a:lstStyle/>
          <a:p>
            <a:pPr algn="ctr"/>
            <a:r>
              <a:rPr lang="nl-NL" dirty="0"/>
              <a:t>Onthou jy van Graad 11: Gebalanseerde leefstyl – wat beteken die VYF aspekte/eienskappe wat elke individue in staat stel om in balans te wees?</a:t>
            </a:r>
            <a:endParaRPr lang="en-US" dirty="0"/>
          </a:p>
        </p:txBody>
      </p:sp>
      <p:pic>
        <p:nvPicPr>
          <p:cNvPr id="5" name="Content Placeholder 4" descr="A picture containing bubble chart&#10;&#10;Description automatically generated">
            <a:extLst>
              <a:ext uri="{FF2B5EF4-FFF2-40B4-BE49-F238E27FC236}">
                <a16:creationId xmlns:a16="http://schemas.microsoft.com/office/drawing/2014/main" id="{DBD0B4D7-4C81-40BC-AEAC-CEE48F87F573}"/>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351738" y="2187380"/>
            <a:ext cx="7488519" cy="4390859"/>
          </a:xfrm>
          <a:noFill/>
        </p:spPr>
      </p:pic>
      <p:sp>
        <p:nvSpPr>
          <p:cNvPr id="3" name="Oval 2">
            <a:extLst>
              <a:ext uri="{FF2B5EF4-FFF2-40B4-BE49-F238E27FC236}">
                <a16:creationId xmlns:a16="http://schemas.microsoft.com/office/drawing/2014/main" id="{25F99669-CE71-4A2D-AD25-E563C1C8498C}"/>
              </a:ext>
            </a:extLst>
          </p:cNvPr>
          <p:cNvSpPr/>
          <p:nvPr/>
        </p:nvSpPr>
        <p:spPr>
          <a:xfrm>
            <a:off x="5666510" y="2187380"/>
            <a:ext cx="1066799" cy="8190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tx2"/>
                </a:solidFill>
              </a:rPr>
              <a:t>SOSIAAL</a:t>
            </a:r>
            <a:endParaRPr lang="en-ZA" sz="900" b="1" dirty="0">
              <a:solidFill>
                <a:schemeClr val="tx2"/>
              </a:solidFill>
            </a:endParaRPr>
          </a:p>
        </p:txBody>
      </p:sp>
      <p:sp>
        <p:nvSpPr>
          <p:cNvPr id="6" name="Oval 5">
            <a:extLst>
              <a:ext uri="{FF2B5EF4-FFF2-40B4-BE49-F238E27FC236}">
                <a16:creationId xmlns:a16="http://schemas.microsoft.com/office/drawing/2014/main" id="{16EB7578-196D-4749-BCD9-5E69DF85F07F}"/>
              </a:ext>
            </a:extLst>
          </p:cNvPr>
          <p:cNvSpPr/>
          <p:nvPr/>
        </p:nvSpPr>
        <p:spPr>
          <a:xfrm>
            <a:off x="7426036" y="3579245"/>
            <a:ext cx="1288473" cy="80356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tx2"/>
                </a:solidFill>
              </a:rPr>
              <a:t>SPIRITUEEL</a:t>
            </a:r>
            <a:endParaRPr lang="en-ZA" sz="900" b="1" dirty="0">
              <a:solidFill>
                <a:schemeClr val="tx2"/>
              </a:solidFill>
            </a:endParaRPr>
          </a:p>
        </p:txBody>
      </p:sp>
      <p:pic>
        <p:nvPicPr>
          <p:cNvPr id="7" name="Picture 6">
            <a:extLst>
              <a:ext uri="{FF2B5EF4-FFF2-40B4-BE49-F238E27FC236}">
                <a16:creationId xmlns:a16="http://schemas.microsoft.com/office/drawing/2014/main" id="{1ED7A34E-B8F3-9994-A8FA-574CB46EC35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25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6543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8B198-3ECD-4D16-A2D4-755A6BD65162}"/>
              </a:ext>
            </a:extLst>
          </p:cNvPr>
          <p:cNvSpPr>
            <a:spLocks noGrp="1"/>
          </p:cNvSpPr>
          <p:nvPr>
            <p:ph type="title"/>
          </p:nvPr>
        </p:nvSpPr>
        <p:spPr>
          <a:xfrm>
            <a:off x="3164945" y="182033"/>
            <a:ext cx="5386388" cy="694267"/>
          </a:xfrm>
        </p:spPr>
        <p:txBody>
          <a:bodyPr/>
          <a:lstStyle/>
          <a:p>
            <a:r>
              <a:rPr lang="en-ZA"/>
              <a:t>Definieer jou stressors</a:t>
            </a:r>
            <a:endParaRPr lang="en-ZA" dirty="0"/>
          </a:p>
        </p:txBody>
      </p:sp>
      <p:sp>
        <p:nvSpPr>
          <p:cNvPr id="3" name="Content Placeholder 2">
            <a:extLst>
              <a:ext uri="{FF2B5EF4-FFF2-40B4-BE49-F238E27FC236}">
                <a16:creationId xmlns:a16="http://schemas.microsoft.com/office/drawing/2014/main" id="{F6BC67FA-B04A-48CE-BD5D-AD39217BCE8E}"/>
              </a:ext>
            </a:extLst>
          </p:cNvPr>
          <p:cNvSpPr>
            <a:spLocks noGrp="1"/>
          </p:cNvSpPr>
          <p:nvPr>
            <p:ph idx="1"/>
          </p:nvPr>
        </p:nvSpPr>
        <p:spPr>
          <a:xfrm>
            <a:off x="557214" y="1515533"/>
            <a:ext cx="5386388" cy="1701799"/>
          </a:xfrm>
        </p:spPr>
        <p:txBody>
          <a:bodyPr>
            <a:noAutofit/>
          </a:bodyPr>
          <a:lstStyle/>
          <a:p>
            <a:r>
              <a:rPr lang="en-ZA" sz="1700" dirty="0" err="1"/>
              <a:t>Fisiese</a:t>
            </a:r>
            <a:r>
              <a:rPr lang="en-ZA" sz="1700" dirty="0"/>
              <a:t> </a:t>
            </a:r>
            <a:r>
              <a:rPr lang="en-ZA" sz="1700" dirty="0" err="1"/>
              <a:t>faktore</a:t>
            </a:r>
            <a:r>
              <a:rPr lang="en-ZA" sz="1700" dirty="0"/>
              <a:t> </a:t>
            </a:r>
            <a:r>
              <a:rPr lang="en-ZA" sz="1700" dirty="0" err="1"/>
              <a:t>veroorsaak</a:t>
            </a:r>
            <a:r>
              <a:rPr lang="en-ZA" sz="1700" dirty="0"/>
              <a:t> </a:t>
            </a:r>
            <a:r>
              <a:rPr lang="en-ZA" sz="1700" dirty="0" err="1"/>
              <a:t>stres</a:t>
            </a:r>
            <a:r>
              <a:rPr lang="en-ZA" sz="1700" dirty="0"/>
              <a:t> wat </a:t>
            </a:r>
            <a:r>
              <a:rPr lang="en-ZA" sz="1700" dirty="0" err="1"/>
              <a:t>jou</a:t>
            </a:r>
            <a:r>
              <a:rPr lang="en-ZA" sz="1700" dirty="0"/>
              <a:t> </a:t>
            </a:r>
            <a:r>
              <a:rPr lang="en-ZA" sz="1700" dirty="0" err="1"/>
              <a:t>liggaam</a:t>
            </a:r>
            <a:r>
              <a:rPr lang="en-ZA" sz="1700" dirty="0"/>
              <a:t> </a:t>
            </a:r>
            <a:r>
              <a:rPr lang="en-ZA" sz="1700" dirty="0" err="1"/>
              <a:t>beïnvloed</a:t>
            </a:r>
            <a:r>
              <a:rPr lang="en-ZA" sz="1700" dirty="0"/>
              <a:t>. </a:t>
            </a:r>
            <a:r>
              <a:rPr lang="en-ZA" sz="1700" dirty="0" err="1"/>
              <a:t>Dit</a:t>
            </a:r>
            <a:r>
              <a:rPr lang="en-ZA" sz="1700" dirty="0"/>
              <a:t> sluit in 'n </a:t>
            </a:r>
            <a:r>
              <a:rPr lang="en-ZA" sz="1700" dirty="0" err="1"/>
              <a:t>gebrek</a:t>
            </a:r>
            <a:r>
              <a:rPr lang="en-ZA" sz="1700" dirty="0"/>
              <a:t> </a:t>
            </a:r>
            <a:r>
              <a:rPr lang="en-ZA" sz="1700" dirty="0" err="1"/>
              <a:t>aan</a:t>
            </a:r>
            <a:r>
              <a:rPr lang="en-ZA" sz="1700" dirty="0"/>
              <a:t> </a:t>
            </a:r>
            <a:r>
              <a:rPr lang="en-ZA" sz="1700" dirty="0" err="1"/>
              <a:t>oefening</a:t>
            </a:r>
            <a:r>
              <a:rPr lang="en-ZA" sz="1700" dirty="0"/>
              <a:t>, </a:t>
            </a:r>
            <a:r>
              <a:rPr lang="en-ZA" sz="1700" dirty="0" err="1"/>
              <a:t>fisiese</a:t>
            </a:r>
            <a:r>
              <a:rPr lang="en-ZA" sz="1700" dirty="0"/>
              <a:t> </a:t>
            </a:r>
            <a:r>
              <a:rPr lang="en-ZA" sz="1700" dirty="0" err="1"/>
              <a:t>mishandeling</a:t>
            </a:r>
            <a:r>
              <a:rPr lang="en-ZA" sz="1700" dirty="0"/>
              <a:t>, </a:t>
            </a:r>
            <a:r>
              <a:rPr lang="en-ZA" sz="1700" dirty="0" err="1"/>
              <a:t>oormoegheid</a:t>
            </a:r>
            <a:r>
              <a:rPr lang="en-ZA" sz="1700" dirty="0"/>
              <a:t>, </a:t>
            </a:r>
          </a:p>
          <a:p>
            <a:r>
              <a:rPr lang="en-ZA" sz="1700" dirty="0" err="1"/>
              <a:t>Dit</a:t>
            </a:r>
            <a:r>
              <a:rPr lang="en-ZA" sz="1700" dirty="0"/>
              <a:t> sluit in </a:t>
            </a:r>
            <a:r>
              <a:rPr lang="en-ZA" sz="1700" dirty="0" err="1"/>
              <a:t>ongesonde</a:t>
            </a:r>
            <a:r>
              <a:rPr lang="en-ZA" sz="1700" dirty="0"/>
              <a:t> </a:t>
            </a:r>
            <a:r>
              <a:rPr lang="en-ZA" sz="1700" dirty="0" err="1"/>
              <a:t>leefstylkeuses</a:t>
            </a:r>
            <a:r>
              <a:rPr lang="en-ZA" sz="1700" dirty="0"/>
              <a:t>, </a:t>
            </a:r>
            <a:r>
              <a:rPr lang="en-ZA" sz="1700" dirty="0" err="1"/>
              <a:t>alkoholmisbruik</a:t>
            </a:r>
            <a:r>
              <a:rPr lang="en-ZA" sz="1700" dirty="0"/>
              <a:t>, </a:t>
            </a:r>
            <a:r>
              <a:rPr lang="en-ZA" sz="1700" dirty="0" err="1"/>
              <a:t>kafeïenverslawing</a:t>
            </a:r>
            <a:r>
              <a:rPr lang="en-ZA" sz="1700" dirty="0"/>
              <a:t>, </a:t>
            </a:r>
            <a:r>
              <a:rPr lang="en-ZA" sz="1700" dirty="0" err="1"/>
              <a:t>seksuele</a:t>
            </a:r>
            <a:r>
              <a:rPr lang="en-ZA" sz="1700" dirty="0"/>
              <a:t> </a:t>
            </a:r>
            <a:r>
              <a:rPr lang="en-ZA" sz="1700" dirty="0" err="1"/>
              <a:t>losbandigheid</a:t>
            </a:r>
            <a:r>
              <a:rPr lang="en-ZA" sz="1700" dirty="0"/>
              <a:t>.</a:t>
            </a:r>
          </a:p>
        </p:txBody>
      </p:sp>
      <p:sp>
        <p:nvSpPr>
          <p:cNvPr id="4" name="Content Placeholder 2">
            <a:extLst>
              <a:ext uri="{FF2B5EF4-FFF2-40B4-BE49-F238E27FC236}">
                <a16:creationId xmlns:a16="http://schemas.microsoft.com/office/drawing/2014/main" id="{40EBCFF6-453D-4D97-B278-1B7FF56DD88B}"/>
              </a:ext>
            </a:extLst>
          </p:cNvPr>
          <p:cNvSpPr txBox="1">
            <a:spLocks/>
          </p:cNvSpPr>
          <p:nvPr/>
        </p:nvSpPr>
        <p:spPr>
          <a:xfrm>
            <a:off x="6095999" y="1515533"/>
            <a:ext cx="5691187" cy="2243668"/>
          </a:xfrm>
          <a:prstGeom prst="rect">
            <a:avLst/>
          </a:prstGeom>
        </p:spPr>
        <p:txBody>
          <a:bodyPr vert="horz" lIns="91440" tIns="45720" rIns="91440" bIns="45720" rtlCol="0">
            <a:noAutofit/>
          </a:bodyPr>
          <a:lstStyle>
            <a:lvl1pPr marL="347472" indent="-347472" algn="l" defTabSz="914400" rtl="0" eaLnBrk="1" latinLnBrk="0" hangingPunct="1">
              <a:lnSpc>
                <a:spcPct val="100000"/>
              </a:lnSpc>
              <a:spcBef>
                <a:spcPts val="1800"/>
              </a:spcBef>
              <a:buFont typeface="Arial" panose="020B0604020202020204" pitchFamily="34" charset="0"/>
              <a:buChar char="•"/>
              <a:defRPr sz="2400" kern="1200">
                <a:solidFill>
                  <a:schemeClr val="tx1"/>
                </a:solidFill>
                <a:latin typeface="+mn-lt"/>
                <a:ea typeface="+mn-ea"/>
                <a:cs typeface="+mn-cs"/>
              </a:defRPr>
            </a:lvl1pPr>
            <a:lvl2pPr marL="740664" indent="-283464" algn="l" defTabSz="914400" rtl="0" eaLnBrk="1" latinLnBrk="0" hangingPunct="1">
              <a:lnSpc>
                <a:spcPct val="100000"/>
              </a:lnSpc>
              <a:spcBef>
                <a:spcPts val="12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8pPr>
            <a:lvl9pPr marL="38862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9pPr>
          </a:lstStyle>
          <a:p>
            <a:r>
              <a:rPr lang="nl-NL" sz="1600" dirty="0"/>
              <a:t>Emosionele faktore sluit in jou gevoelens, reaksies op lewenservarings en hoe jy oor jouself voel. </a:t>
            </a:r>
          </a:p>
          <a:p>
            <a:r>
              <a:rPr lang="nl-NL" sz="1600" dirty="0"/>
              <a:t>Lewenskrisisse wat stressors is, sluit in tienerswangerskap, die dood van 'n ouer, werkloosheid in die huis, ens. </a:t>
            </a:r>
          </a:p>
          <a:p>
            <a:r>
              <a:rPr lang="nl-NL" sz="1600" dirty="0"/>
              <a:t>Verandering kan ook 'n stressor wees; soos om te verhuis of om van skool in jou matriekjaar te verander.</a:t>
            </a:r>
            <a:endParaRPr lang="en-ZA" sz="1600" dirty="0"/>
          </a:p>
        </p:txBody>
      </p:sp>
      <p:sp>
        <p:nvSpPr>
          <p:cNvPr id="5" name="TextBox 4">
            <a:extLst>
              <a:ext uri="{FF2B5EF4-FFF2-40B4-BE49-F238E27FC236}">
                <a16:creationId xmlns:a16="http://schemas.microsoft.com/office/drawing/2014/main" id="{ED7175EB-C078-436E-A955-AA76F0B407C4}"/>
              </a:ext>
            </a:extLst>
          </p:cNvPr>
          <p:cNvSpPr txBox="1"/>
          <p:nvPr/>
        </p:nvSpPr>
        <p:spPr>
          <a:xfrm>
            <a:off x="1083734" y="1011250"/>
            <a:ext cx="2600392" cy="369332"/>
          </a:xfrm>
          <a:prstGeom prst="rect">
            <a:avLst/>
          </a:prstGeom>
          <a:solidFill>
            <a:schemeClr val="accent2"/>
          </a:solidFill>
        </p:spPr>
        <p:txBody>
          <a:bodyPr wrap="none" rtlCol="0">
            <a:spAutoFit/>
          </a:bodyPr>
          <a:lstStyle/>
          <a:p>
            <a:r>
              <a:rPr lang="en-ZA" dirty="0">
                <a:solidFill>
                  <a:schemeClr val="tx2"/>
                </a:solidFill>
              </a:rPr>
              <a:t>FISIESE STRESSORS</a:t>
            </a:r>
          </a:p>
        </p:txBody>
      </p:sp>
      <p:sp>
        <p:nvSpPr>
          <p:cNvPr id="6" name="TextBox 5">
            <a:extLst>
              <a:ext uri="{FF2B5EF4-FFF2-40B4-BE49-F238E27FC236}">
                <a16:creationId xmlns:a16="http://schemas.microsoft.com/office/drawing/2014/main" id="{D9B7CEB9-B612-4EF8-A0F1-275785D2E70C}"/>
              </a:ext>
            </a:extLst>
          </p:cNvPr>
          <p:cNvSpPr txBox="1"/>
          <p:nvPr/>
        </p:nvSpPr>
        <p:spPr>
          <a:xfrm>
            <a:off x="6654801" y="1002782"/>
            <a:ext cx="3323346" cy="369332"/>
          </a:xfrm>
          <a:prstGeom prst="rect">
            <a:avLst/>
          </a:prstGeom>
          <a:solidFill>
            <a:schemeClr val="accent2"/>
          </a:solidFill>
        </p:spPr>
        <p:txBody>
          <a:bodyPr wrap="none" rtlCol="0">
            <a:spAutoFit/>
          </a:bodyPr>
          <a:lstStyle/>
          <a:p>
            <a:r>
              <a:rPr lang="en-ZA" dirty="0">
                <a:solidFill>
                  <a:schemeClr val="tx2"/>
                </a:solidFill>
              </a:rPr>
              <a:t>EMOSIONELE STRESSORS</a:t>
            </a:r>
          </a:p>
        </p:txBody>
      </p:sp>
      <p:sp>
        <p:nvSpPr>
          <p:cNvPr id="7" name="TextBox 6">
            <a:extLst>
              <a:ext uri="{FF2B5EF4-FFF2-40B4-BE49-F238E27FC236}">
                <a16:creationId xmlns:a16="http://schemas.microsoft.com/office/drawing/2014/main" id="{CCCBCEC2-1F61-49E8-AEFF-1C20412651C8}"/>
              </a:ext>
            </a:extLst>
          </p:cNvPr>
          <p:cNvSpPr txBox="1"/>
          <p:nvPr/>
        </p:nvSpPr>
        <p:spPr>
          <a:xfrm>
            <a:off x="1083734" y="3523733"/>
            <a:ext cx="2743059" cy="369332"/>
          </a:xfrm>
          <a:prstGeom prst="rect">
            <a:avLst/>
          </a:prstGeom>
          <a:solidFill>
            <a:schemeClr val="accent2"/>
          </a:solidFill>
        </p:spPr>
        <p:txBody>
          <a:bodyPr wrap="none" rtlCol="0">
            <a:spAutoFit/>
          </a:bodyPr>
          <a:lstStyle/>
          <a:p>
            <a:r>
              <a:rPr lang="en-ZA" dirty="0">
                <a:solidFill>
                  <a:schemeClr val="tx2"/>
                </a:solidFill>
              </a:rPr>
              <a:t>SOSIALE STRESSORS</a:t>
            </a:r>
          </a:p>
        </p:txBody>
      </p:sp>
      <p:sp>
        <p:nvSpPr>
          <p:cNvPr id="8" name="TextBox 7">
            <a:extLst>
              <a:ext uri="{FF2B5EF4-FFF2-40B4-BE49-F238E27FC236}">
                <a16:creationId xmlns:a16="http://schemas.microsoft.com/office/drawing/2014/main" id="{959049A5-3EFA-46B6-8A68-F2BD54F62264}"/>
              </a:ext>
            </a:extLst>
          </p:cNvPr>
          <p:cNvSpPr txBox="1"/>
          <p:nvPr/>
        </p:nvSpPr>
        <p:spPr>
          <a:xfrm>
            <a:off x="6454426" y="4171696"/>
            <a:ext cx="3026791" cy="369332"/>
          </a:xfrm>
          <a:prstGeom prst="rect">
            <a:avLst/>
          </a:prstGeom>
          <a:solidFill>
            <a:schemeClr val="accent2"/>
          </a:solidFill>
        </p:spPr>
        <p:txBody>
          <a:bodyPr wrap="none" rtlCol="0">
            <a:spAutoFit/>
          </a:bodyPr>
          <a:lstStyle/>
          <a:p>
            <a:r>
              <a:rPr lang="en-ZA" dirty="0">
                <a:solidFill>
                  <a:schemeClr val="tx2"/>
                </a:solidFill>
              </a:rPr>
              <a:t>OMGEWINGSTRESSORS</a:t>
            </a:r>
          </a:p>
        </p:txBody>
      </p:sp>
      <p:sp>
        <p:nvSpPr>
          <p:cNvPr id="9" name="Content Placeholder 2">
            <a:extLst>
              <a:ext uri="{FF2B5EF4-FFF2-40B4-BE49-F238E27FC236}">
                <a16:creationId xmlns:a16="http://schemas.microsoft.com/office/drawing/2014/main" id="{9C71F500-CBE9-4366-9F96-783B2F4C82D9}"/>
              </a:ext>
            </a:extLst>
          </p:cNvPr>
          <p:cNvSpPr txBox="1">
            <a:spLocks/>
          </p:cNvSpPr>
          <p:nvPr/>
        </p:nvSpPr>
        <p:spPr>
          <a:xfrm>
            <a:off x="557212" y="4199467"/>
            <a:ext cx="5386389" cy="1913466"/>
          </a:xfrm>
          <a:prstGeom prst="rect">
            <a:avLst/>
          </a:prstGeom>
        </p:spPr>
        <p:txBody>
          <a:bodyPr vert="horz" lIns="91440" tIns="45720" rIns="91440" bIns="45720" rtlCol="0">
            <a:normAutofit fontScale="70000" lnSpcReduction="20000"/>
          </a:bodyPr>
          <a:lstStyle>
            <a:lvl1pPr marL="347472" indent="-347472" algn="l" defTabSz="914400" rtl="0" eaLnBrk="1" latinLnBrk="0" hangingPunct="1">
              <a:lnSpc>
                <a:spcPct val="100000"/>
              </a:lnSpc>
              <a:spcBef>
                <a:spcPts val="1800"/>
              </a:spcBef>
              <a:buFont typeface="Arial" panose="020B0604020202020204" pitchFamily="34" charset="0"/>
              <a:buChar char="•"/>
              <a:defRPr sz="2400" kern="1200">
                <a:solidFill>
                  <a:schemeClr val="tx1"/>
                </a:solidFill>
                <a:latin typeface="+mn-lt"/>
                <a:ea typeface="+mn-ea"/>
                <a:cs typeface="+mn-cs"/>
              </a:defRPr>
            </a:lvl1pPr>
            <a:lvl2pPr marL="740664" indent="-283464" algn="l" defTabSz="914400" rtl="0" eaLnBrk="1" latinLnBrk="0" hangingPunct="1">
              <a:lnSpc>
                <a:spcPct val="100000"/>
              </a:lnSpc>
              <a:spcBef>
                <a:spcPts val="12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8pPr>
            <a:lvl9pPr marL="38862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9pPr>
          </a:lstStyle>
          <a:p>
            <a:r>
              <a:rPr lang="nl-NL" dirty="0"/>
              <a:t>Dit sluit in jou verhoudings met familelede, vriende en die samelewing in die algemeen. </a:t>
            </a:r>
          </a:p>
          <a:p>
            <a:r>
              <a:rPr lang="nl-NL" dirty="0"/>
              <a:t>Dit kan egskeiding in die gesin wees, geslagsdiskriminasie in die samelewing, afknouery onder portuurgroepe, die opbreek van vriendskappe of verhoudings, ens.</a:t>
            </a:r>
            <a:endParaRPr lang="en-ZA" dirty="0"/>
          </a:p>
        </p:txBody>
      </p:sp>
      <p:sp>
        <p:nvSpPr>
          <p:cNvPr id="10" name="Content Placeholder 2">
            <a:extLst>
              <a:ext uri="{FF2B5EF4-FFF2-40B4-BE49-F238E27FC236}">
                <a16:creationId xmlns:a16="http://schemas.microsoft.com/office/drawing/2014/main" id="{0F0ACB32-C0E5-40D3-9223-44CB1B032318}"/>
              </a:ext>
            </a:extLst>
          </p:cNvPr>
          <p:cNvSpPr txBox="1">
            <a:spLocks/>
          </p:cNvSpPr>
          <p:nvPr/>
        </p:nvSpPr>
        <p:spPr>
          <a:xfrm>
            <a:off x="6119811" y="4792134"/>
            <a:ext cx="5386389" cy="1778000"/>
          </a:xfrm>
          <a:prstGeom prst="rect">
            <a:avLst/>
          </a:prstGeom>
        </p:spPr>
        <p:txBody>
          <a:bodyPr vert="horz" lIns="91440" tIns="45720" rIns="91440" bIns="45720" rtlCol="0">
            <a:normAutofit fontScale="70000" lnSpcReduction="20000"/>
          </a:bodyPr>
          <a:lstStyle>
            <a:lvl1pPr marL="347472" indent="-347472" algn="l" defTabSz="914400" rtl="0" eaLnBrk="1" latinLnBrk="0" hangingPunct="1">
              <a:lnSpc>
                <a:spcPct val="100000"/>
              </a:lnSpc>
              <a:spcBef>
                <a:spcPts val="1800"/>
              </a:spcBef>
              <a:buFont typeface="Arial" panose="020B0604020202020204" pitchFamily="34" charset="0"/>
              <a:buChar char="•"/>
              <a:defRPr sz="2400" kern="1200">
                <a:solidFill>
                  <a:schemeClr val="tx1"/>
                </a:solidFill>
                <a:latin typeface="+mn-lt"/>
                <a:ea typeface="+mn-ea"/>
                <a:cs typeface="+mn-cs"/>
              </a:defRPr>
            </a:lvl1pPr>
            <a:lvl2pPr marL="740664" indent="-283464" algn="l" defTabSz="914400" rtl="0" eaLnBrk="1" latinLnBrk="0" hangingPunct="1">
              <a:lnSpc>
                <a:spcPct val="100000"/>
              </a:lnSpc>
              <a:spcBef>
                <a:spcPts val="12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8pPr>
            <a:lvl9pPr marL="38862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9pPr>
          </a:lstStyle>
          <a:p>
            <a:r>
              <a:rPr lang="nl-NL" dirty="0"/>
              <a:t>Dit verwys na alles rondom jou. Dit kan wees waar jy woon, skool gaan, ens. </a:t>
            </a:r>
          </a:p>
          <a:p>
            <a:r>
              <a:rPr lang="nl-NL" dirty="0"/>
              <a:t>Dit sluit ook besoedeling in wat veroorsaak word deur verkeer, natuurrampe (soos brande of vloede), gebrek aan privaatheid in jou huis, gebrek aan sonlig, ens.</a:t>
            </a:r>
            <a:endParaRPr lang="en-ZA" dirty="0"/>
          </a:p>
        </p:txBody>
      </p:sp>
      <p:pic>
        <p:nvPicPr>
          <p:cNvPr id="12" name="Picture 11">
            <a:extLst>
              <a:ext uri="{FF2B5EF4-FFF2-40B4-BE49-F238E27FC236}">
                <a16:creationId xmlns:a16="http://schemas.microsoft.com/office/drawing/2014/main" id="{1ED7A34E-B8F3-9994-A8FA-574CB46EC35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23156"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8884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C1B23-C903-4CF7-945E-C03903BF26DB}"/>
              </a:ext>
            </a:extLst>
          </p:cNvPr>
          <p:cNvSpPr>
            <a:spLocks noGrp="1"/>
          </p:cNvSpPr>
          <p:nvPr>
            <p:ph type="title"/>
          </p:nvPr>
        </p:nvSpPr>
        <p:spPr/>
        <p:txBody>
          <a:bodyPr/>
          <a:lstStyle/>
          <a:p>
            <a:endParaRPr lang="en-ZA"/>
          </a:p>
        </p:txBody>
      </p:sp>
      <p:pic>
        <p:nvPicPr>
          <p:cNvPr id="5" name="Content Placeholder 4" descr="A person sitting at a desk with books&#10;&#10;Description automatically generated with low confidence">
            <a:extLst>
              <a:ext uri="{FF2B5EF4-FFF2-40B4-BE49-F238E27FC236}">
                <a16:creationId xmlns:a16="http://schemas.microsoft.com/office/drawing/2014/main" id="{EBF1782B-1EB1-4B21-8A14-4D09849A329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88826" cy="6858000"/>
          </a:xfrm>
        </p:spPr>
      </p:pic>
      <p:sp>
        <p:nvSpPr>
          <p:cNvPr id="6" name="Rectangle 5">
            <a:extLst>
              <a:ext uri="{FF2B5EF4-FFF2-40B4-BE49-F238E27FC236}">
                <a16:creationId xmlns:a16="http://schemas.microsoft.com/office/drawing/2014/main" id="{C9DB036A-BF84-4BE7-AD09-2E6BD7013A65}"/>
              </a:ext>
            </a:extLst>
          </p:cNvPr>
          <p:cNvSpPr/>
          <p:nvPr/>
        </p:nvSpPr>
        <p:spPr>
          <a:xfrm>
            <a:off x="1619129" y="774680"/>
            <a:ext cx="3483814" cy="1754326"/>
          </a:xfrm>
          <a:prstGeom prst="rect">
            <a:avLst/>
          </a:prstGeom>
          <a:noFill/>
        </p:spPr>
        <p:txBody>
          <a:bodyPr wrap="square" lIns="91440" tIns="45720" rIns="91440" bIns="45720">
            <a:spAutoFit/>
          </a:bodyPr>
          <a:lstStyle/>
          <a:p>
            <a:pPr algn="ctr"/>
            <a:r>
              <a:rPr lang="en-ZA" sz="5400" b="1" dirty="0" err="1">
                <a:ln w="6600">
                  <a:solidFill>
                    <a:schemeClr val="accent2"/>
                  </a:solidFill>
                  <a:prstDash val="solid"/>
                </a:ln>
                <a:solidFill>
                  <a:schemeClr val="tx2"/>
                </a:solidFill>
                <a:effectLst>
                  <a:outerShdw dist="38100" dir="2700000" algn="tl" rotWithShape="0">
                    <a:schemeClr val="accent2"/>
                  </a:outerShdw>
                </a:effectLst>
              </a:rPr>
              <a:t>Assesseer</a:t>
            </a:r>
            <a:r>
              <a:rPr lang="en-ZA" sz="5400" b="1" dirty="0">
                <a:ln w="6600">
                  <a:solidFill>
                    <a:schemeClr val="accent2"/>
                  </a:solidFill>
                  <a:prstDash val="solid"/>
                </a:ln>
                <a:solidFill>
                  <a:schemeClr val="tx2"/>
                </a:solidFill>
                <a:effectLst>
                  <a:outerShdw dist="38100" dir="2700000" algn="tl" rotWithShape="0">
                    <a:schemeClr val="accent2"/>
                  </a:outerShdw>
                </a:effectLst>
              </a:rPr>
              <a:t> </a:t>
            </a:r>
            <a:r>
              <a:rPr lang="en-ZA" sz="5400" b="1" dirty="0" err="1">
                <a:ln w="6600">
                  <a:solidFill>
                    <a:schemeClr val="accent2"/>
                  </a:solidFill>
                  <a:prstDash val="solid"/>
                </a:ln>
                <a:solidFill>
                  <a:schemeClr val="tx2"/>
                </a:solidFill>
                <a:effectLst>
                  <a:outerShdw dist="38100" dir="2700000" algn="tl" rotWithShape="0">
                    <a:schemeClr val="accent2"/>
                  </a:outerShdw>
                </a:effectLst>
              </a:rPr>
              <a:t>jou</a:t>
            </a:r>
            <a:r>
              <a:rPr lang="en-ZA" sz="5400" b="1" dirty="0">
                <a:ln w="6600">
                  <a:solidFill>
                    <a:schemeClr val="accent2"/>
                  </a:solidFill>
                  <a:prstDash val="solid"/>
                </a:ln>
                <a:solidFill>
                  <a:schemeClr val="tx2"/>
                </a:solidFill>
                <a:effectLst>
                  <a:outerShdw dist="38100" dir="2700000" algn="tl" rotWithShape="0">
                    <a:schemeClr val="accent2"/>
                  </a:outerShdw>
                </a:effectLst>
              </a:rPr>
              <a:t> </a:t>
            </a:r>
            <a:r>
              <a:rPr lang="en-ZA" sz="5400" b="1" dirty="0" err="1">
                <a:ln w="6600">
                  <a:solidFill>
                    <a:schemeClr val="accent2"/>
                  </a:solidFill>
                  <a:prstDash val="solid"/>
                </a:ln>
                <a:solidFill>
                  <a:schemeClr val="tx2"/>
                </a:solidFill>
                <a:effectLst>
                  <a:outerShdw dist="38100" dir="2700000" algn="tl" rotWithShape="0">
                    <a:schemeClr val="accent2"/>
                  </a:outerShdw>
                </a:effectLst>
              </a:rPr>
              <a:t>stres</a:t>
            </a:r>
            <a:endParaRPr lang="en-ZA" sz="5400" b="1" cap="none" spc="0" dirty="0">
              <a:ln w="6600">
                <a:solidFill>
                  <a:schemeClr val="accent2"/>
                </a:solidFill>
                <a:prstDash val="solid"/>
              </a:ln>
              <a:solidFill>
                <a:schemeClr val="tx2"/>
              </a:solidFill>
              <a:effectLst>
                <a:outerShdw dist="38100" dir="2700000" algn="tl" rotWithShape="0">
                  <a:schemeClr val="accent2"/>
                </a:outerShdw>
              </a:effectLst>
            </a:endParaRPr>
          </a:p>
        </p:txBody>
      </p:sp>
      <p:pic>
        <p:nvPicPr>
          <p:cNvPr id="3" name="Picture 2">
            <a:extLst>
              <a:ext uri="{FF2B5EF4-FFF2-40B4-BE49-F238E27FC236}">
                <a16:creationId xmlns:a16="http://schemas.microsoft.com/office/drawing/2014/main" id="{1ED7A34E-B8F3-9994-A8FA-574CB46EC35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22739"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1264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C1B23-C903-4CF7-945E-C03903BF26DB}"/>
              </a:ext>
            </a:extLst>
          </p:cNvPr>
          <p:cNvSpPr>
            <a:spLocks noGrp="1"/>
          </p:cNvSpPr>
          <p:nvPr>
            <p:ph type="title"/>
          </p:nvPr>
        </p:nvSpPr>
        <p:spPr/>
        <p:txBody>
          <a:bodyPr/>
          <a:lstStyle/>
          <a:p>
            <a:endParaRPr lang="en-ZA"/>
          </a:p>
        </p:txBody>
      </p:sp>
      <p:pic>
        <p:nvPicPr>
          <p:cNvPr id="5" name="Content Placeholder 4" descr="A person sitting at a desk with books&#10;&#10;Description automatically generated with low confidence">
            <a:extLst>
              <a:ext uri="{FF2B5EF4-FFF2-40B4-BE49-F238E27FC236}">
                <a16:creationId xmlns:a16="http://schemas.microsoft.com/office/drawing/2014/main" id="{EBF1782B-1EB1-4B21-8A14-4D09849A329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88826" cy="6858000"/>
          </a:xfrm>
        </p:spPr>
      </p:pic>
      <p:sp>
        <p:nvSpPr>
          <p:cNvPr id="6" name="Rectangle 5">
            <a:extLst>
              <a:ext uri="{FF2B5EF4-FFF2-40B4-BE49-F238E27FC236}">
                <a16:creationId xmlns:a16="http://schemas.microsoft.com/office/drawing/2014/main" id="{C9DB036A-BF84-4BE7-AD09-2E6BD7013A65}"/>
              </a:ext>
            </a:extLst>
          </p:cNvPr>
          <p:cNvSpPr/>
          <p:nvPr/>
        </p:nvSpPr>
        <p:spPr>
          <a:xfrm>
            <a:off x="1065212" y="774680"/>
            <a:ext cx="4037731" cy="3416320"/>
          </a:xfrm>
          <a:prstGeom prst="rect">
            <a:avLst/>
          </a:prstGeom>
          <a:noFill/>
        </p:spPr>
        <p:txBody>
          <a:bodyPr wrap="square" lIns="91440" tIns="45720" rIns="91440" bIns="45720">
            <a:spAutoFit/>
          </a:bodyPr>
          <a:lstStyle/>
          <a:p>
            <a:pPr algn="ctr"/>
            <a:r>
              <a:rPr lang="en-ZA" sz="5400" b="1" dirty="0">
                <a:ln w="6600">
                  <a:solidFill>
                    <a:schemeClr val="accent2"/>
                  </a:solidFill>
                  <a:prstDash val="solid"/>
                </a:ln>
                <a:solidFill>
                  <a:schemeClr val="tx2"/>
                </a:solidFill>
                <a:effectLst>
                  <a:outerShdw dist="38100" dir="2700000" algn="tl" rotWithShape="0">
                    <a:schemeClr val="accent2"/>
                  </a:outerShdw>
                </a:effectLst>
              </a:rPr>
              <a:t>Wat </a:t>
            </a:r>
            <a:r>
              <a:rPr lang="en-ZA" sz="5400" b="1" dirty="0" err="1">
                <a:ln w="6600">
                  <a:solidFill>
                    <a:schemeClr val="accent2"/>
                  </a:solidFill>
                  <a:prstDash val="solid"/>
                </a:ln>
                <a:solidFill>
                  <a:schemeClr val="tx2"/>
                </a:solidFill>
                <a:effectLst>
                  <a:outerShdw dist="38100" dir="2700000" algn="tl" rotWithShape="0">
                    <a:schemeClr val="accent2"/>
                  </a:outerShdw>
                </a:effectLst>
              </a:rPr>
              <a:t>veroorsaak</a:t>
            </a:r>
            <a:r>
              <a:rPr lang="en-ZA" sz="5400" b="1" dirty="0">
                <a:ln w="6600">
                  <a:solidFill>
                    <a:schemeClr val="accent2"/>
                  </a:solidFill>
                  <a:prstDash val="solid"/>
                </a:ln>
                <a:solidFill>
                  <a:schemeClr val="tx2"/>
                </a:solidFill>
                <a:effectLst>
                  <a:outerShdw dist="38100" dir="2700000" algn="tl" rotWithShape="0">
                    <a:schemeClr val="accent2"/>
                  </a:outerShdw>
                </a:effectLst>
              </a:rPr>
              <a:t>  </a:t>
            </a:r>
            <a:r>
              <a:rPr lang="en-ZA" sz="5400" b="1" dirty="0" err="1">
                <a:ln w="6600">
                  <a:solidFill>
                    <a:schemeClr val="accent2"/>
                  </a:solidFill>
                  <a:prstDash val="solid"/>
                </a:ln>
                <a:solidFill>
                  <a:schemeClr val="tx2"/>
                </a:solidFill>
                <a:effectLst>
                  <a:outerShdw dist="38100" dir="2700000" algn="tl" rotWithShape="0">
                    <a:schemeClr val="accent2"/>
                  </a:outerShdw>
                </a:effectLst>
              </a:rPr>
              <a:t>stres</a:t>
            </a:r>
            <a:r>
              <a:rPr lang="en-ZA" sz="5400" b="1" dirty="0">
                <a:ln w="6600">
                  <a:solidFill>
                    <a:schemeClr val="accent2"/>
                  </a:solidFill>
                  <a:prstDash val="solid"/>
                </a:ln>
                <a:solidFill>
                  <a:schemeClr val="tx2"/>
                </a:solidFill>
                <a:effectLst>
                  <a:outerShdw dist="38100" dir="2700000" algn="tl" rotWithShape="0">
                    <a:schemeClr val="accent2"/>
                  </a:outerShdw>
                </a:effectLst>
              </a:rPr>
              <a:t> in </a:t>
            </a:r>
            <a:r>
              <a:rPr lang="en-ZA" sz="5400" b="1" dirty="0" err="1">
                <a:ln w="6600">
                  <a:solidFill>
                    <a:schemeClr val="accent2"/>
                  </a:solidFill>
                  <a:prstDash val="solid"/>
                </a:ln>
                <a:solidFill>
                  <a:schemeClr val="tx2"/>
                </a:solidFill>
                <a:effectLst>
                  <a:outerShdw dist="38100" dir="2700000" algn="tl" rotWithShape="0">
                    <a:schemeClr val="accent2"/>
                  </a:outerShdw>
                </a:effectLst>
              </a:rPr>
              <a:t>jou</a:t>
            </a:r>
            <a:r>
              <a:rPr lang="en-ZA" sz="5400" b="1" dirty="0">
                <a:ln w="6600">
                  <a:solidFill>
                    <a:schemeClr val="accent2"/>
                  </a:solidFill>
                  <a:prstDash val="solid"/>
                </a:ln>
                <a:solidFill>
                  <a:schemeClr val="tx2"/>
                </a:solidFill>
                <a:effectLst>
                  <a:outerShdw dist="38100" dir="2700000" algn="tl" rotWithShape="0">
                    <a:schemeClr val="accent2"/>
                  </a:outerShdw>
                </a:effectLst>
              </a:rPr>
              <a:t> </a:t>
            </a:r>
            <a:r>
              <a:rPr lang="en-ZA" sz="5400" b="1" dirty="0" err="1">
                <a:ln w="6600">
                  <a:solidFill>
                    <a:schemeClr val="accent2"/>
                  </a:solidFill>
                  <a:prstDash val="solid"/>
                </a:ln>
                <a:solidFill>
                  <a:schemeClr val="tx2"/>
                </a:solidFill>
                <a:effectLst>
                  <a:outerShdw dist="38100" dir="2700000" algn="tl" rotWithShape="0">
                    <a:schemeClr val="accent2"/>
                  </a:outerShdw>
                </a:effectLst>
              </a:rPr>
              <a:t>lewe</a:t>
            </a:r>
            <a:r>
              <a:rPr lang="en-ZA" sz="5400" b="1" dirty="0">
                <a:ln w="6600">
                  <a:solidFill>
                    <a:schemeClr val="accent2"/>
                  </a:solidFill>
                  <a:prstDash val="solid"/>
                </a:ln>
                <a:solidFill>
                  <a:schemeClr val="tx2"/>
                </a:solidFill>
                <a:effectLst>
                  <a:outerShdw dist="38100" dir="2700000" algn="tl" rotWithShape="0">
                    <a:schemeClr val="accent2"/>
                  </a:outerShdw>
                </a:effectLst>
              </a:rPr>
              <a:t>?</a:t>
            </a:r>
            <a:endParaRPr lang="en-ZA" sz="5400" b="1" cap="none" spc="0" dirty="0">
              <a:ln w="6600">
                <a:solidFill>
                  <a:schemeClr val="accent2"/>
                </a:solidFill>
                <a:prstDash val="solid"/>
              </a:ln>
              <a:solidFill>
                <a:schemeClr val="tx2"/>
              </a:solidFill>
              <a:effectLst>
                <a:outerShdw dist="38100" dir="2700000" algn="tl" rotWithShape="0">
                  <a:schemeClr val="accent2"/>
                </a:outerShdw>
              </a:effectLst>
            </a:endParaRPr>
          </a:p>
        </p:txBody>
      </p:sp>
      <p:pic>
        <p:nvPicPr>
          <p:cNvPr id="3" name="Picture 2">
            <a:extLst>
              <a:ext uri="{FF2B5EF4-FFF2-40B4-BE49-F238E27FC236}">
                <a16:creationId xmlns:a16="http://schemas.microsoft.com/office/drawing/2014/main" id="{1ED7A34E-B8F3-9994-A8FA-574CB46EC35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22739"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3125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FF08C09C-2144-4E21-BE6A-6DF3297F10C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8405583"/>
          </a:xfrm>
        </p:spPr>
      </p:pic>
      <p:sp>
        <p:nvSpPr>
          <p:cNvPr id="2" name="Title 1">
            <a:extLst>
              <a:ext uri="{FF2B5EF4-FFF2-40B4-BE49-F238E27FC236}">
                <a16:creationId xmlns:a16="http://schemas.microsoft.com/office/drawing/2014/main" id="{5671AB1E-AD65-41D4-A7E9-15AF201274A0}"/>
              </a:ext>
            </a:extLst>
          </p:cNvPr>
          <p:cNvSpPr>
            <a:spLocks noGrp="1"/>
          </p:cNvSpPr>
          <p:nvPr>
            <p:ph type="title"/>
          </p:nvPr>
        </p:nvSpPr>
        <p:spPr>
          <a:xfrm>
            <a:off x="0" y="0"/>
            <a:ext cx="6810427" cy="1219200"/>
          </a:xfrm>
          <a:solidFill>
            <a:schemeClr val="accent2"/>
          </a:solidFill>
        </p:spPr>
        <p:txBody>
          <a:bodyPr>
            <a:normAutofit/>
          </a:bodyPr>
          <a:lstStyle/>
          <a:p>
            <a:pPr algn="ctr"/>
            <a:r>
              <a:rPr lang="en-ZA" sz="7500" dirty="0"/>
              <a:t>REFLEKTEER</a:t>
            </a:r>
          </a:p>
        </p:txBody>
      </p:sp>
      <p:sp>
        <p:nvSpPr>
          <p:cNvPr id="6" name="TextBox 5">
            <a:extLst>
              <a:ext uri="{FF2B5EF4-FFF2-40B4-BE49-F238E27FC236}">
                <a16:creationId xmlns:a16="http://schemas.microsoft.com/office/drawing/2014/main" id="{9DD6B5A9-DA50-4ED9-95A8-6F41942CC421}"/>
              </a:ext>
            </a:extLst>
          </p:cNvPr>
          <p:cNvSpPr txBox="1"/>
          <p:nvPr/>
        </p:nvSpPr>
        <p:spPr>
          <a:xfrm>
            <a:off x="0" y="1681316"/>
            <a:ext cx="6810427" cy="2585323"/>
          </a:xfrm>
          <a:prstGeom prst="rect">
            <a:avLst/>
          </a:prstGeom>
          <a:solidFill>
            <a:schemeClr val="bg1">
              <a:alpha val="88000"/>
            </a:schemeClr>
          </a:solidFill>
        </p:spPr>
        <p:txBody>
          <a:bodyPr wrap="square" rtlCol="0">
            <a:spAutoFit/>
          </a:bodyPr>
          <a:lstStyle/>
          <a:p>
            <a:pPr marL="285750" indent="-285750">
              <a:buFont typeface="Arial" panose="020B0604020202020204" pitchFamily="34" charset="0"/>
              <a:buChar char="•"/>
            </a:pPr>
            <a:r>
              <a:rPr lang="en-ZA" dirty="0" err="1"/>
              <a:t>Watter</a:t>
            </a:r>
            <a:r>
              <a:rPr lang="en-ZA" dirty="0"/>
              <a:t> </a:t>
            </a:r>
            <a:r>
              <a:rPr lang="en-ZA" dirty="0" err="1"/>
              <a:t>raad</a:t>
            </a:r>
            <a:r>
              <a:rPr lang="en-ZA" dirty="0"/>
              <a:t> </a:t>
            </a:r>
            <a:r>
              <a:rPr lang="en-ZA" dirty="0" err="1"/>
              <a:t>sal</a:t>
            </a:r>
            <a:r>
              <a:rPr lang="en-ZA" dirty="0"/>
              <a:t> </a:t>
            </a:r>
            <a:r>
              <a:rPr lang="en-ZA" dirty="0" err="1"/>
              <a:t>jy</a:t>
            </a:r>
            <a:r>
              <a:rPr lang="en-ZA" dirty="0"/>
              <a:t> </a:t>
            </a:r>
            <a:r>
              <a:rPr lang="en-ZA" dirty="0" err="1"/>
              <a:t>aan</a:t>
            </a:r>
            <a:r>
              <a:rPr lang="en-ZA" dirty="0"/>
              <a:t> </a:t>
            </a:r>
            <a:r>
              <a:rPr lang="en-ZA" dirty="0" err="1"/>
              <a:t>iemand</a:t>
            </a:r>
            <a:r>
              <a:rPr lang="en-ZA" dirty="0"/>
              <a:t> gee wat </a:t>
            </a:r>
            <a:r>
              <a:rPr lang="en-ZA" dirty="0" err="1"/>
              <a:t>tekens</a:t>
            </a:r>
            <a:r>
              <a:rPr lang="en-ZA" dirty="0"/>
              <a:t> van </a:t>
            </a:r>
            <a:r>
              <a:rPr lang="en-ZA" dirty="0" err="1"/>
              <a:t>fisiese</a:t>
            </a:r>
            <a:r>
              <a:rPr lang="en-ZA" dirty="0"/>
              <a:t> / </a:t>
            </a:r>
            <a:r>
              <a:rPr lang="en-ZA" dirty="0" err="1"/>
              <a:t>emosionele</a:t>
            </a:r>
            <a:r>
              <a:rPr lang="en-ZA" dirty="0"/>
              <a:t> </a:t>
            </a:r>
            <a:r>
              <a:rPr lang="en-ZA" dirty="0" err="1"/>
              <a:t>stres</a:t>
            </a:r>
            <a:r>
              <a:rPr lang="en-ZA" dirty="0"/>
              <a:t> toon? </a:t>
            </a:r>
          </a:p>
          <a:p>
            <a:endParaRPr lang="en-ZA" dirty="0"/>
          </a:p>
          <a:p>
            <a:pPr marL="285750" indent="-285750">
              <a:buFont typeface="Arial" panose="020B0604020202020204" pitchFamily="34" charset="0"/>
              <a:buChar char="•"/>
            </a:pPr>
            <a:r>
              <a:rPr lang="en-ZA" dirty="0"/>
              <a:t>Hoe </a:t>
            </a:r>
            <a:r>
              <a:rPr lang="en-ZA" dirty="0" err="1"/>
              <a:t>kan</a:t>
            </a:r>
            <a:r>
              <a:rPr lang="en-ZA" dirty="0"/>
              <a:t> </a:t>
            </a:r>
            <a:r>
              <a:rPr lang="en-ZA" dirty="0" err="1"/>
              <a:t>jy</a:t>
            </a:r>
            <a:r>
              <a:rPr lang="en-ZA" dirty="0"/>
              <a:t> </a:t>
            </a:r>
            <a:r>
              <a:rPr lang="en-ZA" dirty="0" err="1"/>
              <a:t>bydra</a:t>
            </a:r>
            <a:r>
              <a:rPr lang="en-ZA" dirty="0"/>
              <a:t> tot die skep van 'n </a:t>
            </a:r>
            <a:r>
              <a:rPr lang="en-ZA" dirty="0" err="1"/>
              <a:t>kalm</a:t>
            </a:r>
            <a:r>
              <a:rPr lang="en-ZA" dirty="0"/>
              <a:t>, </a:t>
            </a:r>
            <a:r>
              <a:rPr lang="en-ZA" dirty="0" err="1"/>
              <a:t>stresvrye</a:t>
            </a:r>
            <a:r>
              <a:rPr lang="en-ZA" dirty="0"/>
              <a:t> </a:t>
            </a:r>
            <a:r>
              <a:rPr lang="en-ZA" dirty="0" err="1"/>
              <a:t>atmosfeer</a:t>
            </a:r>
            <a:r>
              <a:rPr lang="en-ZA" dirty="0"/>
              <a:t> in die </a:t>
            </a:r>
            <a:r>
              <a:rPr lang="en-ZA" dirty="0" err="1"/>
              <a:t>klaskamer</a:t>
            </a:r>
            <a:r>
              <a:rPr lang="en-ZA" dirty="0"/>
              <a:t>? </a:t>
            </a:r>
          </a:p>
          <a:p>
            <a:endParaRPr lang="en-ZA" dirty="0"/>
          </a:p>
          <a:p>
            <a:pPr marL="285750" lvl="0" indent="-285750">
              <a:buFont typeface="Arial" panose="020B0604020202020204" pitchFamily="34" charset="0"/>
              <a:buChar char="•"/>
            </a:pPr>
            <a:r>
              <a:rPr lang="af-ZA" dirty="0"/>
              <a:t>Ter voorbereiding vir die skryf van matriekeksamens later vanjaar, watter hanteringsmeganismes kan jy implementeer om jou stres beter te bestuur?</a:t>
            </a:r>
            <a:endParaRPr lang="en-ZA" dirty="0"/>
          </a:p>
        </p:txBody>
      </p:sp>
      <p:pic>
        <p:nvPicPr>
          <p:cNvPr id="3" name="Picture 2">
            <a:extLst>
              <a:ext uri="{FF2B5EF4-FFF2-40B4-BE49-F238E27FC236}">
                <a16:creationId xmlns:a16="http://schemas.microsoft.com/office/drawing/2014/main" id="{1ED7A34E-B8F3-9994-A8FA-574CB46EC35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25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4547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theme/theme1.xml><?xml version="1.0" encoding="utf-8"?>
<a:theme xmlns:a="http://schemas.openxmlformats.org/drawingml/2006/main" name="Nature Illustration 16x9">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3431377.potx" id="{56A48130-F36A-41C3-8C0C-0EF853C6708B}" vid="{0432F83B-7085-406B-BFE7-677E72A6CADA}"/>
    </a:ext>
  </a:extLst>
</a:theme>
</file>

<file path=ppt/theme/theme2.xml><?xml version="1.0" encoding="utf-8"?>
<a:theme xmlns:a="http://schemas.openxmlformats.org/drawingml/2006/main" name="Office Theme">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464</TotalTime>
  <Words>1488</Words>
  <Application>Microsoft Office PowerPoint</Application>
  <PresentationFormat>Widescreen</PresentationFormat>
  <Paragraphs>113</Paragraphs>
  <Slides>9</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DDG_ProximaNova</vt:lpstr>
      <vt:lpstr>Segoe Print</vt:lpstr>
      <vt:lpstr>Nature Illustration 16x9</vt:lpstr>
      <vt:lpstr>Selfontwikkeling in die samelewing</vt:lpstr>
      <vt:lpstr>‘n Oorsig oor hierdie jaar...</vt:lpstr>
      <vt:lpstr>PowerPoint Presentation</vt:lpstr>
      <vt:lpstr>PowerPoint Presentation</vt:lpstr>
      <vt:lpstr>Onthou jy van Graad 11: Gebalanseerde leefstyl – wat beteken die VYF aspekte/eienskappe wat elke individue in staat stel om in balans te wees?</vt:lpstr>
      <vt:lpstr>Definieer jou stressors</vt:lpstr>
      <vt:lpstr>PowerPoint Presentation</vt:lpstr>
      <vt:lpstr>PowerPoint Presentation</vt:lpstr>
      <vt:lpstr>REFLEKTEER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Development of the self in society</dc:title>
  <dc:creator>LEIGH-ANN PRINGLE</dc:creator>
  <cp:lastModifiedBy>Carsten Gertz</cp:lastModifiedBy>
  <cp:revision>44</cp:revision>
  <dcterms:created xsi:type="dcterms:W3CDTF">2021-01-18T08:21:21Z</dcterms:created>
  <dcterms:modified xsi:type="dcterms:W3CDTF">2022-10-27T15:16:35Z</dcterms:modified>
</cp:coreProperties>
</file>