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handoutMasterIdLst>
    <p:handoutMasterId r:id="rId12"/>
  </p:handoutMasterIdLst>
  <p:sldIdLst>
    <p:sldId id="272" r:id="rId2"/>
    <p:sldId id="273" r:id="rId3"/>
    <p:sldId id="288" r:id="rId4"/>
    <p:sldId id="266" r:id="rId5"/>
    <p:sldId id="284" r:id="rId6"/>
    <p:sldId id="286" r:id="rId7"/>
    <p:sldId id="287" r:id="rId8"/>
    <p:sldId id="285" r:id="rId9"/>
    <p:sldId id="290"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EIGH-ANN PRINGLE" initials="LP" lastIdx="1" clrIdx="0">
    <p:extLst>
      <p:ext uri="{19B8F6BF-5375-455C-9EA6-DF929625EA0E}">
        <p15:presenceInfo xmlns:p15="http://schemas.microsoft.com/office/powerpoint/2012/main" userId="LEIGH-ANN PRINGL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B5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5" autoAdjust="0"/>
    <p:restoredTop sz="74023" autoAdjust="0"/>
  </p:normalViewPr>
  <p:slideViewPr>
    <p:cSldViewPr snapToGrid="0">
      <p:cViewPr varScale="1">
        <p:scale>
          <a:sx n="84" d="100"/>
          <a:sy n="84" d="100"/>
        </p:scale>
        <p:origin x="1632" y="120"/>
      </p:cViewPr>
      <p:guideLst/>
    </p:cSldViewPr>
  </p:slideViewPr>
  <p:notesTextViewPr>
    <p:cViewPr>
      <p:scale>
        <a:sx n="3" d="2"/>
        <a:sy n="3" d="2"/>
      </p:scale>
      <p:origin x="0" y="0"/>
    </p:cViewPr>
  </p:notesTextViewPr>
  <p:notesViewPr>
    <p:cSldViewPr snapToGrid="0">
      <p:cViewPr varScale="1">
        <p:scale>
          <a:sx n="65" d="100"/>
          <a:sy n="65" d="100"/>
        </p:scale>
        <p:origin x="2784"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3A45BA1-980A-4507-BE5A-5C1E7C2FFD8F}" type="datetimeFigureOut">
              <a:rPr lang="en-US"/>
              <a:t>10/27/2022</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7E03411-58E2-43FD-AE1D-AD77DFF8CB20}" type="slidenum">
              <a:rPr/>
              <a:t>‹#›</a:t>
            </a:fld>
            <a:endParaRPr/>
          </a:p>
        </p:txBody>
      </p:sp>
    </p:spTree>
    <p:extLst>
      <p:ext uri="{BB962C8B-B14F-4D97-AF65-F5344CB8AC3E}">
        <p14:creationId xmlns:p14="http://schemas.microsoft.com/office/powerpoint/2010/main" val="1881910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A3416D-7FED-43BC-AA7C-D92DBA01ED64}" type="datetimeFigureOut">
              <a:rPr lang="en-US"/>
              <a:t>10/27/2022</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DC57A8-AE18-4654-B6AF-04B3577165BE}" type="slidenum">
              <a:rPr/>
              <a:t>‹#›</a:t>
            </a:fld>
            <a:endParaRPr/>
          </a:p>
        </p:txBody>
      </p:sp>
    </p:spTree>
    <p:extLst>
      <p:ext uri="{BB962C8B-B14F-4D97-AF65-F5344CB8AC3E}">
        <p14:creationId xmlns:p14="http://schemas.microsoft.com/office/powerpoint/2010/main" val="25813978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err="1"/>
              <a:t>Skyfie</a:t>
            </a:r>
            <a:r>
              <a:rPr lang="en-ZA" dirty="0"/>
              <a:t> 1-3 </a:t>
            </a:r>
            <a:r>
              <a:rPr lang="en-ZA" dirty="0" err="1"/>
              <a:t>Ineiding</a:t>
            </a:r>
            <a:r>
              <a:rPr lang="en-ZA" baseline="0" dirty="0"/>
              <a:t> </a:t>
            </a:r>
            <a:r>
              <a:rPr lang="en-ZA" dirty="0"/>
              <a:t>- 5min</a:t>
            </a:r>
          </a:p>
          <a:p>
            <a:r>
              <a:rPr lang="en-ZA" dirty="0"/>
              <a:t>Welkom</a:t>
            </a:r>
            <a:r>
              <a:rPr lang="en-ZA" baseline="0" dirty="0"/>
              <a:t> </a:t>
            </a:r>
            <a:r>
              <a:rPr lang="en-ZA" baseline="0" dirty="0" err="1"/>
              <a:t>terug</a:t>
            </a:r>
            <a:r>
              <a:rPr lang="en-ZA" baseline="0" dirty="0"/>
              <a:t> in die </a:t>
            </a:r>
            <a:r>
              <a:rPr lang="en-ZA" baseline="0" dirty="0" err="1"/>
              <a:t>klas</a:t>
            </a:r>
            <a:r>
              <a:rPr lang="en-ZA" dirty="0"/>
              <a:t>. </a:t>
            </a:r>
            <a:r>
              <a:rPr lang="en-ZA" dirty="0" err="1"/>
              <a:t>Kom</a:t>
            </a:r>
            <a:r>
              <a:rPr lang="en-ZA" baseline="0" dirty="0"/>
              <a:t> </a:t>
            </a:r>
            <a:r>
              <a:rPr lang="en-ZA" baseline="0" dirty="0" err="1"/>
              <a:t>ons</a:t>
            </a:r>
            <a:r>
              <a:rPr lang="en-ZA" baseline="0" dirty="0"/>
              <a:t> begin</a:t>
            </a:r>
            <a:r>
              <a:rPr lang="en-ZA" dirty="0"/>
              <a:t>!</a:t>
            </a:r>
          </a:p>
          <a:p>
            <a:endParaRPr lang="en-ZA" dirty="0"/>
          </a:p>
          <a:p>
            <a:endParaRPr lang="en-ZA" dirty="0"/>
          </a:p>
        </p:txBody>
      </p:sp>
      <p:sp>
        <p:nvSpPr>
          <p:cNvPr id="4" name="Slide Number Placeholder 3"/>
          <p:cNvSpPr>
            <a:spLocks noGrp="1"/>
          </p:cNvSpPr>
          <p:nvPr>
            <p:ph type="sldNum" sz="quarter" idx="5"/>
          </p:nvPr>
        </p:nvSpPr>
        <p:spPr/>
        <p:txBody>
          <a:bodyPr/>
          <a:lstStyle/>
          <a:p>
            <a:fld id="{C8DC57A8-AE18-4654-B6AF-04B3577165BE}" type="slidenum">
              <a:rPr lang="en-ZA" smtClean="0"/>
              <a:t>1</a:t>
            </a:fld>
            <a:endParaRPr lang="en-ZA"/>
          </a:p>
        </p:txBody>
      </p:sp>
    </p:spTree>
    <p:extLst>
      <p:ext uri="{BB962C8B-B14F-4D97-AF65-F5344CB8AC3E}">
        <p14:creationId xmlns:p14="http://schemas.microsoft.com/office/powerpoint/2010/main" val="35305758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err="1"/>
              <a:t>Skyfie</a:t>
            </a:r>
            <a:r>
              <a:rPr lang="en-ZA" dirty="0"/>
              <a:t> 2</a:t>
            </a:r>
          </a:p>
          <a:p>
            <a:endParaRPr lang="en-ZA" dirty="0"/>
          </a:p>
          <a:p>
            <a:r>
              <a:rPr lang="af-ZA" dirty="0"/>
              <a:t>In</a:t>
            </a:r>
            <a:r>
              <a:rPr lang="af-ZA" baseline="0" dirty="0"/>
              <a:t> die l</a:t>
            </a:r>
            <a:r>
              <a:rPr lang="af-ZA" dirty="0"/>
              <a:t>aaste les het ons gekyk na die verskillende soorte stressors en hoe hulle jou kan beïnvloed. Kom ons neem twee minute om te sien hoe dit met jou gaan. Kies in julle groepe EEN van die gesigte uit </a:t>
            </a:r>
            <a:r>
              <a:rPr lang="af-ZA" b="1" i="1" u="sng" dirty="0"/>
              <a:t>Les 1 – Werkkaart</a:t>
            </a:r>
            <a:r>
              <a:rPr lang="af-ZA" b="1" i="1" u="sng" baseline="0" dirty="0"/>
              <a:t> </a:t>
            </a:r>
            <a:r>
              <a:rPr lang="af-ZA" b="1" i="1" u="sng" dirty="0"/>
              <a:t>Aktiwiteit 2</a:t>
            </a:r>
            <a:r>
              <a:rPr lang="af-ZA" b="1" i="1" u="none" dirty="0"/>
              <a:t> </a:t>
            </a:r>
            <a:r>
              <a:rPr lang="af-ZA" b="0" u="none" dirty="0"/>
              <a:t>(</a:t>
            </a:r>
            <a:r>
              <a:rPr lang="af-ZA" dirty="0"/>
              <a:t>wat ons tydens</a:t>
            </a:r>
            <a:r>
              <a:rPr lang="af-ZA" baseline="0" dirty="0"/>
              <a:t> die vorige les vltooi het)</a:t>
            </a:r>
            <a:r>
              <a:rPr lang="af-ZA" dirty="0"/>
              <a:t> om te beoordeel hoe julle tans vaar in die volgende areas:</a:t>
            </a:r>
          </a:p>
          <a:p>
            <a:endParaRPr lang="en-ZA" dirty="0"/>
          </a:p>
          <a:p>
            <a:r>
              <a:rPr lang="en-ZA" dirty="0" err="1"/>
              <a:t>Onthou</a:t>
            </a:r>
            <a:r>
              <a:rPr lang="en-ZA" dirty="0"/>
              <a:t>:</a:t>
            </a:r>
          </a:p>
          <a:p>
            <a:r>
              <a:rPr lang="en-ZA" dirty="0"/>
              <a:t>1 = </a:t>
            </a:r>
            <a:r>
              <a:rPr lang="en-ZA" dirty="0" err="1"/>
              <a:t>Ek</a:t>
            </a:r>
            <a:r>
              <a:rPr lang="en-ZA" dirty="0"/>
              <a:t> </a:t>
            </a:r>
            <a:r>
              <a:rPr lang="en-ZA" dirty="0" err="1"/>
              <a:t>voel</a:t>
            </a:r>
            <a:r>
              <a:rPr lang="en-ZA" dirty="0"/>
              <a:t> </a:t>
            </a:r>
            <a:r>
              <a:rPr lang="en-ZA" dirty="0" err="1"/>
              <a:t>kalm</a:t>
            </a:r>
            <a:r>
              <a:rPr lang="en-ZA" baseline="0" dirty="0"/>
              <a:t> </a:t>
            </a:r>
            <a:r>
              <a:rPr lang="en-ZA" baseline="0" dirty="0" err="1"/>
              <a:t>en</a:t>
            </a:r>
            <a:r>
              <a:rPr lang="en-ZA" baseline="0" dirty="0"/>
              <a:t> </a:t>
            </a:r>
            <a:r>
              <a:rPr lang="en-ZA" baseline="0" dirty="0" err="1"/>
              <a:t>ontspanne</a:t>
            </a:r>
            <a:r>
              <a:rPr lang="en-ZA" baseline="0" dirty="0"/>
              <a:t>.</a:t>
            </a:r>
            <a:endParaRPr lang="en-ZA" dirty="0"/>
          </a:p>
          <a:p>
            <a:r>
              <a:rPr lang="en-ZA" dirty="0"/>
              <a:t>2 = </a:t>
            </a:r>
            <a:r>
              <a:rPr lang="en-ZA" dirty="0" err="1"/>
              <a:t>Ek</a:t>
            </a:r>
            <a:r>
              <a:rPr lang="en-ZA" dirty="0"/>
              <a:t> </a:t>
            </a:r>
            <a:r>
              <a:rPr lang="en-ZA" dirty="0" err="1"/>
              <a:t>voel</a:t>
            </a:r>
            <a:r>
              <a:rPr lang="en-ZA" dirty="0"/>
              <a:t> 'n </a:t>
            </a:r>
            <a:r>
              <a:rPr lang="en-ZA" dirty="0" err="1"/>
              <a:t>bietjie</a:t>
            </a:r>
            <a:r>
              <a:rPr lang="en-ZA" dirty="0"/>
              <a:t> </a:t>
            </a:r>
            <a:r>
              <a:rPr lang="en-ZA" dirty="0" err="1"/>
              <a:t>ongemaklik</a:t>
            </a:r>
            <a:r>
              <a:rPr lang="en-ZA" dirty="0"/>
              <a:t> </a:t>
            </a:r>
            <a:r>
              <a:rPr lang="en-ZA" dirty="0" err="1"/>
              <a:t>en</a:t>
            </a:r>
            <a:r>
              <a:rPr lang="en-ZA" dirty="0"/>
              <a:t> </a:t>
            </a:r>
            <a:r>
              <a:rPr lang="en-ZA" dirty="0" err="1"/>
              <a:t>daar</a:t>
            </a:r>
            <a:r>
              <a:rPr lang="en-ZA" dirty="0"/>
              <a:t> is 'n </a:t>
            </a:r>
            <a:r>
              <a:rPr lang="en-ZA" dirty="0" err="1"/>
              <a:t>paar</a:t>
            </a:r>
            <a:r>
              <a:rPr lang="en-ZA" dirty="0"/>
              <a:t> dinge in my </a:t>
            </a:r>
            <a:r>
              <a:rPr lang="en-ZA" dirty="0" err="1"/>
              <a:t>gedagtes</a:t>
            </a:r>
            <a:r>
              <a:rPr lang="en-ZA" dirty="0"/>
              <a:t>.</a:t>
            </a:r>
          </a:p>
          <a:p>
            <a:r>
              <a:rPr lang="en-ZA" dirty="0"/>
              <a:t>3 = </a:t>
            </a:r>
            <a:r>
              <a:rPr lang="en-ZA" dirty="0" err="1"/>
              <a:t>Ek</a:t>
            </a:r>
            <a:r>
              <a:rPr lang="en-ZA" dirty="0"/>
              <a:t> </a:t>
            </a:r>
            <a:r>
              <a:rPr lang="en-ZA" dirty="0" err="1"/>
              <a:t>voel</a:t>
            </a:r>
            <a:r>
              <a:rPr lang="en-ZA" dirty="0"/>
              <a:t> 'n </a:t>
            </a:r>
            <a:r>
              <a:rPr lang="en-ZA" dirty="0" err="1"/>
              <a:t>bietjie</a:t>
            </a:r>
            <a:r>
              <a:rPr lang="en-ZA" dirty="0"/>
              <a:t> </a:t>
            </a:r>
            <a:r>
              <a:rPr lang="en-ZA" dirty="0" err="1"/>
              <a:t>gestres</a:t>
            </a:r>
            <a:r>
              <a:rPr lang="en-ZA" dirty="0"/>
              <a:t>.</a:t>
            </a:r>
          </a:p>
          <a:p>
            <a:r>
              <a:rPr lang="en-ZA" dirty="0"/>
              <a:t>4 = </a:t>
            </a:r>
            <a:r>
              <a:rPr lang="en-ZA" dirty="0" err="1"/>
              <a:t>Ek</a:t>
            </a:r>
            <a:r>
              <a:rPr lang="en-ZA" dirty="0"/>
              <a:t> is </a:t>
            </a:r>
            <a:r>
              <a:rPr lang="en-ZA" dirty="0" err="1"/>
              <a:t>nou</a:t>
            </a:r>
            <a:r>
              <a:rPr lang="en-ZA" dirty="0"/>
              <a:t> </a:t>
            </a:r>
            <a:r>
              <a:rPr lang="en-ZA" dirty="0" err="1"/>
              <a:t>eintlik</a:t>
            </a:r>
            <a:r>
              <a:rPr lang="en-ZA" dirty="0"/>
              <a:t> </a:t>
            </a:r>
            <a:r>
              <a:rPr lang="en-ZA" dirty="0" err="1"/>
              <a:t>nogal</a:t>
            </a:r>
            <a:r>
              <a:rPr lang="en-ZA" dirty="0"/>
              <a:t> </a:t>
            </a:r>
            <a:r>
              <a:rPr lang="en-ZA" dirty="0" err="1"/>
              <a:t>ontsteld</a:t>
            </a:r>
            <a:r>
              <a:rPr lang="en-ZA" dirty="0"/>
              <a:t>.</a:t>
            </a:r>
          </a:p>
          <a:p>
            <a:r>
              <a:rPr lang="en-ZA" dirty="0"/>
              <a:t>5 = </a:t>
            </a:r>
            <a:r>
              <a:rPr lang="en-ZA" dirty="0" err="1"/>
              <a:t>Ek</a:t>
            </a:r>
            <a:r>
              <a:rPr lang="en-ZA" dirty="0"/>
              <a:t> </a:t>
            </a:r>
            <a:r>
              <a:rPr lang="en-ZA" dirty="0" err="1"/>
              <a:t>gaan</a:t>
            </a:r>
            <a:r>
              <a:rPr lang="en-ZA" dirty="0"/>
              <a:t> </a:t>
            </a:r>
            <a:r>
              <a:rPr lang="en-ZA" dirty="0" err="1"/>
              <a:t>ontplof</a:t>
            </a:r>
            <a:r>
              <a:rPr lang="en-ZA" dirty="0"/>
              <a:t>!</a:t>
            </a:r>
          </a:p>
          <a:p>
            <a:endParaRPr lang="en-ZA" dirty="0"/>
          </a:p>
          <a:p>
            <a:r>
              <a:rPr lang="en-ZA" b="1" dirty="0" err="1"/>
              <a:t>Oordeelareas</a:t>
            </a:r>
            <a:r>
              <a:rPr lang="en-ZA" b="1" dirty="0"/>
              <a:t>:</a:t>
            </a:r>
          </a:p>
          <a:p>
            <a:pPr marL="171450" indent="-171450">
              <a:buFont typeface="Arial" panose="020B0604020202020204" pitchFamily="34" charset="0"/>
              <a:buChar char="•"/>
            </a:pPr>
            <a:r>
              <a:rPr lang="en-ZA" dirty="0" err="1"/>
              <a:t>Vriendskappe</a:t>
            </a:r>
            <a:endParaRPr lang="en-ZA" dirty="0"/>
          </a:p>
          <a:p>
            <a:pPr marL="171450" indent="-171450">
              <a:buFont typeface="Arial" panose="020B0604020202020204" pitchFamily="34" charset="0"/>
              <a:buChar char="•"/>
            </a:pPr>
            <a:r>
              <a:rPr lang="en-ZA" dirty="0" err="1"/>
              <a:t>Skoolwerk</a:t>
            </a:r>
            <a:endParaRPr lang="en-ZA" dirty="0"/>
          </a:p>
          <a:p>
            <a:pPr marL="171450" indent="-171450">
              <a:buFont typeface="Arial" panose="020B0604020202020204" pitchFamily="34" charset="0"/>
              <a:buChar char="•"/>
            </a:pPr>
            <a:r>
              <a:rPr lang="en-ZA" dirty="0" err="1"/>
              <a:t>Familie</a:t>
            </a:r>
            <a:endParaRPr lang="en-ZA" dirty="0"/>
          </a:p>
          <a:p>
            <a:pPr marL="171450" indent="-171450">
              <a:buFont typeface="Arial" panose="020B0604020202020204" pitchFamily="34" charset="0"/>
              <a:buChar char="•"/>
            </a:pPr>
            <a:r>
              <a:rPr lang="en-ZA" dirty="0" err="1"/>
              <a:t>Finansiële</a:t>
            </a:r>
            <a:r>
              <a:rPr lang="en-ZA" dirty="0"/>
              <a:t> </a:t>
            </a:r>
            <a:r>
              <a:rPr lang="en-ZA" dirty="0" err="1"/>
              <a:t>bekommernisse</a:t>
            </a:r>
            <a:endParaRPr lang="en-ZA" dirty="0"/>
          </a:p>
          <a:p>
            <a:pPr marL="171450" indent="-171450">
              <a:buFont typeface="Arial" panose="020B0604020202020204" pitchFamily="34" charset="0"/>
              <a:buChar char="•"/>
            </a:pPr>
            <a:r>
              <a:rPr lang="en-ZA" dirty="0" err="1"/>
              <a:t>Omgewing</a:t>
            </a:r>
            <a:r>
              <a:rPr lang="en-ZA" dirty="0"/>
              <a:t>,</a:t>
            </a:r>
            <a:r>
              <a:rPr lang="en-ZA" baseline="0" dirty="0"/>
              <a:t> </a:t>
            </a:r>
            <a:r>
              <a:rPr lang="en-ZA" dirty="0" err="1"/>
              <a:t>bv</a:t>
            </a:r>
            <a:r>
              <a:rPr lang="en-ZA" dirty="0"/>
              <a:t>. die</a:t>
            </a:r>
            <a:r>
              <a:rPr lang="en-ZA" baseline="0" dirty="0"/>
              <a:t> </a:t>
            </a:r>
            <a:r>
              <a:rPr lang="en-ZA" dirty="0" err="1"/>
              <a:t>pandemie</a:t>
            </a:r>
            <a:endParaRPr lang="en-ZA" dirty="0"/>
          </a:p>
          <a:p>
            <a:pPr marL="171450" indent="-171450">
              <a:buFont typeface="Arial" panose="020B0604020202020204" pitchFamily="34" charset="0"/>
              <a:buChar char="•"/>
            </a:pPr>
            <a:r>
              <a:rPr lang="en-ZA" dirty="0" err="1"/>
              <a:t>Toekomsplanne</a:t>
            </a:r>
            <a:endParaRPr lang="en-ZA" dirty="0"/>
          </a:p>
          <a:p>
            <a:endParaRPr lang="en-ZA" dirty="0"/>
          </a:p>
        </p:txBody>
      </p:sp>
      <p:sp>
        <p:nvSpPr>
          <p:cNvPr id="4" name="Slide Number Placeholder 3"/>
          <p:cNvSpPr>
            <a:spLocks noGrp="1"/>
          </p:cNvSpPr>
          <p:nvPr>
            <p:ph type="sldNum" sz="quarter" idx="5"/>
          </p:nvPr>
        </p:nvSpPr>
        <p:spPr/>
        <p:txBody>
          <a:bodyPr/>
          <a:lstStyle/>
          <a:p>
            <a:fld id="{C8DC57A8-AE18-4654-B6AF-04B3577165BE}" type="slidenum">
              <a:rPr lang="en-ZA" smtClean="0"/>
              <a:t>2</a:t>
            </a:fld>
            <a:endParaRPr lang="en-ZA"/>
          </a:p>
        </p:txBody>
      </p:sp>
    </p:spTree>
    <p:extLst>
      <p:ext uri="{BB962C8B-B14F-4D97-AF65-F5344CB8AC3E}">
        <p14:creationId xmlns:p14="http://schemas.microsoft.com/office/powerpoint/2010/main" val="20275810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err="1"/>
              <a:t>Skyfie</a:t>
            </a:r>
            <a:r>
              <a:rPr lang="en-ZA" dirty="0"/>
              <a:t> 3</a:t>
            </a:r>
          </a:p>
          <a:p>
            <a:endParaRPr lang="en-ZA" dirty="0"/>
          </a:p>
          <a:p>
            <a:r>
              <a:rPr lang="af-ZA" dirty="0"/>
              <a:t>Werk deur die inligting op hierdie skyfie. (Hierdie aantekeninge is in die </a:t>
            </a:r>
            <a:r>
              <a:rPr lang="af-ZA" b="1" u="sng" dirty="0"/>
              <a:t>Inhoudsopsomming </a:t>
            </a:r>
            <a:r>
              <a:rPr lang="af-ZA" dirty="0"/>
              <a:t>vir leerders ingesluit.) Maak seker dat hulle die verskil tussen eustres en nood verstaan.</a:t>
            </a:r>
            <a:endParaRPr lang="en-ZA" i="1" dirty="0"/>
          </a:p>
        </p:txBody>
      </p:sp>
      <p:sp>
        <p:nvSpPr>
          <p:cNvPr id="4" name="Slide Number Placeholder 3"/>
          <p:cNvSpPr>
            <a:spLocks noGrp="1"/>
          </p:cNvSpPr>
          <p:nvPr>
            <p:ph type="sldNum" sz="quarter" idx="5"/>
          </p:nvPr>
        </p:nvSpPr>
        <p:spPr/>
        <p:txBody>
          <a:bodyPr/>
          <a:lstStyle/>
          <a:p>
            <a:fld id="{C8DC57A8-AE18-4654-B6AF-04B3577165BE}" type="slidenum">
              <a:rPr lang="en-ZA" smtClean="0"/>
              <a:t>3</a:t>
            </a:fld>
            <a:endParaRPr lang="en-ZA"/>
          </a:p>
        </p:txBody>
      </p:sp>
    </p:spTree>
    <p:extLst>
      <p:ext uri="{BB962C8B-B14F-4D97-AF65-F5344CB8AC3E}">
        <p14:creationId xmlns:p14="http://schemas.microsoft.com/office/powerpoint/2010/main" val="32326992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err="1"/>
              <a:t>Skyfie</a:t>
            </a:r>
            <a:r>
              <a:rPr lang="en-ZA" dirty="0"/>
              <a:t> 4</a:t>
            </a:r>
          </a:p>
          <a:p>
            <a:endParaRPr lang="en-ZA" dirty="0"/>
          </a:p>
          <a:p>
            <a:r>
              <a:rPr lang="af-ZA" dirty="0"/>
              <a:t>Vorm groepe van VIER en maak 'n lys van 5 POSITIEWE verskillende dinge wat elke persoon doen om hul stres te bestuur. Vra een persoon uit elke groep om hul lys vir die klas voor te lees. Het jy opgelet hoe elke persoon sy eie hanteringstegnieke / -meganismes het - hierdie tegnieke verskil vir almal. Nie alle hanteringstegnieke is nuttig nie, bv. dwelms of die gebruik van alkohol. </a:t>
            </a:r>
          </a:p>
          <a:p>
            <a:r>
              <a:rPr lang="af-ZA" dirty="0"/>
              <a:t>Voltooi </a:t>
            </a:r>
            <a:r>
              <a:rPr lang="af-ZA" b="1" i="1" u="sng" dirty="0"/>
              <a:t>Les 2 - Werkkaart Aktiwiteit 1</a:t>
            </a:r>
            <a:r>
              <a:rPr lang="af-ZA" dirty="0"/>
              <a:t>. Dui VYF streshanteringsmetodes aan wat jy graag wil probeer wat jou maats gebruik het.</a:t>
            </a:r>
            <a:endParaRPr lang="en-ZA" dirty="0"/>
          </a:p>
          <a:p>
            <a:endParaRPr lang="en-ZA" dirty="0"/>
          </a:p>
        </p:txBody>
      </p:sp>
      <p:sp>
        <p:nvSpPr>
          <p:cNvPr id="4" name="Slide Number Placeholder 3"/>
          <p:cNvSpPr>
            <a:spLocks noGrp="1"/>
          </p:cNvSpPr>
          <p:nvPr>
            <p:ph type="sldNum" sz="quarter" idx="5"/>
          </p:nvPr>
        </p:nvSpPr>
        <p:spPr/>
        <p:txBody>
          <a:bodyPr/>
          <a:lstStyle/>
          <a:p>
            <a:fld id="{C8DC57A8-AE18-4654-B6AF-04B3577165BE}" type="slidenum">
              <a:rPr lang="en-ZA" smtClean="0"/>
              <a:t>4</a:t>
            </a:fld>
            <a:endParaRPr lang="en-ZA"/>
          </a:p>
        </p:txBody>
      </p:sp>
    </p:spTree>
    <p:extLst>
      <p:ext uri="{BB962C8B-B14F-4D97-AF65-F5344CB8AC3E}">
        <p14:creationId xmlns:p14="http://schemas.microsoft.com/office/powerpoint/2010/main" val="34299768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err="1"/>
              <a:t>Skyfie</a:t>
            </a:r>
            <a:r>
              <a:rPr lang="en-ZA" dirty="0"/>
              <a:t> 5</a:t>
            </a:r>
          </a:p>
          <a:p>
            <a:endParaRPr lang="en-ZA" dirty="0"/>
          </a:p>
          <a:p>
            <a:r>
              <a:rPr lang="af-ZA" dirty="0"/>
              <a:t>Vra leerders om nog TWEE stresbestuurstegnieke uit hierdie lys te kies wat hulle graag wil probeer insluit in hul </a:t>
            </a:r>
            <a:r>
              <a:rPr lang="af-ZA" b="1" i="1" u="sng" dirty="0"/>
              <a:t>Les</a:t>
            </a:r>
            <a:r>
              <a:rPr lang="af-ZA" b="1" i="1" u="sng" baseline="0" dirty="0"/>
              <a:t> 2 – Werkkaart </a:t>
            </a:r>
            <a:r>
              <a:rPr lang="af-ZA" b="1" i="1" u="sng" dirty="0"/>
              <a:t>Aktiwiteit 1</a:t>
            </a:r>
            <a:r>
              <a:rPr lang="af-ZA" dirty="0"/>
              <a:t>.</a:t>
            </a:r>
            <a:endParaRPr lang="en-ZA" dirty="0"/>
          </a:p>
          <a:p>
            <a:endParaRPr lang="en-ZA" dirty="0"/>
          </a:p>
        </p:txBody>
      </p:sp>
      <p:sp>
        <p:nvSpPr>
          <p:cNvPr id="4" name="Slide Number Placeholder 3"/>
          <p:cNvSpPr>
            <a:spLocks noGrp="1"/>
          </p:cNvSpPr>
          <p:nvPr>
            <p:ph type="sldNum" sz="quarter" idx="5"/>
          </p:nvPr>
        </p:nvSpPr>
        <p:spPr/>
        <p:txBody>
          <a:bodyPr/>
          <a:lstStyle/>
          <a:p>
            <a:fld id="{C8DC57A8-AE18-4654-B6AF-04B3577165BE}" type="slidenum">
              <a:rPr lang="en-ZA" smtClean="0"/>
              <a:t>5</a:t>
            </a:fld>
            <a:endParaRPr lang="en-ZA"/>
          </a:p>
        </p:txBody>
      </p:sp>
    </p:spTree>
    <p:extLst>
      <p:ext uri="{BB962C8B-B14F-4D97-AF65-F5344CB8AC3E}">
        <p14:creationId xmlns:p14="http://schemas.microsoft.com/office/powerpoint/2010/main" val="19510585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err="1"/>
              <a:t>Skyfie</a:t>
            </a:r>
            <a:r>
              <a:rPr lang="en-ZA" dirty="0"/>
              <a:t> 6-7 10 min</a:t>
            </a:r>
          </a:p>
          <a:p>
            <a:endParaRPr lang="en-ZA" dirty="0"/>
          </a:p>
          <a:p>
            <a:r>
              <a:rPr lang="af-ZA" dirty="0"/>
              <a:t>Het jy al ooit probeer om jou stres soos hierdie beeld te hanteer? Om die persoon wat die stres veroorsaak aan</a:t>
            </a:r>
            <a:r>
              <a:rPr lang="af-ZA" baseline="0" dirty="0"/>
              <a:t> te val</a:t>
            </a:r>
            <a:r>
              <a:rPr lang="af-ZA" dirty="0"/>
              <a:t> of op iemand te skree? Was dit effektief? </a:t>
            </a:r>
          </a:p>
          <a:p>
            <a:endParaRPr lang="af-ZA" dirty="0"/>
          </a:p>
          <a:p>
            <a:r>
              <a:rPr lang="af-ZA" dirty="0"/>
              <a:t>Wanneer onenigheid tussen individue ontstaan, het ons konflik. Konflik is dikwels die gevolg van verskillende standpunte. Wat dink jy was die oorsaak van konflik in hierdie beeld? </a:t>
            </a:r>
          </a:p>
          <a:p>
            <a:endParaRPr lang="af-ZA" dirty="0"/>
          </a:p>
          <a:p>
            <a:r>
              <a:rPr lang="af-ZA" dirty="0"/>
              <a:t>In hierdie beeld sien ons 'n voorbeeld van </a:t>
            </a:r>
            <a:r>
              <a:rPr lang="af-ZA" u="sng" dirty="0"/>
              <a:t>interpersoonlike konflik </a:t>
            </a:r>
            <a:r>
              <a:rPr lang="af-ZA" dirty="0"/>
              <a:t>soos dit tussen verskillende mense voorkom. </a:t>
            </a:r>
            <a:r>
              <a:rPr lang="af-ZA" u="sng" dirty="0"/>
              <a:t>Intrapersoonlike konflik </a:t>
            </a:r>
            <a:r>
              <a:rPr lang="af-ZA" dirty="0"/>
              <a:t>vind in jouself plaas wanneer jy sukkel om 'n besluit te neem. Byvoorbeeld, jou kêrel wil hê jy moet saam met hom kuier, maar jou ma wil hê jy moet die dag saam met jou</a:t>
            </a:r>
            <a:r>
              <a:rPr lang="af-ZA" baseline="0" dirty="0"/>
              <a:t> gesin</a:t>
            </a:r>
            <a:r>
              <a:rPr lang="af-ZA" dirty="0"/>
              <a:t> bestee aangesien dit jou 18de verjaardag is. Jou kêrel wil jou vir homself hê. Wat gaan jy doen? </a:t>
            </a:r>
          </a:p>
          <a:p>
            <a:endParaRPr lang="af-ZA" dirty="0"/>
          </a:p>
          <a:p>
            <a:r>
              <a:rPr lang="af-ZA" dirty="0"/>
              <a:t>In beide hierdie situasies het ons 'n konflikhantering nodig - dit beteken 'n oplossing of ooreenkoms wat die konflik sal oplos. Maar hoe kom jy daar?</a:t>
            </a:r>
            <a:endParaRPr lang="en-ZA" dirty="0"/>
          </a:p>
        </p:txBody>
      </p:sp>
      <p:sp>
        <p:nvSpPr>
          <p:cNvPr id="4" name="Slide Number Placeholder 3"/>
          <p:cNvSpPr>
            <a:spLocks noGrp="1"/>
          </p:cNvSpPr>
          <p:nvPr>
            <p:ph type="sldNum" sz="quarter" idx="5"/>
          </p:nvPr>
        </p:nvSpPr>
        <p:spPr/>
        <p:txBody>
          <a:bodyPr/>
          <a:lstStyle/>
          <a:p>
            <a:fld id="{C8DC57A8-AE18-4654-B6AF-04B3577165BE}" type="slidenum">
              <a:rPr lang="en-ZA" smtClean="0"/>
              <a:t>6</a:t>
            </a:fld>
            <a:endParaRPr lang="en-ZA"/>
          </a:p>
        </p:txBody>
      </p:sp>
    </p:spTree>
    <p:extLst>
      <p:ext uri="{BB962C8B-B14F-4D97-AF65-F5344CB8AC3E}">
        <p14:creationId xmlns:p14="http://schemas.microsoft.com/office/powerpoint/2010/main" val="3976394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err="1"/>
              <a:t>Skyfie</a:t>
            </a:r>
            <a:r>
              <a:rPr lang="en-ZA" dirty="0"/>
              <a:t> 7</a:t>
            </a:r>
          </a:p>
          <a:p>
            <a:endParaRPr lang="en-ZA" dirty="0"/>
          </a:p>
          <a:p>
            <a:r>
              <a:rPr lang="af-ZA" dirty="0"/>
              <a:t>Werk deur die tabel en laat leerders toe om die </a:t>
            </a:r>
            <a:r>
              <a:rPr lang="af-ZA" i="1" dirty="0"/>
              <a:t>RESOLVE</a:t>
            </a:r>
            <a:r>
              <a:rPr lang="af-ZA" dirty="0"/>
              <a:t>-akroniem hierbo in </a:t>
            </a:r>
            <a:r>
              <a:rPr lang="af-ZA" b="1" i="1" u="sng" dirty="0"/>
              <a:t>Les 2 – Werkkaart Aktiwiteit</a:t>
            </a:r>
            <a:r>
              <a:rPr lang="af-ZA" b="1" i="1" u="sng" baseline="0" dirty="0"/>
              <a:t> 2</a:t>
            </a:r>
            <a:r>
              <a:rPr lang="af-ZA" b="1" i="1" u="none" dirty="0"/>
              <a:t> </a:t>
            </a:r>
            <a:r>
              <a:rPr lang="af-ZA" dirty="0"/>
              <a:t>te voltooi.</a:t>
            </a:r>
          </a:p>
          <a:p>
            <a:endParaRPr lang="en-ZA" sz="1800" dirty="0">
              <a:solidFill>
                <a:srgbClr val="595959"/>
              </a:solidFill>
              <a:effectLst/>
              <a:highlight>
                <a:srgbClr val="FFFFFF"/>
              </a:highlight>
              <a:latin typeface="Arial" panose="020B0604020202020204" pitchFamily="34" charset="0"/>
            </a:endParaRPr>
          </a:p>
        </p:txBody>
      </p:sp>
      <p:sp>
        <p:nvSpPr>
          <p:cNvPr id="4" name="Slide Number Placeholder 3"/>
          <p:cNvSpPr>
            <a:spLocks noGrp="1"/>
          </p:cNvSpPr>
          <p:nvPr>
            <p:ph type="sldNum" sz="quarter" idx="5"/>
          </p:nvPr>
        </p:nvSpPr>
        <p:spPr/>
        <p:txBody>
          <a:bodyPr/>
          <a:lstStyle/>
          <a:p>
            <a:fld id="{C8DC57A8-AE18-4654-B6AF-04B3577165BE}" type="slidenum">
              <a:rPr lang="en-ZA" smtClean="0"/>
              <a:t>7</a:t>
            </a:fld>
            <a:endParaRPr lang="en-ZA"/>
          </a:p>
        </p:txBody>
      </p:sp>
    </p:spTree>
    <p:extLst>
      <p:ext uri="{BB962C8B-B14F-4D97-AF65-F5344CB8AC3E}">
        <p14:creationId xmlns:p14="http://schemas.microsoft.com/office/powerpoint/2010/main" val="9471389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err="1"/>
              <a:t>Skyfie</a:t>
            </a:r>
            <a:r>
              <a:rPr lang="en-ZA" dirty="0"/>
              <a:t> 8 – 5 min</a:t>
            </a:r>
          </a:p>
          <a:p>
            <a:endParaRPr lang="en-ZA" dirty="0"/>
          </a:p>
          <a:p>
            <a:r>
              <a:rPr lang="af-ZA" dirty="0"/>
              <a:t>Kom ons hervat 'n paar belangrike terme wat ons vandag geleer het. Laat</a:t>
            </a:r>
            <a:r>
              <a:rPr lang="af-ZA" baseline="0" dirty="0"/>
              <a:t> leerders</a:t>
            </a:r>
            <a:r>
              <a:rPr lang="af-ZA" dirty="0"/>
              <a:t> toe om </a:t>
            </a:r>
            <a:r>
              <a:rPr lang="af-ZA" b="1" i="1" u="sng" dirty="0"/>
              <a:t>Les 2 - Werkkaart Aktiwiteit 3</a:t>
            </a:r>
            <a:r>
              <a:rPr lang="af-ZA" b="1" i="0" u="none" dirty="0"/>
              <a:t> </a:t>
            </a:r>
            <a:r>
              <a:rPr lang="af-ZA" dirty="0"/>
              <a:t>te voltooi. Gee leerders 3min en gee dan die korrekte antwoorde, soos hieronder gesien. </a:t>
            </a:r>
          </a:p>
          <a:p>
            <a:endParaRPr lang="af-ZA" dirty="0"/>
          </a:p>
          <a:p>
            <a:r>
              <a:rPr lang="af-ZA" dirty="0"/>
              <a:t>Stresbestuurstegnieke </a:t>
            </a:r>
          </a:p>
          <a:p>
            <a:r>
              <a:rPr lang="af-ZA" dirty="0"/>
              <a:t>Hanteringsmeganismes </a:t>
            </a:r>
          </a:p>
          <a:p>
            <a:r>
              <a:rPr lang="af-ZA" dirty="0"/>
              <a:t>Konflik </a:t>
            </a:r>
          </a:p>
          <a:p>
            <a:r>
              <a:rPr lang="af-ZA" dirty="0"/>
              <a:t>Konflikoplossing </a:t>
            </a:r>
          </a:p>
          <a:p>
            <a:r>
              <a:rPr lang="af-ZA" dirty="0"/>
              <a:t>Interpersoonlik </a:t>
            </a:r>
          </a:p>
          <a:p>
            <a:r>
              <a:rPr lang="af-ZA" dirty="0"/>
              <a:t>Intrapersoonlik</a:t>
            </a:r>
            <a:endParaRPr lang="en-ZA" dirty="0"/>
          </a:p>
        </p:txBody>
      </p:sp>
      <p:sp>
        <p:nvSpPr>
          <p:cNvPr id="4" name="Slide Number Placeholder 3"/>
          <p:cNvSpPr>
            <a:spLocks noGrp="1"/>
          </p:cNvSpPr>
          <p:nvPr>
            <p:ph type="sldNum" sz="quarter" idx="5"/>
          </p:nvPr>
        </p:nvSpPr>
        <p:spPr/>
        <p:txBody>
          <a:bodyPr/>
          <a:lstStyle/>
          <a:p>
            <a:fld id="{C8DC57A8-AE18-4654-B6AF-04B3577165BE}" type="slidenum">
              <a:rPr lang="en-ZA" smtClean="0"/>
              <a:t>8</a:t>
            </a:fld>
            <a:endParaRPr lang="en-ZA"/>
          </a:p>
        </p:txBody>
      </p:sp>
    </p:spTree>
    <p:extLst>
      <p:ext uri="{BB962C8B-B14F-4D97-AF65-F5344CB8AC3E}">
        <p14:creationId xmlns:p14="http://schemas.microsoft.com/office/powerpoint/2010/main" val="22437783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err="1"/>
              <a:t>Skyfie</a:t>
            </a:r>
            <a:r>
              <a:rPr lang="en-ZA" dirty="0"/>
              <a:t> 9 – 5 min</a:t>
            </a:r>
          </a:p>
          <a:p>
            <a:endParaRPr lang="en-ZA" dirty="0"/>
          </a:p>
          <a:p>
            <a:r>
              <a:rPr lang="af-ZA" dirty="0"/>
              <a:t>Gee</a:t>
            </a:r>
            <a:r>
              <a:rPr lang="af-ZA" baseline="0" dirty="0"/>
              <a:t> 5 minute vir die</a:t>
            </a:r>
            <a:r>
              <a:rPr lang="af-ZA" dirty="0"/>
              <a:t> leerders 5 om 'n oomblik te neem om na te dink oor wat hulle vandag oor hulself geleer het. Beantwoord die vrae in </a:t>
            </a:r>
            <a:r>
              <a:rPr lang="af-ZA" b="1" i="1" u="sng" dirty="0"/>
              <a:t>Les 2 – Werkkaart Aktiwiteit</a:t>
            </a:r>
            <a:r>
              <a:rPr lang="af-ZA" b="1" i="1" u="sng" baseline="0" dirty="0"/>
              <a:t> 4</a:t>
            </a:r>
            <a:r>
              <a:rPr lang="af-ZA" baseline="0" dirty="0"/>
              <a:t>.</a:t>
            </a:r>
            <a:r>
              <a:rPr lang="af-ZA" dirty="0"/>
              <a:t> </a:t>
            </a:r>
          </a:p>
          <a:p>
            <a:endParaRPr lang="af-ZA" dirty="0"/>
          </a:p>
          <a:p>
            <a:r>
              <a:rPr lang="af-ZA" dirty="0"/>
              <a:t>Daar is geen memo-antwoorde op hierdie vrae nie. Maak seker dat die klas stil is. Jy kan selfs 'n instrumentele liedjie speel om 'n stil en reflekterende atmosfeer te skep.</a:t>
            </a:r>
            <a:endParaRPr lang="en-ZA" dirty="0"/>
          </a:p>
        </p:txBody>
      </p:sp>
      <p:sp>
        <p:nvSpPr>
          <p:cNvPr id="4" name="Slide Number Placeholder 3"/>
          <p:cNvSpPr>
            <a:spLocks noGrp="1"/>
          </p:cNvSpPr>
          <p:nvPr>
            <p:ph type="sldNum" sz="quarter" idx="5"/>
          </p:nvPr>
        </p:nvSpPr>
        <p:spPr/>
        <p:txBody>
          <a:bodyPr/>
          <a:lstStyle/>
          <a:p>
            <a:fld id="{C8DC57A8-AE18-4654-B6AF-04B3577165BE}" type="slidenum">
              <a:rPr lang="en-ZA" smtClean="0"/>
              <a:t>9</a:t>
            </a:fld>
            <a:endParaRPr lang="en-ZA"/>
          </a:p>
        </p:txBody>
      </p:sp>
    </p:spTree>
    <p:extLst>
      <p:ext uri="{BB962C8B-B14F-4D97-AF65-F5344CB8AC3E}">
        <p14:creationId xmlns:p14="http://schemas.microsoft.com/office/powerpoint/2010/main" val="198109718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265611" y="1752600"/>
            <a:ext cx="6858002" cy="1828800"/>
          </a:xfrm>
        </p:spPr>
        <p:txBody>
          <a:bodyPr anchor="b">
            <a:normAutofit/>
          </a:bodyPr>
          <a:lstStyle>
            <a:lvl1pPr algn="l">
              <a:defRPr sz="5400"/>
            </a:lvl1pPr>
          </a:lstStyle>
          <a:p>
            <a:r>
              <a:rPr lang="en-US"/>
              <a:t>Click to edit Master title style</a:t>
            </a:r>
            <a:endParaRPr/>
          </a:p>
        </p:txBody>
      </p:sp>
      <p:sp>
        <p:nvSpPr>
          <p:cNvPr id="3" name="Subtitle 2"/>
          <p:cNvSpPr>
            <a:spLocks noGrp="1"/>
          </p:cNvSpPr>
          <p:nvPr>
            <p:ph type="subTitle" idx="1"/>
          </p:nvPr>
        </p:nvSpPr>
        <p:spPr>
          <a:xfrm>
            <a:off x="4265610" y="3733800"/>
            <a:ext cx="6858002" cy="914400"/>
          </a:xfrm>
        </p:spPr>
        <p:txBody>
          <a:bodyPr/>
          <a:lstStyle>
            <a:lvl1pPr marL="0" indent="0" algn="l">
              <a:spcBef>
                <a:spcPts val="0"/>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Tree>
    <p:extLst>
      <p:ext uri="{BB962C8B-B14F-4D97-AF65-F5344CB8AC3E}">
        <p14:creationId xmlns:p14="http://schemas.microsoft.com/office/powerpoint/2010/main" val="2981203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p>
            <a:fld id="{022B156B-59AE-415F-B24B-8756D48BB977}" type="slidenum">
              <a:rPr/>
              <a:t>‹#›</a:t>
            </a:fld>
            <a:endParaRPr dirty="0"/>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4CF99945-0A15-4715-AB6C-F5E56CF20F70}" type="datetimeFigureOut">
              <a:rPr lang="en-US"/>
              <a:t>10/27/2022</a:t>
            </a:fld>
            <a:endParaRPr/>
          </a:p>
        </p:txBody>
      </p:sp>
    </p:spTree>
    <p:extLst>
      <p:ext uri="{BB962C8B-B14F-4D97-AF65-F5344CB8AC3E}">
        <p14:creationId xmlns:p14="http://schemas.microsoft.com/office/powerpoint/2010/main" val="339630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265613" y="1828800"/>
            <a:ext cx="6858002" cy="1828800"/>
          </a:xfrm>
        </p:spPr>
        <p:txBody>
          <a:bodyPr anchor="b">
            <a:normAutofit/>
          </a:bodyPr>
          <a:lstStyle>
            <a:lvl1pPr>
              <a:defRPr sz="4400"/>
            </a:lvl1pPr>
          </a:lstStyle>
          <a:p>
            <a:r>
              <a:rPr lang="en-US"/>
              <a:t>Click to edit Master title style</a:t>
            </a:r>
            <a:endParaRPr/>
          </a:p>
        </p:txBody>
      </p:sp>
      <p:sp>
        <p:nvSpPr>
          <p:cNvPr id="3" name="Text Placeholder 2"/>
          <p:cNvSpPr>
            <a:spLocks noGrp="1"/>
          </p:cNvSpPr>
          <p:nvPr>
            <p:ph type="body" idx="1"/>
          </p:nvPr>
        </p:nvSpPr>
        <p:spPr>
          <a:xfrm>
            <a:off x="4265610" y="3733800"/>
            <a:ext cx="6858002" cy="914400"/>
          </a:xfrm>
        </p:spPr>
        <p:txBody>
          <a:bodyPr/>
          <a:lstStyle>
            <a:lvl1pPr marL="0" indent="0">
              <a:spcBef>
                <a:spcPts val="0"/>
              </a:spcBef>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1229257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065212" y="1825625"/>
            <a:ext cx="4954588" cy="41879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172200" y="1825625"/>
            <a:ext cx="4951414" cy="41879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Slide Number Placeholder 6"/>
          <p:cNvSpPr>
            <a:spLocks noGrp="1"/>
          </p:cNvSpPr>
          <p:nvPr>
            <p:ph type="sldNum" sz="quarter" idx="12"/>
          </p:nvPr>
        </p:nvSpPr>
        <p:spPr/>
        <p:txBody>
          <a:bodyPr/>
          <a:lstStyle/>
          <a:p>
            <a:fld id="{022B156B-59AE-415F-B24B-8756D48BB977}" type="slidenum">
              <a:rPr/>
              <a:t>‹#›</a:t>
            </a:fld>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4CF99945-0A15-4715-AB6C-F5E56CF20F70}" type="datetimeFigureOut">
              <a:rPr lang="en-US"/>
              <a:t>10/27/2022</a:t>
            </a:fld>
            <a:endParaRPr/>
          </a:p>
        </p:txBody>
      </p:sp>
    </p:spTree>
    <p:extLst>
      <p:ext uri="{BB962C8B-B14F-4D97-AF65-F5344CB8AC3E}">
        <p14:creationId xmlns:p14="http://schemas.microsoft.com/office/powerpoint/2010/main" val="2972755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1069848" y="1681163"/>
            <a:ext cx="4956048"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505075"/>
            <a:ext cx="4956048" cy="34766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172200" y="1681163"/>
            <a:ext cx="4956048"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4956048" cy="34766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9" name="Slide Number Placeholder 8"/>
          <p:cNvSpPr>
            <a:spLocks noGrp="1"/>
          </p:cNvSpPr>
          <p:nvPr>
            <p:ph type="sldNum" sz="quarter" idx="12"/>
          </p:nvPr>
        </p:nvSpPr>
        <p:spPr/>
        <p:txBody>
          <a:bodyPr/>
          <a:lstStyle/>
          <a:p>
            <a:fld id="{022B156B-59AE-415F-B24B-8756D48BB977}" type="slidenum">
              <a:rPr/>
              <a:t>‹#›</a:t>
            </a:fld>
            <a:endParaRPr/>
          </a:p>
        </p:txBody>
      </p:sp>
      <p:sp>
        <p:nvSpPr>
          <p:cNvPr id="8" name="Footer Placeholder 7"/>
          <p:cNvSpPr>
            <a:spLocks noGrp="1"/>
          </p:cNvSpPr>
          <p:nvPr>
            <p:ph type="ftr" sz="quarter" idx="11"/>
          </p:nvPr>
        </p:nvSpPr>
        <p:spPr/>
        <p:txBody>
          <a:bodyPr/>
          <a:lstStyle/>
          <a:p>
            <a:endParaRPr/>
          </a:p>
        </p:txBody>
      </p:sp>
      <p:sp>
        <p:nvSpPr>
          <p:cNvPr id="7" name="Date Placeholder 6"/>
          <p:cNvSpPr>
            <a:spLocks noGrp="1"/>
          </p:cNvSpPr>
          <p:nvPr>
            <p:ph type="dt" sz="half" idx="10"/>
          </p:nvPr>
        </p:nvSpPr>
        <p:spPr/>
        <p:txBody>
          <a:bodyPr/>
          <a:lstStyle/>
          <a:p>
            <a:fld id="{4CF99945-0A15-4715-AB6C-F5E56CF20F70}" type="datetimeFigureOut">
              <a:rPr lang="en-US"/>
              <a:t>10/27/2022</a:t>
            </a:fld>
            <a:endParaRPr/>
          </a:p>
        </p:txBody>
      </p:sp>
    </p:spTree>
    <p:extLst>
      <p:ext uri="{BB962C8B-B14F-4D97-AF65-F5344CB8AC3E}">
        <p14:creationId xmlns:p14="http://schemas.microsoft.com/office/powerpoint/2010/main" val="2318571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5" name="Slide Number Placeholder 4"/>
          <p:cNvSpPr>
            <a:spLocks noGrp="1"/>
          </p:cNvSpPr>
          <p:nvPr>
            <p:ph type="sldNum" sz="quarter" idx="12"/>
          </p:nvPr>
        </p:nvSpPr>
        <p:spPr/>
        <p:txBody>
          <a:bodyPr/>
          <a:lstStyle/>
          <a:p>
            <a:fld id="{022B156B-59AE-415F-B24B-8756D48BB977}" type="slidenum">
              <a:rPr/>
              <a:t>‹#›</a:t>
            </a:fld>
            <a:endParaRPr/>
          </a:p>
        </p:txBody>
      </p:sp>
      <p:sp>
        <p:nvSpPr>
          <p:cNvPr id="4" name="Footer Placeholder 3"/>
          <p:cNvSpPr>
            <a:spLocks noGrp="1"/>
          </p:cNvSpPr>
          <p:nvPr>
            <p:ph type="ftr" sz="quarter" idx="11"/>
          </p:nvPr>
        </p:nvSpPr>
        <p:spPr/>
        <p:txBody>
          <a:bodyPr/>
          <a:lstStyle/>
          <a:p>
            <a:endParaRPr/>
          </a:p>
        </p:txBody>
      </p:sp>
      <p:sp>
        <p:nvSpPr>
          <p:cNvPr id="3" name="Date Placeholder 2"/>
          <p:cNvSpPr>
            <a:spLocks noGrp="1"/>
          </p:cNvSpPr>
          <p:nvPr>
            <p:ph type="dt" sz="half" idx="10"/>
          </p:nvPr>
        </p:nvSpPr>
        <p:spPr/>
        <p:txBody>
          <a:bodyPr/>
          <a:lstStyle/>
          <a:p>
            <a:fld id="{4CF99945-0A15-4715-AB6C-F5E56CF20F70}" type="datetimeFigureOut">
              <a:rPr lang="en-US"/>
              <a:t>10/27/2022</a:t>
            </a:fld>
            <a:endParaRPr/>
          </a:p>
        </p:txBody>
      </p:sp>
    </p:spTree>
    <p:extLst>
      <p:ext uri="{BB962C8B-B14F-4D97-AF65-F5344CB8AC3E}">
        <p14:creationId xmlns:p14="http://schemas.microsoft.com/office/powerpoint/2010/main" val="3512816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22B156B-59AE-415F-B24B-8756D48BB977}" type="slidenum">
              <a:rPr/>
              <a:t>‹#›</a:t>
            </a:fld>
            <a:endParaRPr/>
          </a:p>
        </p:txBody>
      </p:sp>
      <p:sp>
        <p:nvSpPr>
          <p:cNvPr id="3" name="Footer Placeholder 2"/>
          <p:cNvSpPr>
            <a:spLocks noGrp="1"/>
          </p:cNvSpPr>
          <p:nvPr>
            <p:ph type="ftr" sz="quarter" idx="11"/>
          </p:nvPr>
        </p:nvSpPr>
        <p:spPr/>
        <p:txBody>
          <a:bodyPr/>
          <a:lstStyle/>
          <a:p>
            <a:endParaRPr/>
          </a:p>
        </p:txBody>
      </p:sp>
      <p:sp>
        <p:nvSpPr>
          <p:cNvPr id="2" name="Date Placeholder 1"/>
          <p:cNvSpPr>
            <a:spLocks noGrp="1"/>
          </p:cNvSpPr>
          <p:nvPr>
            <p:ph type="dt" sz="half" idx="10"/>
          </p:nvPr>
        </p:nvSpPr>
        <p:spPr/>
        <p:txBody>
          <a:bodyPr/>
          <a:lstStyle/>
          <a:p>
            <a:fld id="{4CF99945-0A15-4715-AB6C-F5E56CF20F70}" type="datetimeFigureOut">
              <a:rPr lang="en-US"/>
              <a:t>10/27/2022</a:t>
            </a:fld>
            <a:endParaRPr/>
          </a:p>
        </p:txBody>
      </p:sp>
    </p:spTree>
    <p:extLst>
      <p:ext uri="{BB962C8B-B14F-4D97-AF65-F5344CB8AC3E}">
        <p14:creationId xmlns:p14="http://schemas.microsoft.com/office/powerpoint/2010/main" val="847874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Pictures with Captions">
    <p:spTree>
      <p:nvGrpSpPr>
        <p:cNvPr id="1" name=""/>
        <p:cNvGrpSpPr/>
        <p:nvPr/>
      </p:nvGrpSpPr>
      <p:grpSpPr>
        <a:xfrm>
          <a:off x="0" y="0"/>
          <a:ext cx="0" cy="0"/>
          <a:chOff x="0" y="0"/>
          <a:chExt cx="0" cy="0"/>
        </a:xfrm>
      </p:grpSpPr>
      <p:sp>
        <p:nvSpPr>
          <p:cNvPr id="2" name="Title 1"/>
          <p:cNvSpPr>
            <a:spLocks noGrp="1"/>
          </p:cNvSpPr>
          <p:nvPr>
            <p:ph type="title"/>
          </p:nvPr>
        </p:nvSpPr>
        <p:spPr>
          <a:xfrm>
            <a:off x="1065212" y="304799"/>
            <a:ext cx="10058402" cy="1216152"/>
          </a:xfrm>
        </p:spPr>
        <p:txBody>
          <a:bodyPr/>
          <a:lstStyle>
            <a:lvl1pPr>
              <a:defRPr/>
            </a:lvl1pPr>
          </a:lstStyle>
          <a:p>
            <a:r>
              <a:rPr lang="en-US" dirty="0"/>
              <a:t>Click to edit Master title style</a:t>
            </a:r>
          </a:p>
        </p:txBody>
      </p:sp>
      <p:grpSp>
        <p:nvGrpSpPr>
          <p:cNvPr id="9" name="Group 8"/>
          <p:cNvGrpSpPr/>
          <p:nvPr/>
        </p:nvGrpSpPr>
        <p:grpSpPr>
          <a:xfrm>
            <a:off x="1052422" y="1733550"/>
            <a:ext cx="4360503" cy="3050038"/>
            <a:chOff x="895350" y="3313113"/>
            <a:chExt cx="3613151" cy="2790825"/>
          </a:xfrm>
          <a:solidFill>
            <a:schemeClr val="tx1">
              <a:lumMod val="50000"/>
            </a:schemeClr>
          </a:solidFill>
        </p:grpSpPr>
        <p:sp>
          <p:nvSpPr>
            <p:cNvPr id="10"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3"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4"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5"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6"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7"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8"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9"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0"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1"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36" name="Picture Placeholder 33" descr="An empty placeholder to add an image. Click on the placeholder and select the image that you wish to add."/>
          <p:cNvSpPr>
            <a:spLocks noGrp="1" noChangeAspect="1"/>
          </p:cNvSpPr>
          <p:nvPr>
            <p:ph type="pic" sz="quarter" idx="17"/>
          </p:nvPr>
        </p:nvSpPr>
        <p:spPr>
          <a:xfrm>
            <a:off x="1265028" y="1900210"/>
            <a:ext cx="3935536" cy="2571736"/>
          </a:xfrm>
          <a:solidFill>
            <a:schemeClr val="bg2"/>
          </a:solidFill>
          <a:ln w="38100">
            <a:solidFill>
              <a:schemeClr val="bg1"/>
            </a:solidFill>
          </a:ln>
        </p:spPr>
        <p:txBody>
          <a:bodyPr/>
          <a:lstStyle>
            <a:lvl1pPr marL="0" indent="0" algn="ctr">
              <a:buNone/>
              <a:defRPr/>
            </a:lvl1pPr>
          </a:lstStyle>
          <a:p>
            <a:r>
              <a:rPr lang="en-US" dirty="0"/>
              <a:t>Click icon to add picture</a:t>
            </a:r>
            <a:endParaRPr dirty="0"/>
          </a:p>
        </p:txBody>
      </p:sp>
      <p:sp>
        <p:nvSpPr>
          <p:cNvPr id="39" name="Text Placeholder 3"/>
          <p:cNvSpPr>
            <a:spLocks noGrp="1"/>
          </p:cNvSpPr>
          <p:nvPr>
            <p:ph type="body" sz="half" idx="2"/>
          </p:nvPr>
        </p:nvSpPr>
        <p:spPr>
          <a:xfrm>
            <a:off x="1052423" y="4935990"/>
            <a:ext cx="4368980" cy="100761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grpSp>
        <p:nvGrpSpPr>
          <p:cNvPr id="22" name="Group 21"/>
          <p:cNvGrpSpPr/>
          <p:nvPr/>
        </p:nvGrpSpPr>
        <p:grpSpPr>
          <a:xfrm>
            <a:off x="6763111" y="1733550"/>
            <a:ext cx="4360503" cy="3050038"/>
            <a:chOff x="895350" y="3313113"/>
            <a:chExt cx="3613151" cy="2790825"/>
          </a:xfrm>
          <a:solidFill>
            <a:schemeClr val="tx1">
              <a:lumMod val="50000"/>
            </a:schemeClr>
          </a:solidFill>
        </p:grpSpPr>
        <p:sp>
          <p:nvSpPr>
            <p:cNvPr id="2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37" name="Picture Placeholder 33" descr="An empty placeholder to add an image. Click on the placeholder and select the image that you wish to add."/>
          <p:cNvSpPr>
            <a:spLocks noGrp="1" noChangeAspect="1"/>
          </p:cNvSpPr>
          <p:nvPr>
            <p:ph type="pic" sz="quarter" idx="18"/>
          </p:nvPr>
        </p:nvSpPr>
        <p:spPr>
          <a:xfrm>
            <a:off x="6975717" y="1900210"/>
            <a:ext cx="3935536" cy="2571736"/>
          </a:xfrm>
          <a:solidFill>
            <a:schemeClr val="bg2"/>
          </a:solidFill>
          <a:ln w="38100">
            <a:solidFill>
              <a:schemeClr val="bg1"/>
            </a:solidFill>
          </a:ln>
        </p:spPr>
        <p:txBody>
          <a:bodyPr/>
          <a:lstStyle>
            <a:lvl1pPr marL="0" indent="0" algn="ctr">
              <a:buNone/>
              <a:defRPr/>
            </a:lvl1pPr>
          </a:lstStyle>
          <a:p>
            <a:r>
              <a:rPr lang="en-US" dirty="0"/>
              <a:t>Click icon to add picture</a:t>
            </a:r>
            <a:endParaRPr dirty="0"/>
          </a:p>
        </p:txBody>
      </p:sp>
      <p:sp>
        <p:nvSpPr>
          <p:cNvPr id="40" name="Text Placeholder 3"/>
          <p:cNvSpPr>
            <a:spLocks noGrp="1"/>
          </p:cNvSpPr>
          <p:nvPr>
            <p:ph type="body" sz="half" idx="19"/>
          </p:nvPr>
        </p:nvSpPr>
        <p:spPr>
          <a:xfrm>
            <a:off x="6742908" y="4935990"/>
            <a:ext cx="4368980" cy="100761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sp>
        <p:nvSpPr>
          <p:cNvPr id="7" name="Footer Placeholder 6"/>
          <p:cNvSpPr>
            <a:spLocks noGrp="1"/>
          </p:cNvSpPr>
          <p:nvPr>
            <p:ph type="ftr" sz="quarter" idx="11"/>
          </p:nvPr>
        </p:nvSpPr>
        <p:spPr/>
        <p:txBody>
          <a:bodyPr/>
          <a:lstStyle/>
          <a:p>
            <a:endParaRPr/>
          </a:p>
        </p:txBody>
      </p:sp>
      <p:sp>
        <p:nvSpPr>
          <p:cNvPr id="6" name="Date Placeholder 5"/>
          <p:cNvSpPr>
            <a:spLocks noGrp="1"/>
          </p:cNvSpPr>
          <p:nvPr>
            <p:ph type="dt" sz="half" idx="10"/>
          </p:nvPr>
        </p:nvSpPr>
        <p:spPr/>
        <p:txBody>
          <a:bodyPr/>
          <a:lstStyle/>
          <a:p>
            <a:fld id="{4CF99945-0A15-4715-AB6C-F5E56CF20F70}" type="datetimeFigureOut">
              <a:rPr lang="en-US"/>
              <a:pPr/>
              <a:t>10/27/2022</a:t>
            </a:fld>
            <a:endParaRPr/>
          </a:p>
        </p:txBody>
      </p:sp>
    </p:spTree>
    <p:extLst>
      <p:ext uri="{BB962C8B-B14F-4D97-AF65-F5344CB8AC3E}">
        <p14:creationId xmlns:p14="http://schemas.microsoft.com/office/powerpoint/2010/main" val="1168274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ree Pictures with Captio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grpSp>
        <p:nvGrpSpPr>
          <p:cNvPr id="52" name="Group 51"/>
          <p:cNvGrpSpPr>
            <a:grpSpLocks noChangeAspect="1"/>
          </p:cNvGrpSpPr>
          <p:nvPr/>
        </p:nvGrpSpPr>
        <p:grpSpPr>
          <a:xfrm rot="5400000">
            <a:off x="1045139" y="1678105"/>
            <a:ext cx="3123347" cy="3089730"/>
            <a:chOff x="895350" y="3313113"/>
            <a:chExt cx="3613151" cy="2790825"/>
          </a:xfrm>
          <a:solidFill>
            <a:schemeClr val="tx1">
              <a:lumMod val="50000"/>
            </a:schemeClr>
          </a:solidFill>
        </p:grpSpPr>
        <p:sp>
          <p:nvSpPr>
            <p:cNvPr id="5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79" name="Picture Placeholder 33" descr="An empty placeholder to add an image. Click on the placeholder and select the image that you wish to add."/>
          <p:cNvSpPr>
            <a:spLocks noGrp="1"/>
          </p:cNvSpPr>
          <p:nvPr>
            <p:ph type="pic" sz="quarter" idx="19"/>
          </p:nvPr>
        </p:nvSpPr>
        <p:spPr>
          <a:xfrm>
            <a:off x="1249168" y="1824285"/>
            <a:ext cx="2715289" cy="2776308"/>
          </a:xfrm>
          <a:solidFill>
            <a:schemeClr val="bg2"/>
          </a:solidFill>
          <a:ln w="38100">
            <a:solidFill>
              <a:schemeClr val="bg1"/>
            </a:solidFill>
          </a:ln>
        </p:spPr>
        <p:txBody>
          <a:bodyPr/>
          <a:lstStyle>
            <a:lvl1pPr marL="0" indent="0" algn="ctr">
              <a:buNone/>
              <a:defRPr/>
            </a:lvl1pPr>
          </a:lstStyle>
          <a:p>
            <a:r>
              <a:rPr lang="en-US" dirty="0"/>
              <a:t>Click icon to add picture</a:t>
            </a:r>
            <a:endParaRPr dirty="0"/>
          </a:p>
        </p:txBody>
      </p:sp>
      <p:sp>
        <p:nvSpPr>
          <p:cNvPr id="81" name="Text Placeholder 3"/>
          <p:cNvSpPr>
            <a:spLocks noGrp="1"/>
          </p:cNvSpPr>
          <p:nvPr>
            <p:ph type="body" sz="half" idx="2"/>
          </p:nvPr>
        </p:nvSpPr>
        <p:spPr>
          <a:xfrm>
            <a:off x="1235212" y="4947405"/>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grpSp>
        <p:nvGrpSpPr>
          <p:cNvPr id="84" name="Group 83"/>
          <p:cNvGrpSpPr>
            <a:grpSpLocks noChangeAspect="1"/>
          </p:cNvGrpSpPr>
          <p:nvPr userDrawn="1"/>
        </p:nvGrpSpPr>
        <p:grpSpPr>
          <a:xfrm rot="5400000">
            <a:off x="4517135" y="1678105"/>
            <a:ext cx="3123347" cy="3089730"/>
            <a:chOff x="895350" y="3313113"/>
            <a:chExt cx="3613151" cy="2790825"/>
          </a:xfrm>
          <a:solidFill>
            <a:schemeClr val="tx1">
              <a:lumMod val="50000"/>
            </a:schemeClr>
          </a:solidFill>
        </p:grpSpPr>
        <p:sp>
          <p:nvSpPr>
            <p:cNvPr id="85"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6"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7"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8"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9"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0"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1"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2"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3"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4"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5"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6"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78" name="Picture Placeholder 33" descr="An empty placeholder to add an image. Click on the placeholder and select the image that you wish to add."/>
          <p:cNvSpPr>
            <a:spLocks noGrp="1"/>
          </p:cNvSpPr>
          <p:nvPr>
            <p:ph type="pic" sz="quarter" idx="18"/>
          </p:nvPr>
        </p:nvSpPr>
        <p:spPr>
          <a:xfrm>
            <a:off x="4720924" y="1824285"/>
            <a:ext cx="2715768" cy="2776308"/>
          </a:xfrm>
          <a:solidFill>
            <a:schemeClr val="bg2"/>
          </a:solidFill>
          <a:ln w="38100">
            <a:solidFill>
              <a:schemeClr val="bg1"/>
            </a:solidFill>
          </a:ln>
        </p:spPr>
        <p:txBody>
          <a:bodyPr/>
          <a:lstStyle>
            <a:lvl1pPr marL="0" indent="0" algn="ctr">
              <a:buNone/>
              <a:defRPr/>
            </a:lvl1pPr>
          </a:lstStyle>
          <a:p>
            <a:r>
              <a:rPr lang="en-US" dirty="0"/>
              <a:t>Click icon to add picture</a:t>
            </a:r>
            <a:endParaRPr dirty="0"/>
          </a:p>
        </p:txBody>
      </p:sp>
      <p:sp>
        <p:nvSpPr>
          <p:cNvPr id="82" name="Text Placeholder 3"/>
          <p:cNvSpPr>
            <a:spLocks noGrp="1"/>
          </p:cNvSpPr>
          <p:nvPr>
            <p:ph type="body" sz="half" idx="21"/>
          </p:nvPr>
        </p:nvSpPr>
        <p:spPr>
          <a:xfrm>
            <a:off x="4707208" y="4947405"/>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grpSp>
        <p:nvGrpSpPr>
          <p:cNvPr id="97" name="Group 96"/>
          <p:cNvGrpSpPr>
            <a:grpSpLocks noChangeAspect="1"/>
          </p:cNvGrpSpPr>
          <p:nvPr userDrawn="1"/>
        </p:nvGrpSpPr>
        <p:grpSpPr>
          <a:xfrm rot="5400000">
            <a:off x="8019009" y="1678105"/>
            <a:ext cx="3123347" cy="3089730"/>
            <a:chOff x="895350" y="3313113"/>
            <a:chExt cx="3613151" cy="2790825"/>
          </a:xfrm>
          <a:solidFill>
            <a:schemeClr val="tx1">
              <a:lumMod val="50000"/>
            </a:schemeClr>
          </a:solidFill>
        </p:grpSpPr>
        <p:sp>
          <p:nvSpPr>
            <p:cNvPr id="98"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9"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0"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1"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2"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3"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4"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5"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6"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7"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8"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9"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80" name="Picture Placeholder 33" descr="An empty placeholder to add an image. Click on the placeholder and select the image that you wish to add."/>
          <p:cNvSpPr>
            <a:spLocks noGrp="1"/>
          </p:cNvSpPr>
          <p:nvPr>
            <p:ph type="pic" sz="quarter" idx="20"/>
          </p:nvPr>
        </p:nvSpPr>
        <p:spPr>
          <a:xfrm>
            <a:off x="8222798" y="1824285"/>
            <a:ext cx="2715768" cy="2776308"/>
          </a:xfrm>
          <a:solidFill>
            <a:schemeClr val="bg2"/>
          </a:solidFill>
          <a:ln w="38100">
            <a:solidFill>
              <a:schemeClr val="bg1"/>
            </a:solidFill>
          </a:ln>
        </p:spPr>
        <p:txBody>
          <a:bodyPr/>
          <a:lstStyle>
            <a:lvl1pPr marL="0" indent="0" algn="ctr">
              <a:buNone/>
              <a:defRPr/>
            </a:lvl1pPr>
          </a:lstStyle>
          <a:p>
            <a:r>
              <a:rPr lang="en-US" dirty="0"/>
              <a:t>Click icon to add picture</a:t>
            </a:r>
            <a:endParaRPr dirty="0"/>
          </a:p>
        </p:txBody>
      </p:sp>
      <p:sp>
        <p:nvSpPr>
          <p:cNvPr id="83" name="Text Placeholder 3"/>
          <p:cNvSpPr>
            <a:spLocks noGrp="1"/>
          </p:cNvSpPr>
          <p:nvPr>
            <p:ph type="body" sz="half" idx="22"/>
          </p:nvPr>
        </p:nvSpPr>
        <p:spPr>
          <a:xfrm>
            <a:off x="8209082" y="4947405"/>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sp>
        <p:nvSpPr>
          <p:cNvPr id="7" name="Footer Placeholder 6"/>
          <p:cNvSpPr>
            <a:spLocks noGrp="1"/>
          </p:cNvSpPr>
          <p:nvPr>
            <p:ph type="ftr" sz="quarter" idx="11"/>
          </p:nvPr>
        </p:nvSpPr>
        <p:spPr/>
        <p:txBody>
          <a:bodyPr/>
          <a:lstStyle/>
          <a:p>
            <a:endParaRPr/>
          </a:p>
        </p:txBody>
      </p:sp>
      <p:sp>
        <p:nvSpPr>
          <p:cNvPr id="6" name="Date Placeholder 5"/>
          <p:cNvSpPr>
            <a:spLocks noGrp="1"/>
          </p:cNvSpPr>
          <p:nvPr>
            <p:ph type="dt" sz="half" idx="10"/>
          </p:nvPr>
        </p:nvSpPr>
        <p:spPr/>
        <p:txBody>
          <a:bodyPr/>
          <a:lstStyle/>
          <a:p>
            <a:fld id="{4CF99945-0A15-4715-AB6C-F5E56CF20F70}" type="datetimeFigureOut">
              <a:rPr lang="en-US"/>
              <a:pPr/>
              <a:t>10/27/2022</a:t>
            </a:fld>
            <a:endParaRPr/>
          </a:p>
        </p:txBody>
      </p:sp>
    </p:spTree>
    <p:extLst>
      <p:ext uri="{BB962C8B-B14F-4D97-AF65-F5344CB8AC3E}">
        <p14:creationId xmlns:p14="http://schemas.microsoft.com/office/powerpoint/2010/main" val="16819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ree Pictures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066214" y="421594"/>
            <a:ext cx="2286000" cy="1885508"/>
          </a:xfrm>
        </p:spPr>
        <p:txBody>
          <a:bodyPr>
            <a:normAutofit/>
          </a:bodyPr>
          <a:lstStyle>
            <a:lvl1pPr>
              <a:defRPr sz="2400"/>
            </a:lvl1pPr>
          </a:lstStyle>
          <a:p>
            <a:r>
              <a:rPr lang="en-US"/>
              <a:t>Click to edit Master title style</a:t>
            </a:r>
          </a:p>
        </p:txBody>
      </p:sp>
      <p:grpSp>
        <p:nvGrpSpPr>
          <p:cNvPr id="84" name="Group 83"/>
          <p:cNvGrpSpPr>
            <a:grpSpLocks noChangeAspect="1"/>
          </p:cNvGrpSpPr>
          <p:nvPr/>
        </p:nvGrpSpPr>
        <p:grpSpPr>
          <a:xfrm rot="16200000" flipV="1">
            <a:off x="274315" y="1102304"/>
            <a:ext cx="5053664" cy="4411852"/>
            <a:chOff x="895350" y="3313113"/>
            <a:chExt cx="3613151" cy="2790825"/>
          </a:xfrm>
          <a:solidFill>
            <a:schemeClr val="tx1">
              <a:lumMod val="50000"/>
            </a:schemeClr>
          </a:solidFill>
        </p:grpSpPr>
        <p:sp>
          <p:nvSpPr>
            <p:cNvPr id="85"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6"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7"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8"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9"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0"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1"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2"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3"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4"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5"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6"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97" name="Picture Placeholder 33" descr="An empty placeholder to add an image. Click on the placeholder and select the image that you wish to add."/>
          <p:cNvSpPr>
            <a:spLocks noGrp="1"/>
          </p:cNvSpPr>
          <p:nvPr>
            <p:ph type="pic" sz="quarter" idx="17"/>
          </p:nvPr>
        </p:nvSpPr>
        <p:spPr>
          <a:xfrm>
            <a:off x="840795" y="1020193"/>
            <a:ext cx="3886200" cy="4572000"/>
          </a:xfrm>
          <a:solidFill>
            <a:schemeClr val="bg2"/>
          </a:solidFill>
          <a:ln w="38100">
            <a:solidFill>
              <a:schemeClr val="bg1"/>
            </a:solidFill>
          </a:ln>
        </p:spPr>
        <p:txBody>
          <a:bodyPr/>
          <a:lstStyle>
            <a:lvl1pPr marL="0" indent="0" algn="ctr">
              <a:buNone/>
              <a:defRPr/>
            </a:lvl1pPr>
          </a:lstStyle>
          <a:p>
            <a:r>
              <a:rPr lang="en-US" dirty="0"/>
              <a:t>Click icon to add picture</a:t>
            </a:r>
            <a:endParaRPr dirty="0"/>
          </a:p>
        </p:txBody>
      </p:sp>
      <p:grpSp>
        <p:nvGrpSpPr>
          <p:cNvPr id="98" name="Group 97"/>
          <p:cNvGrpSpPr/>
          <p:nvPr/>
        </p:nvGrpSpPr>
        <p:grpSpPr>
          <a:xfrm>
            <a:off x="5322489" y="319177"/>
            <a:ext cx="3389607" cy="2710838"/>
            <a:chOff x="895350" y="3313113"/>
            <a:chExt cx="3613151" cy="2790825"/>
          </a:xfrm>
          <a:solidFill>
            <a:schemeClr val="tx1">
              <a:lumMod val="50000"/>
            </a:schemeClr>
          </a:solidFill>
        </p:grpSpPr>
        <p:sp>
          <p:nvSpPr>
            <p:cNvPr id="99"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0"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1"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2"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3"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4"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5"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6"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7"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8"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9"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0"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111" name="Picture Placeholder 33" descr="An empty placeholder to add an image. Click on the placeholder and select the image that you wish to add."/>
          <p:cNvSpPr>
            <a:spLocks noGrp="1" noChangeAspect="1"/>
          </p:cNvSpPr>
          <p:nvPr>
            <p:ph type="pic" sz="quarter" idx="18"/>
          </p:nvPr>
        </p:nvSpPr>
        <p:spPr>
          <a:xfrm>
            <a:off x="5546780" y="529603"/>
            <a:ext cx="2993366" cy="2305338"/>
          </a:xfrm>
          <a:solidFill>
            <a:schemeClr val="bg2"/>
          </a:solidFill>
          <a:ln w="38100">
            <a:solidFill>
              <a:schemeClr val="bg1"/>
            </a:solidFill>
          </a:ln>
        </p:spPr>
        <p:txBody>
          <a:bodyPr/>
          <a:lstStyle>
            <a:lvl1pPr marL="0" indent="0" algn="ctr">
              <a:buNone/>
              <a:defRPr/>
            </a:lvl1pPr>
          </a:lstStyle>
          <a:p>
            <a:r>
              <a:rPr lang="en-US" dirty="0"/>
              <a:t>Click icon to add picture</a:t>
            </a:r>
            <a:endParaRPr dirty="0"/>
          </a:p>
        </p:txBody>
      </p:sp>
      <p:grpSp>
        <p:nvGrpSpPr>
          <p:cNvPr id="112" name="Group 111"/>
          <p:cNvGrpSpPr/>
          <p:nvPr/>
        </p:nvGrpSpPr>
        <p:grpSpPr>
          <a:xfrm>
            <a:off x="5322489" y="3245640"/>
            <a:ext cx="3389607" cy="2710838"/>
            <a:chOff x="895350" y="3313113"/>
            <a:chExt cx="3613151" cy="2790825"/>
          </a:xfrm>
          <a:solidFill>
            <a:schemeClr val="tx1">
              <a:lumMod val="50000"/>
            </a:schemeClr>
          </a:solidFill>
        </p:grpSpPr>
        <p:sp>
          <p:nvSpPr>
            <p:cNvPr id="11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125" name="Picture Placeholder 33" descr="An empty placeholder to add an image. Click on the placeholder and select the image that you wish to add."/>
          <p:cNvSpPr>
            <a:spLocks noGrp="1" noChangeAspect="1"/>
          </p:cNvSpPr>
          <p:nvPr>
            <p:ph type="pic" sz="quarter" idx="19"/>
          </p:nvPr>
        </p:nvSpPr>
        <p:spPr>
          <a:xfrm>
            <a:off x="5546780" y="3456066"/>
            <a:ext cx="2993366" cy="2305338"/>
          </a:xfrm>
          <a:solidFill>
            <a:schemeClr val="bg2"/>
          </a:solidFill>
          <a:ln w="38100">
            <a:solidFill>
              <a:schemeClr val="bg1"/>
            </a:solidFill>
          </a:ln>
        </p:spPr>
        <p:txBody>
          <a:bodyPr/>
          <a:lstStyle>
            <a:lvl1pPr marL="0" indent="0" algn="ctr">
              <a:buNone/>
              <a:defRPr/>
            </a:lvl1pPr>
          </a:lstStyle>
          <a:p>
            <a:r>
              <a:rPr lang="en-US" dirty="0"/>
              <a:t>Click icon to add picture</a:t>
            </a:r>
            <a:endParaRPr dirty="0"/>
          </a:p>
        </p:txBody>
      </p:sp>
      <p:sp>
        <p:nvSpPr>
          <p:cNvPr id="126" name="Text Placeholder 3"/>
          <p:cNvSpPr>
            <a:spLocks noGrp="1"/>
          </p:cNvSpPr>
          <p:nvPr>
            <p:ph type="body" sz="half" idx="21"/>
          </p:nvPr>
        </p:nvSpPr>
        <p:spPr>
          <a:xfrm>
            <a:off x="9066214" y="2484992"/>
            <a:ext cx="2286000" cy="3248729"/>
          </a:xfrm>
        </p:spPr>
        <p:txBody>
          <a:bodyPr anchor="t" anchorCtr="0">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sp>
        <p:nvSpPr>
          <p:cNvPr id="7" name="Footer Placeholder 6"/>
          <p:cNvSpPr>
            <a:spLocks noGrp="1"/>
          </p:cNvSpPr>
          <p:nvPr>
            <p:ph type="ftr" sz="quarter" idx="11"/>
          </p:nvPr>
        </p:nvSpPr>
        <p:spPr/>
        <p:txBody>
          <a:bodyPr/>
          <a:lstStyle/>
          <a:p>
            <a:endParaRPr/>
          </a:p>
        </p:txBody>
      </p:sp>
      <p:sp>
        <p:nvSpPr>
          <p:cNvPr id="6" name="Date Placeholder 5"/>
          <p:cNvSpPr>
            <a:spLocks noGrp="1"/>
          </p:cNvSpPr>
          <p:nvPr>
            <p:ph type="dt" sz="half" idx="10"/>
          </p:nvPr>
        </p:nvSpPr>
        <p:spPr/>
        <p:txBody>
          <a:bodyPr/>
          <a:lstStyle/>
          <a:p>
            <a:fld id="{4CF99945-0A15-4715-AB6C-F5E56CF20F70}" type="datetimeFigureOut">
              <a:rPr lang="en-US"/>
              <a:pPr/>
              <a:t>10/27/2022</a:t>
            </a:fld>
            <a:endParaRPr/>
          </a:p>
        </p:txBody>
      </p:sp>
    </p:spTree>
    <p:extLst>
      <p:ext uri="{BB962C8B-B14F-4D97-AF65-F5344CB8AC3E}">
        <p14:creationId xmlns:p14="http://schemas.microsoft.com/office/powerpoint/2010/main" val="787425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11732" y="1330347"/>
            <a:ext cx="3840480" cy="2103120"/>
          </a:xfrm>
        </p:spPr>
        <p:txBody>
          <a:bodyPr anchor="b">
            <a:normAutofit/>
          </a:bodyPr>
          <a:lstStyle>
            <a:lvl1pPr>
              <a:defRPr sz="3600"/>
            </a:lvl1pPr>
          </a:lstStyle>
          <a:p>
            <a:r>
              <a:rPr lang="en-US"/>
              <a:t>Click to edit Master title style</a:t>
            </a:r>
            <a:endParaRPr dirty="0"/>
          </a:p>
        </p:txBody>
      </p:sp>
      <p:sp>
        <p:nvSpPr>
          <p:cNvPr id="3" name="Content Placeholder 2"/>
          <p:cNvSpPr>
            <a:spLocks noGrp="1"/>
          </p:cNvSpPr>
          <p:nvPr>
            <p:ph idx="1"/>
          </p:nvPr>
        </p:nvSpPr>
        <p:spPr>
          <a:xfrm>
            <a:off x="836613" y="914400"/>
            <a:ext cx="6172201" cy="5029200"/>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7511732" y="3555523"/>
            <a:ext cx="3840480" cy="2388077"/>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Slide Number Placeholder 6"/>
          <p:cNvSpPr>
            <a:spLocks noGrp="1"/>
          </p:cNvSpPr>
          <p:nvPr>
            <p:ph type="sldNum" sz="quarter" idx="12"/>
          </p:nvPr>
        </p:nvSpPr>
        <p:spPr>
          <a:xfrm>
            <a:off x="1065213" y="6019801"/>
            <a:ext cx="762000" cy="228600"/>
          </a:xfrm>
        </p:spPr>
        <p:txBody>
          <a:bodyPr/>
          <a:lstStyle>
            <a:lvl1pPr algn="l">
              <a:defRPr/>
            </a:lvl1pPr>
          </a:lstStyle>
          <a:p>
            <a:fld id="{022B156B-59AE-415F-B24B-8756D48BB977}" type="slidenum">
              <a:rPr/>
              <a:pPr/>
              <a:t>‹#›</a:t>
            </a:fld>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a:xfrm>
            <a:off x="8075611" y="6019801"/>
            <a:ext cx="1396260" cy="228600"/>
          </a:xfrm>
        </p:spPr>
        <p:txBody>
          <a:bodyPr/>
          <a:lstStyle/>
          <a:p>
            <a:fld id="{4CF99945-0A15-4715-AB6C-F5E56CF20F70}" type="datetimeFigureOut">
              <a:rPr lang="en-US"/>
              <a:t>10/27/2022</a:t>
            </a:fld>
            <a:endParaRPr/>
          </a:p>
        </p:txBody>
      </p:sp>
    </p:spTree>
    <p:extLst>
      <p:ext uri="{BB962C8B-B14F-4D97-AF65-F5344CB8AC3E}">
        <p14:creationId xmlns:p14="http://schemas.microsoft.com/office/powerpoint/2010/main" val="1239762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492891" y="1330347"/>
            <a:ext cx="3840480" cy="2103120"/>
          </a:xfrm>
        </p:spPr>
        <p:txBody>
          <a:bodyPr anchor="b">
            <a:normAutofit/>
          </a:bodyPr>
          <a:lstStyle>
            <a:lvl1pPr>
              <a:defRPr sz="3600"/>
            </a:lvl1pPr>
          </a:lstStyle>
          <a:p>
            <a:r>
              <a:rPr lang="en-US"/>
              <a:t>Click to edit Master title style</a:t>
            </a:r>
            <a:endParaRPr dirty="0"/>
          </a:p>
        </p:txBody>
      </p:sp>
      <p:grpSp>
        <p:nvGrpSpPr>
          <p:cNvPr id="8" name="Group 7"/>
          <p:cNvGrpSpPr/>
          <p:nvPr/>
        </p:nvGrpSpPr>
        <p:grpSpPr>
          <a:xfrm>
            <a:off x="595546" y="781398"/>
            <a:ext cx="6433398" cy="5053665"/>
            <a:chOff x="5162444" y="781398"/>
            <a:chExt cx="6433398" cy="5053665"/>
          </a:xfrm>
        </p:grpSpPr>
        <p:sp>
          <p:nvSpPr>
            <p:cNvPr id="9" name="Freeform 42"/>
            <p:cNvSpPr>
              <a:spLocks/>
            </p:cNvSpPr>
            <p:nvPr/>
          </p:nvSpPr>
          <p:spPr bwMode="auto">
            <a:xfrm rot="16200000" flipV="1">
              <a:off x="3342557" y="3275021"/>
              <a:ext cx="3827994" cy="17568"/>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0" name="Freeform 43"/>
            <p:cNvSpPr>
              <a:spLocks/>
            </p:cNvSpPr>
            <p:nvPr/>
          </p:nvSpPr>
          <p:spPr bwMode="auto">
            <a:xfrm rot="16200000" flipV="1">
              <a:off x="9565728" y="3299447"/>
              <a:ext cx="3836876" cy="17568"/>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nvGrpSpPr>
            <p:cNvPr id="11" name="Group 10"/>
            <p:cNvGrpSpPr/>
            <p:nvPr/>
          </p:nvGrpSpPr>
          <p:grpSpPr>
            <a:xfrm>
              <a:off x="5814205" y="859113"/>
              <a:ext cx="5129146" cy="4880471"/>
              <a:chOff x="7856559" y="859113"/>
              <a:chExt cx="3086791" cy="4880471"/>
            </a:xfrm>
          </p:grpSpPr>
          <p:sp>
            <p:nvSpPr>
              <p:cNvPr id="20" name="Freeform 41"/>
              <p:cNvSpPr>
                <a:spLocks/>
              </p:cNvSpPr>
              <p:nvPr/>
            </p:nvSpPr>
            <p:spPr bwMode="auto">
              <a:xfrm rot="16200000" flipV="1">
                <a:off x="9392183" y="4188416"/>
                <a:ext cx="15544" cy="3086791"/>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21" name="Freeform 44"/>
              <p:cNvSpPr>
                <a:spLocks/>
              </p:cNvSpPr>
              <p:nvPr/>
            </p:nvSpPr>
            <p:spPr bwMode="auto">
              <a:xfrm rot="16200000" flipV="1">
                <a:off x="9366943" y="-651271"/>
                <a:ext cx="13322" cy="3034090"/>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sp>
          <p:nvSpPr>
            <p:cNvPr id="12" name="Freeform 45"/>
            <p:cNvSpPr>
              <a:spLocks noEditPoints="1"/>
            </p:cNvSpPr>
            <p:nvPr/>
          </p:nvSpPr>
          <p:spPr bwMode="auto">
            <a:xfrm rot="16200000" flipV="1">
              <a:off x="5186001" y="5323012"/>
              <a:ext cx="477390" cy="524504"/>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3" name="Freeform 46"/>
            <p:cNvSpPr>
              <a:spLocks noEditPoints="1"/>
            </p:cNvSpPr>
            <p:nvPr/>
          </p:nvSpPr>
          <p:spPr bwMode="auto">
            <a:xfrm rot="16200000" flipV="1">
              <a:off x="5197295" y="5324846"/>
              <a:ext cx="477390" cy="511956"/>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4" name="Freeform 47"/>
            <p:cNvSpPr>
              <a:spLocks noEditPoints="1"/>
            </p:cNvSpPr>
            <p:nvPr/>
          </p:nvSpPr>
          <p:spPr bwMode="auto">
            <a:xfrm rot="16200000" flipV="1">
              <a:off x="11076843" y="5321082"/>
              <a:ext cx="508476" cy="519485"/>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5" name="Freeform 48"/>
            <p:cNvSpPr>
              <a:spLocks noEditPoints="1"/>
            </p:cNvSpPr>
            <p:nvPr/>
          </p:nvSpPr>
          <p:spPr bwMode="auto">
            <a:xfrm rot="16200000" flipV="1">
              <a:off x="11093207" y="5321324"/>
              <a:ext cx="470728" cy="534543"/>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6" name="Freeform 49"/>
            <p:cNvSpPr>
              <a:spLocks noEditPoints="1"/>
            </p:cNvSpPr>
            <p:nvPr/>
          </p:nvSpPr>
          <p:spPr bwMode="auto">
            <a:xfrm rot="16200000" flipV="1">
              <a:off x="11051654" y="771453"/>
              <a:ext cx="468508" cy="519485"/>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7" name="Freeform 50"/>
            <p:cNvSpPr>
              <a:spLocks noEditPoints="1"/>
            </p:cNvSpPr>
            <p:nvPr/>
          </p:nvSpPr>
          <p:spPr bwMode="auto">
            <a:xfrm rot="16200000" flipV="1">
              <a:off x="11044126" y="786511"/>
              <a:ext cx="468508" cy="489370"/>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8" name="Freeform 51"/>
            <p:cNvSpPr>
              <a:spLocks noEditPoints="1"/>
            </p:cNvSpPr>
            <p:nvPr/>
          </p:nvSpPr>
          <p:spPr bwMode="auto">
            <a:xfrm rot="16200000" flipV="1">
              <a:off x="5232723" y="721157"/>
              <a:ext cx="424100" cy="544581"/>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9" name="Freeform 52"/>
            <p:cNvSpPr>
              <a:spLocks noEditPoints="1"/>
            </p:cNvSpPr>
            <p:nvPr/>
          </p:nvSpPr>
          <p:spPr bwMode="auto">
            <a:xfrm rot="16200000" flipV="1">
              <a:off x="5241796" y="749729"/>
              <a:ext cx="428541" cy="491879"/>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sp>
        <p:nvSpPr>
          <p:cNvPr id="3" name="Picture Placeholder 2" descr="An empty placeholder to add an image. Click on the placeholder and select the image that you wish to add."/>
          <p:cNvSpPr>
            <a:spLocks noGrp="1"/>
          </p:cNvSpPr>
          <p:nvPr>
            <p:ph type="pic" idx="1"/>
          </p:nvPr>
        </p:nvSpPr>
        <p:spPr>
          <a:xfrm>
            <a:off x="836613" y="1031195"/>
            <a:ext cx="5943600" cy="4572000"/>
          </a:xfrm>
          <a:solidFill>
            <a:schemeClr val="accent2">
              <a:lumMod val="40000"/>
              <a:lumOff val="60000"/>
            </a:schemeClr>
          </a:solidFill>
          <a:ln w="38100">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dirty="0"/>
          </a:p>
        </p:txBody>
      </p:sp>
      <p:sp>
        <p:nvSpPr>
          <p:cNvPr id="4" name="Text Placeholder 3"/>
          <p:cNvSpPr>
            <a:spLocks noGrp="1"/>
          </p:cNvSpPr>
          <p:nvPr>
            <p:ph type="body" sz="half" idx="2"/>
          </p:nvPr>
        </p:nvSpPr>
        <p:spPr>
          <a:xfrm>
            <a:off x="7492891" y="3555521"/>
            <a:ext cx="3840480" cy="2168517"/>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Slide Number Placeholder 6"/>
          <p:cNvSpPr>
            <a:spLocks noGrp="1"/>
          </p:cNvSpPr>
          <p:nvPr>
            <p:ph type="sldNum" sz="quarter" idx="12"/>
          </p:nvPr>
        </p:nvSpPr>
        <p:spPr/>
        <p:txBody>
          <a:bodyPr/>
          <a:lstStyle/>
          <a:p>
            <a:fld id="{022B156B-59AE-415F-B24B-8756D48BB977}" type="slidenum">
              <a:rPr/>
              <a:t>‹#›</a:t>
            </a:fld>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4CF99945-0A15-4715-AB6C-F5E56CF20F70}" type="datetimeFigureOut">
              <a:rPr lang="en-US"/>
              <a:t>10/27/2022</a:t>
            </a:fld>
            <a:endParaRPr/>
          </a:p>
        </p:txBody>
      </p:sp>
    </p:spTree>
    <p:extLst>
      <p:ext uri="{BB962C8B-B14F-4D97-AF65-F5344CB8AC3E}">
        <p14:creationId xmlns:p14="http://schemas.microsoft.com/office/powerpoint/2010/main" val="2659575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p>
            <a:fld id="{022B156B-59AE-415F-B24B-8756D48BB977}" type="slidenum">
              <a:rPr/>
              <a:t>‹#›</a:t>
            </a:fld>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4CF99945-0A15-4715-AB6C-F5E56CF20F70}" type="datetimeFigureOut">
              <a:rPr lang="en-US"/>
              <a:t>10/27/2022</a:t>
            </a:fld>
            <a:endParaRPr/>
          </a:p>
        </p:txBody>
      </p:sp>
    </p:spTree>
    <p:extLst>
      <p:ext uri="{BB962C8B-B14F-4D97-AF65-F5344CB8AC3E}">
        <p14:creationId xmlns:p14="http://schemas.microsoft.com/office/powerpoint/2010/main" val="2447936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extLst>
    <p:ext uri="{DCECCB84-F9BA-43D5-87BE-67443E8EF086}">
      <p15:sldGuideLst xmlns:p15="http://schemas.microsoft.com/office/powerpoint/2012/main">
        <p15:guide id="1" orient="horz" pos="216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624268" y="304800"/>
            <a:ext cx="1729531" cy="56769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838199" y="304800"/>
            <a:ext cx="8633671" cy="56769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p>
            <a:fld id="{022B156B-59AE-415F-B24B-8756D48BB977}" type="slidenum">
              <a:rPr/>
              <a:t>‹#›</a:t>
            </a:fld>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4CF99945-0A15-4715-AB6C-F5E56CF20F70}" type="datetimeFigureOut">
              <a:rPr lang="en-US"/>
              <a:t>10/27/2022</a:t>
            </a:fld>
            <a:endParaRPr/>
          </a:p>
        </p:txBody>
      </p:sp>
    </p:spTree>
    <p:extLst>
      <p:ext uri="{BB962C8B-B14F-4D97-AF65-F5344CB8AC3E}">
        <p14:creationId xmlns:p14="http://schemas.microsoft.com/office/powerpoint/2010/main" val="4205803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5212" y="304800"/>
            <a:ext cx="10058402" cy="1219200"/>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065214" y="1752600"/>
            <a:ext cx="10058400" cy="42291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4"/>
          </p:nvPr>
        </p:nvSpPr>
        <p:spPr>
          <a:xfrm>
            <a:off x="1065213" y="6019801"/>
            <a:ext cx="762000" cy="228600"/>
          </a:xfrm>
          <a:prstGeom prst="rect">
            <a:avLst/>
          </a:prstGeom>
        </p:spPr>
        <p:txBody>
          <a:bodyPr vert="horz" lIns="91440" tIns="45720" rIns="91440" bIns="45720" rtlCol="0" anchor="ctr"/>
          <a:lstStyle>
            <a:lvl1pPr algn="l">
              <a:defRPr sz="1100">
                <a:solidFill>
                  <a:schemeClr val="tx1"/>
                </a:solidFill>
              </a:defRPr>
            </a:lvl1pPr>
          </a:lstStyle>
          <a:p>
            <a:fld id="{022B156B-59AE-415F-B24B-8756D48BB977}" type="slidenum">
              <a:rPr lang="en-US" smtClean="0"/>
              <a:pPr/>
              <a:t>‹#›</a:t>
            </a:fld>
            <a:endParaRPr lang="en-US"/>
          </a:p>
        </p:txBody>
      </p:sp>
      <p:sp>
        <p:nvSpPr>
          <p:cNvPr id="5" name="Footer Placeholder 4"/>
          <p:cNvSpPr>
            <a:spLocks noGrp="1"/>
          </p:cNvSpPr>
          <p:nvPr>
            <p:ph type="ftr" sz="quarter" idx="3"/>
          </p:nvPr>
        </p:nvSpPr>
        <p:spPr>
          <a:xfrm>
            <a:off x="1979613" y="6019801"/>
            <a:ext cx="5943600" cy="228600"/>
          </a:xfrm>
          <a:prstGeom prst="rect">
            <a:avLst/>
          </a:prstGeom>
        </p:spPr>
        <p:txBody>
          <a:bodyPr vert="horz" lIns="91440" tIns="45720" rIns="91440" bIns="45720" rtlCol="0" anchor="ctr"/>
          <a:lstStyle>
            <a:lvl1pPr algn="l">
              <a:defRPr sz="1100">
                <a:solidFill>
                  <a:schemeClr val="tx1"/>
                </a:solidFill>
              </a:defRPr>
            </a:lvl1pPr>
          </a:lstStyle>
          <a:p>
            <a:endParaRPr lang="en-US"/>
          </a:p>
        </p:txBody>
      </p:sp>
      <p:sp>
        <p:nvSpPr>
          <p:cNvPr id="4" name="Date Placeholder 3"/>
          <p:cNvSpPr>
            <a:spLocks noGrp="1"/>
          </p:cNvSpPr>
          <p:nvPr>
            <p:ph type="dt" sz="half" idx="2"/>
          </p:nvPr>
        </p:nvSpPr>
        <p:spPr>
          <a:xfrm>
            <a:off x="8075611" y="6019801"/>
            <a:ext cx="1396260" cy="228600"/>
          </a:xfrm>
          <a:prstGeom prst="rect">
            <a:avLst/>
          </a:prstGeom>
        </p:spPr>
        <p:txBody>
          <a:bodyPr vert="horz" lIns="91440" tIns="45720" rIns="91440" bIns="45720" rtlCol="0" anchor="ctr"/>
          <a:lstStyle>
            <a:lvl1pPr algn="l">
              <a:defRPr sz="1100">
                <a:solidFill>
                  <a:schemeClr val="tx1"/>
                </a:solidFill>
              </a:defRPr>
            </a:lvl1pPr>
          </a:lstStyle>
          <a:p>
            <a:fld id="{4CF99945-0A15-4715-AB6C-F5E56CF20F70}" type="datetimeFigureOut">
              <a:rPr lang="en-US" smtClean="0"/>
              <a:pPr/>
              <a:t>10/27/2022</a:t>
            </a:fld>
            <a:endParaRPr lang="en-US"/>
          </a:p>
        </p:txBody>
      </p:sp>
    </p:spTree>
    <p:extLst>
      <p:ext uri="{BB962C8B-B14F-4D97-AF65-F5344CB8AC3E}">
        <p14:creationId xmlns:p14="http://schemas.microsoft.com/office/powerpoint/2010/main" val="13006304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62" r:id="rId10"/>
    <p:sldLayoutId id="2147483656" r:id="rId11"/>
    <p:sldLayoutId id="2147483657" r:id="rId12"/>
    <p:sldLayoutId id="2147483658" r:id="rId13"/>
    <p:sldLayoutId id="2147483659" r:id="rId14"/>
  </p:sldLayoutIdLst>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xStyles>
    <p:titleStyle>
      <a:lvl1pPr algn="l" defTabSz="914400" rtl="0" eaLnBrk="1" latinLnBrk="0" hangingPunct="1">
        <a:lnSpc>
          <a:spcPct val="90000"/>
        </a:lnSpc>
        <a:spcBef>
          <a:spcPct val="0"/>
        </a:spcBef>
        <a:buNone/>
        <a:defRPr sz="3600" kern="1200">
          <a:solidFill>
            <a:schemeClr val="tx1">
              <a:lumMod val="50000"/>
            </a:schemeClr>
          </a:solidFill>
          <a:latin typeface="+mj-lt"/>
          <a:ea typeface="+mj-ea"/>
          <a:cs typeface="+mj-cs"/>
        </a:defRPr>
      </a:lvl1pPr>
    </p:titleStyle>
    <p:bodyStyle>
      <a:lvl1pPr marL="347472" indent="-347472" algn="l" defTabSz="914400" rtl="0" eaLnBrk="1" latinLnBrk="0" hangingPunct="1">
        <a:lnSpc>
          <a:spcPct val="100000"/>
        </a:lnSpc>
        <a:spcBef>
          <a:spcPts val="1800"/>
        </a:spcBef>
        <a:buFont typeface="Arial" panose="020B0604020202020204" pitchFamily="34" charset="0"/>
        <a:buChar char="•"/>
        <a:defRPr sz="2400" kern="1200">
          <a:solidFill>
            <a:schemeClr val="tx1"/>
          </a:solidFill>
          <a:latin typeface="+mn-lt"/>
          <a:ea typeface="+mn-ea"/>
          <a:cs typeface="+mn-cs"/>
        </a:defRPr>
      </a:lvl1pPr>
      <a:lvl2pPr marL="740664" indent="-283464" algn="l" defTabSz="914400" rtl="0" eaLnBrk="1" latinLnBrk="0" hangingPunct="1">
        <a:lnSpc>
          <a:spcPct val="100000"/>
        </a:lnSpc>
        <a:spcBef>
          <a:spcPts val="12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8pPr>
      <a:lvl9pPr marL="38862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216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37692" y="2349498"/>
            <a:ext cx="8978575" cy="821267"/>
          </a:xfrm>
        </p:spPr>
        <p:txBody>
          <a:bodyPr>
            <a:normAutofit/>
          </a:bodyPr>
          <a:lstStyle/>
          <a:p>
            <a:pPr algn="r"/>
            <a:r>
              <a:rPr lang="en-US" sz="3400" dirty="0" err="1"/>
              <a:t>Selfontwikkeling</a:t>
            </a:r>
            <a:r>
              <a:rPr lang="en-US" sz="3400" dirty="0"/>
              <a:t> in die </a:t>
            </a:r>
            <a:r>
              <a:rPr lang="en-US" sz="3400" dirty="0" err="1"/>
              <a:t>samelewing</a:t>
            </a:r>
            <a:endParaRPr lang="en-US" sz="3400" dirty="0"/>
          </a:p>
        </p:txBody>
      </p:sp>
      <p:sp>
        <p:nvSpPr>
          <p:cNvPr id="3" name="Subtitle 2"/>
          <p:cNvSpPr>
            <a:spLocks noGrp="1"/>
          </p:cNvSpPr>
          <p:nvPr>
            <p:ph type="subTitle" idx="1"/>
          </p:nvPr>
        </p:nvSpPr>
        <p:spPr>
          <a:xfrm>
            <a:off x="9609667" y="2162892"/>
            <a:ext cx="1896533" cy="389464"/>
          </a:xfrm>
        </p:spPr>
        <p:txBody>
          <a:bodyPr>
            <a:normAutofit fontScale="92500" lnSpcReduction="20000"/>
          </a:bodyPr>
          <a:lstStyle/>
          <a:p>
            <a:pPr algn="r"/>
            <a:r>
              <a:rPr lang="en-US" dirty="0"/>
              <a:t>GRAAD 12</a:t>
            </a:r>
          </a:p>
        </p:txBody>
      </p:sp>
      <p:sp>
        <p:nvSpPr>
          <p:cNvPr id="8" name="Subtitle 2">
            <a:extLst>
              <a:ext uri="{FF2B5EF4-FFF2-40B4-BE49-F238E27FC236}">
                <a16:creationId xmlns:a16="http://schemas.microsoft.com/office/drawing/2014/main" id="{A2C0F847-7DC7-42BD-A12E-B02332C052C6}"/>
              </a:ext>
            </a:extLst>
          </p:cNvPr>
          <p:cNvSpPr txBox="1">
            <a:spLocks/>
          </p:cNvSpPr>
          <p:nvPr/>
        </p:nvSpPr>
        <p:spPr>
          <a:xfrm>
            <a:off x="9319846" y="3238503"/>
            <a:ext cx="2296420" cy="448733"/>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100000"/>
              </a:lnSpc>
              <a:spcBef>
                <a:spcPts val="12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100000"/>
              </a:lnSpc>
              <a:spcBef>
                <a:spcPts val="8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00000"/>
              </a:lnSpc>
              <a:spcBef>
                <a:spcPts val="6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00000"/>
              </a:lnSpc>
              <a:spcBef>
                <a:spcPts val="6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6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6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600"/>
              </a:spcBef>
              <a:buFont typeface="Arial" panose="020B0604020202020204" pitchFamily="34" charset="0"/>
              <a:buNone/>
              <a:defRPr sz="1600" kern="1200" baseline="0">
                <a:solidFill>
                  <a:schemeClr val="tx1"/>
                </a:solidFill>
                <a:latin typeface="+mn-lt"/>
                <a:ea typeface="+mn-ea"/>
                <a:cs typeface="+mn-cs"/>
              </a:defRPr>
            </a:lvl8pPr>
            <a:lvl9pPr marL="3657600" indent="0" algn="ctr" defTabSz="914400" rtl="0" eaLnBrk="1" latinLnBrk="0" hangingPunct="1">
              <a:lnSpc>
                <a:spcPct val="90000"/>
              </a:lnSpc>
              <a:spcBef>
                <a:spcPts val="600"/>
              </a:spcBef>
              <a:buFont typeface="Arial" panose="020B0604020202020204" pitchFamily="34" charset="0"/>
              <a:buNone/>
              <a:defRPr sz="1600" kern="1200" baseline="0">
                <a:solidFill>
                  <a:schemeClr val="tx1"/>
                </a:solidFill>
                <a:latin typeface="+mn-lt"/>
                <a:ea typeface="+mn-ea"/>
                <a:cs typeface="+mn-cs"/>
              </a:defRPr>
            </a:lvl9pPr>
          </a:lstStyle>
          <a:p>
            <a:pPr algn="r"/>
            <a:r>
              <a:rPr lang="en-US" sz="2200" dirty="0"/>
              <a:t>KWARTAAL 1</a:t>
            </a:r>
          </a:p>
        </p:txBody>
      </p:sp>
      <p:sp>
        <p:nvSpPr>
          <p:cNvPr id="9" name="Title 1">
            <a:extLst>
              <a:ext uri="{FF2B5EF4-FFF2-40B4-BE49-F238E27FC236}">
                <a16:creationId xmlns:a16="http://schemas.microsoft.com/office/drawing/2014/main" id="{E3A3F966-254B-45E7-A119-CE75985B3DC6}"/>
              </a:ext>
            </a:extLst>
          </p:cNvPr>
          <p:cNvSpPr txBox="1">
            <a:spLocks/>
          </p:cNvSpPr>
          <p:nvPr/>
        </p:nvSpPr>
        <p:spPr>
          <a:xfrm>
            <a:off x="3994677" y="3687239"/>
            <a:ext cx="7621589" cy="448733"/>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kern="1200">
                <a:solidFill>
                  <a:schemeClr val="tx1">
                    <a:lumMod val="50000"/>
                  </a:schemeClr>
                </a:solidFill>
                <a:latin typeface="+mj-lt"/>
                <a:ea typeface="+mj-ea"/>
                <a:cs typeface="+mj-cs"/>
              </a:defRPr>
            </a:lvl1pPr>
          </a:lstStyle>
          <a:p>
            <a:pPr algn="r"/>
            <a:r>
              <a:rPr lang="en-US" sz="2200" dirty="0"/>
              <a:t>Les 2: Hoe </a:t>
            </a:r>
            <a:r>
              <a:rPr lang="en-US" sz="2200" dirty="0" err="1"/>
              <a:t>bestuur</a:t>
            </a:r>
            <a:r>
              <a:rPr lang="en-US" sz="2200" dirty="0"/>
              <a:t> </a:t>
            </a:r>
            <a:r>
              <a:rPr lang="en-US" sz="2200" dirty="0" err="1"/>
              <a:t>ek</a:t>
            </a:r>
            <a:r>
              <a:rPr lang="en-US" sz="2200" dirty="0"/>
              <a:t> </a:t>
            </a:r>
            <a:r>
              <a:rPr lang="en-US" sz="2200" dirty="0" err="1"/>
              <a:t>stres</a:t>
            </a:r>
            <a:r>
              <a:rPr lang="en-US" sz="2200" dirty="0"/>
              <a:t> </a:t>
            </a:r>
            <a:r>
              <a:rPr lang="en-US" sz="2200" dirty="0" err="1"/>
              <a:t>en</a:t>
            </a:r>
            <a:r>
              <a:rPr lang="en-US" sz="2200" dirty="0"/>
              <a:t> </a:t>
            </a:r>
            <a:r>
              <a:rPr lang="en-US" sz="2200" dirty="0" err="1"/>
              <a:t>konflik</a:t>
            </a:r>
            <a:r>
              <a:rPr lang="en-US" sz="2200" dirty="0"/>
              <a:t>?</a:t>
            </a:r>
          </a:p>
        </p:txBody>
      </p:sp>
      <p:pic>
        <p:nvPicPr>
          <p:cNvPr id="4" name="Picture 3">
            <a:extLst>
              <a:ext uri="{FF2B5EF4-FFF2-40B4-BE49-F238E27FC236}">
                <a16:creationId xmlns:a16="http://schemas.microsoft.com/office/drawing/2014/main" id="{1ED7A34E-B8F3-9994-A8FA-574CB46EC35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29299"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8372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D13F7-BA95-4525-9935-9FACEC4A48E2}"/>
              </a:ext>
            </a:extLst>
          </p:cNvPr>
          <p:cNvSpPr>
            <a:spLocks noGrp="1"/>
          </p:cNvSpPr>
          <p:nvPr>
            <p:ph type="title"/>
          </p:nvPr>
        </p:nvSpPr>
        <p:spPr>
          <a:xfrm>
            <a:off x="2748486" y="0"/>
            <a:ext cx="6695027" cy="882316"/>
          </a:xfrm>
        </p:spPr>
        <p:txBody>
          <a:bodyPr/>
          <a:lstStyle/>
          <a:p>
            <a:pPr algn="ctr"/>
            <a:r>
              <a:rPr lang="en-ZA" dirty="0"/>
              <a:t>Hoe </a:t>
            </a:r>
            <a:r>
              <a:rPr lang="en-ZA" dirty="0" err="1"/>
              <a:t>voel</a:t>
            </a:r>
            <a:r>
              <a:rPr lang="en-ZA" dirty="0"/>
              <a:t> </a:t>
            </a:r>
            <a:r>
              <a:rPr lang="en-ZA" dirty="0" err="1"/>
              <a:t>jy</a:t>
            </a:r>
            <a:r>
              <a:rPr lang="en-ZA" dirty="0"/>
              <a:t> </a:t>
            </a:r>
            <a:r>
              <a:rPr lang="en-ZA" dirty="0" err="1"/>
              <a:t>vandag</a:t>
            </a:r>
            <a:r>
              <a:rPr lang="en-ZA" dirty="0"/>
              <a:t>?</a:t>
            </a:r>
          </a:p>
        </p:txBody>
      </p:sp>
      <p:sp>
        <p:nvSpPr>
          <p:cNvPr id="3" name="Content Placeholder 2">
            <a:extLst>
              <a:ext uri="{FF2B5EF4-FFF2-40B4-BE49-F238E27FC236}">
                <a16:creationId xmlns:a16="http://schemas.microsoft.com/office/drawing/2014/main" id="{6854B81F-7078-45F1-AE56-325313332D04}"/>
              </a:ext>
            </a:extLst>
          </p:cNvPr>
          <p:cNvSpPr>
            <a:spLocks noGrp="1"/>
          </p:cNvSpPr>
          <p:nvPr>
            <p:ph idx="1"/>
          </p:nvPr>
        </p:nvSpPr>
        <p:spPr>
          <a:xfrm>
            <a:off x="2307327" y="2937258"/>
            <a:ext cx="7577341" cy="1752600"/>
          </a:xfrm>
        </p:spPr>
        <p:txBody>
          <a:bodyPr>
            <a:normAutofit fontScale="25000" lnSpcReduction="20000"/>
          </a:bodyPr>
          <a:lstStyle/>
          <a:p>
            <a:pPr marL="0" indent="0">
              <a:lnSpc>
                <a:spcPct val="120000"/>
              </a:lnSpc>
              <a:spcBef>
                <a:spcPts val="600"/>
              </a:spcBef>
              <a:buNone/>
            </a:pPr>
            <a:r>
              <a:rPr lang="nl-NL" sz="4800" dirty="0"/>
              <a:t>Onthou:</a:t>
            </a:r>
          </a:p>
          <a:p>
            <a:pPr lvl="1">
              <a:lnSpc>
                <a:spcPct val="120000"/>
              </a:lnSpc>
              <a:spcBef>
                <a:spcPts val="600"/>
              </a:spcBef>
            </a:pPr>
            <a:r>
              <a:rPr lang="nl-NL" sz="4800" dirty="0"/>
              <a:t>1 = Ek voel kalm en ontspanne.</a:t>
            </a:r>
          </a:p>
          <a:p>
            <a:pPr lvl="1">
              <a:lnSpc>
                <a:spcPct val="120000"/>
              </a:lnSpc>
              <a:spcBef>
                <a:spcPts val="600"/>
              </a:spcBef>
            </a:pPr>
            <a:r>
              <a:rPr lang="nl-NL" sz="4800" dirty="0"/>
              <a:t>2 = Ek voel 'n bietjie ongemaklik en daar is 'n paar dinge in my gedagtes.</a:t>
            </a:r>
          </a:p>
          <a:p>
            <a:pPr lvl="1">
              <a:lnSpc>
                <a:spcPct val="120000"/>
              </a:lnSpc>
              <a:spcBef>
                <a:spcPts val="600"/>
              </a:spcBef>
            </a:pPr>
            <a:r>
              <a:rPr lang="nl-NL" sz="4800" dirty="0"/>
              <a:t>3 = Ek voel 'n bietjie gestres.</a:t>
            </a:r>
          </a:p>
          <a:p>
            <a:pPr lvl="1">
              <a:lnSpc>
                <a:spcPct val="120000"/>
              </a:lnSpc>
              <a:spcBef>
                <a:spcPts val="600"/>
              </a:spcBef>
            </a:pPr>
            <a:r>
              <a:rPr lang="nl-NL" sz="4800" dirty="0"/>
              <a:t>4 = Ek is nou eintlik nogal ontsteld.</a:t>
            </a:r>
          </a:p>
          <a:p>
            <a:pPr lvl="1">
              <a:lnSpc>
                <a:spcPct val="120000"/>
              </a:lnSpc>
              <a:spcBef>
                <a:spcPts val="600"/>
              </a:spcBef>
            </a:pPr>
            <a:r>
              <a:rPr lang="nl-NL" sz="4800" dirty="0"/>
              <a:t>5 = Ek gaan ontplof!</a:t>
            </a:r>
            <a:endParaRPr lang="en-ZA" sz="4800" dirty="0"/>
          </a:p>
        </p:txBody>
      </p:sp>
      <p:pic>
        <p:nvPicPr>
          <p:cNvPr id="4" name="image2.jpeg">
            <a:extLst>
              <a:ext uri="{FF2B5EF4-FFF2-40B4-BE49-F238E27FC236}">
                <a16:creationId xmlns:a16="http://schemas.microsoft.com/office/drawing/2014/main" id="{DD32EC77-AD32-49D0-9C6A-8592C9003741}"/>
              </a:ext>
            </a:extLst>
          </p:cNvPr>
          <p:cNvPicPr/>
          <p:nvPr/>
        </p:nvPicPr>
        <p:blipFill>
          <a:blip r:embed="rId3" cstate="print"/>
          <a:stretch>
            <a:fillRect/>
          </a:stretch>
        </p:blipFill>
        <p:spPr>
          <a:xfrm>
            <a:off x="1216777" y="882316"/>
            <a:ext cx="9758439" cy="2054942"/>
          </a:xfrm>
          <a:prstGeom prst="rect">
            <a:avLst/>
          </a:prstGeom>
        </p:spPr>
      </p:pic>
      <p:sp>
        <p:nvSpPr>
          <p:cNvPr id="5" name="Oval 4">
            <a:extLst>
              <a:ext uri="{FF2B5EF4-FFF2-40B4-BE49-F238E27FC236}">
                <a16:creationId xmlns:a16="http://schemas.microsoft.com/office/drawing/2014/main" id="{35BA7541-EDF4-4033-90F0-1E15CFCD35A5}"/>
              </a:ext>
            </a:extLst>
          </p:cNvPr>
          <p:cNvSpPr/>
          <p:nvPr/>
        </p:nvSpPr>
        <p:spPr>
          <a:xfrm>
            <a:off x="317241" y="4598298"/>
            <a:ext cx="2874104" cy="1002631"/>
          </a:xfrm>
          <a:prstGeom prst="ellipse">
            <a:avLst/>
          </a:prstGeom>
          <a:solidFill>
            <a:srgbClr val="0070C0"/>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700" dirty="0"/>
              <a:t>VRIENDSKAPPE</a:t>
            </a:r>
          </a:p>
        </p:txBody>
      </p:sp>
      <p:sp>
        <p:nvSpPr>
          <p:cNvPr id="6" name="Oval 5">
            <a:extLst>
              <a:ext uri="{FF2B5EF4-FFF2-40B4-BE49-F238E27FC236}">
                <a16:creationId xmlns:a16="http://schemas.microsoft.com/office/drawing/2014/main" id="{F70A1636-6387-4969-967B-DF141FEF803E}"/>
              </a:ext>
            </a:extLst>
          </p:cNvPr>
          <p:cNvSpPr/>
          <p:nvPr/>
        </p:nvSpPr>
        <p:spPr>
          <a:xfrm>
            <a:off x="3576090" y="4598297"/>
            <a:ext cx="2874104" cy="1002631"/>
          </a:xfrm>
          <a:prstGeom prst="ellipse">
            <a:avLst/>
          </a:prstGeom>
          <a:solidFill>
            <a:srgbClr val="0070C0"/>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700" dirty="0"/>
              <a:t>SKOOLWERK</a:t>
            </a:r>
          </a:p>
        </p:txBody>
      </p:sp>
      <p:sp>
        <p:nvSpPr>
          <p:cNvPr id="7" name="Oval 6">
            <a:extLst>
              <a:ext uri="{FF2B5EF4-FFF2-40B4-BE49-F238E27FC236}">
                <a16:creationId xmlns:a16="http://schemas.microsoft.com/office/drawing/2014/main" id="{15EA26CF-079A-4043-9EB9-A94CA6B6B8A9}"/>
              </a:ext>
            </a:extLst>
          </p:cNvPr>
          <p:cNvSpPr/>
          <p:nvPr/>
        </p:nvSpPr>
        <p:spPr>
          <a:xfrm>
            <a:off x="6698893" y="4598296"/>
            <a:ext cx="2874104" cy="1002631"/>
          </a:xfrm>
          <a:prstGeom prst="ellipse">
            <a:avLst/>
          </a:prstGeom>
          <a:solidFill>
            <a:srgbClr val="0070C0"/>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700" dirty="0"/>
              <a:t>FAMILIE</a:t>
            </a:r>
          </a:p>
        </p:txBody>
      </p:sp>
      <p:sp>
        <p:nvSpPr>
          <p:cNvPr id="8" name="Oval 7">
            <a:extLst>
              <a:ext uri="{FF2B5EF4-FFF2-40B4-BE49-F238E27FC236}">
                <a16:creationId xmlns:a16="http://schemas.microsoft.com/office/drawing/2014/main" id="{F607E02C-992E-45DE-B158-F1974EF3D7D8}"/>
              </a:ext>
            </a:extLst>
          </p:cNvPr>
          <p:cNvSpPr/>
          <p:nvPr/>
        </p:nvSpPr>
        <p:spPr>
          <a:xfrm>
            <a:off x="1216779" y="5740047"/>
            <a:ext cx="3465176" cy="1002631"/>
          </a:xfrm>
          <a:prstGeom prst="ellipse">
            <a:avLst/>
          </a:prstGeom>
          <a:solidFill>
            <a:srgbClr val="0070C0"/>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OMGEWING- </a:t>
            </a:r>
            <a:r>
              <a:rPr lang="en-ZA" sz="1700" dirty="0"/>
              <a:t>PANDEMIE</a:t>
            </a:r>
            <a:r>
              <a:rPr lang="en-ZA" dirty="0"/>
              <a:t>?</a:t>
            </a:r>
          </a:p>
        </p:txBody>
      </p:sp>
      <p:sp>
        <p:nvSpPr>
          <p:cNvPr id="9" name="Oval 8">
            <a:extLst>
              <a:ext uri="{FF2B5EF4-FFF2-40B4-BE49-F238E27FC236}">
                <a16:creationId xmlns:a16="http://schemas.microsoft.com/office/drawing/2014/main" id="{45FAA73D-9EF3-4233-8931-46116E1D1523}"/>
              </a:ext>
            </a:extLst>
          </p:cNvPr>
          <p:cNvSpPr/>
          <p:nvPr/>
        </p:nvSpPr>
        <p:spPr>
          <a:xfrm>
            <a:off x="5071887" y="5740046"/>
            <a:ext cx="2874104" cy="1002631"/>
          </a:xfrm>
          <a:prstGeom prst="ellipse">
            <a:avLst/>
          </a:prstGeom>
          <a:solidFill>
            <a:srgbClr val="0070C0"/>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500" dirty="0"/>
              <a:t>FINANSIËLE BEKOMMERNISSE</a:t>
            </a:r>
          </a:p>
        </p:txBody>
      </p:sp>
      <p:sp>
        <p:nvSpPr>
          <p:cNvPr id="10" name="Oval 9">
            <a:extLst>
              <a:ext uri="{FF2B5EF4-FFF2-40B4-BE49-F238E27FC236}">
                <a16:creationId xmlns:a16="http://schemas.microsoft.com/office/drawing/2014/main" id="{0E0DBB12-880C-4FDE-A2AF-BF6DE3A35FF2}"/>
              </a:ext>
            </a:extLst>
          </p:cNvPr>
          <p:cNvSpPr/>
          <p:nvPr/>
        </p:nvSpPr>
        <p:spPr>
          <a:xfrm>
            <a:off x="8561847" y="5740045"/>
            <a:ext cx="2874104" cy="1002631"/>
          </a:xfrm>
          <a:prstGeom prst="ellipse">
            <a:avLst/>
          </a:prstGeom>
          <a:solidFill>
            <a:srgbClr val="0070C0"/>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700" dirty="0"/>
              <a:t>TOEKOMS-PLANNE</a:t>
            </a:r>
          </a:p>
        </p:txBody>
      </p:sp>
      <p:pic>
        <p:nvPicPr>
          <p:cNvPr id="12" name="Picture 11">
            <a:extLst>
              <a:ext uri="{FF2B5EF4-FFF2-40B4-BE49-F238E27FC236}">
                <a16:creationId xmlns:a16="http://schemas.microsoft.com/office/drawing/2014/main" id="{1ED7A34E-B8F3-9994-A8FA-574CB46EC35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2972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2278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F219A-C89E-4E4D-BC79-9859793D9E00}"/>
              </a:ext>
            </a:extLst>
          </p:cNvPr>
          <p:cNvSpPr>
            <a:spLocks noGrp="1"/>
          </p:cNvSpPr>
          <p:nvPr>
            <p:ph type="title"/>
          </p:nvPr>
        </p:nvSpPr>
        <p:spPr/>
        <p:txBody>
          <a:bodyPr/>
          <a:lstStyle/>
          <a:p>
            <a:pPr algn="ctr"/>
            <a:r>
              <a:rPr lang="en-ZA" dirty="0"/>
              <a:t>Het </a:t>
            </a:r>
            <a:r>
              <a:rPr lang="en-ZA" dirty="0" err="1"/>
              <a:t>jy</a:t>
            </a:r>
            <a:r>
              <a:rPr lang="en-ZA" dirty="0"/>
              <a:t> </a:t>
            </a:r>
            <a:r>
              <a:rPr lang="en-ZA" dirty="0" err="1"/>
              <a:t>geweet</a:t>
            </a:r>
            <a:r>
              <a:rPr lang="en-ZA" dirty="0"/>
              <a:t> </a:t>
            </a:r>
            <a:r>
              <a:rPr lang="en-ZA" dirty="0" err="1"/>
              <a:t>dat</a:t>
            </a:r>
            <a:r>
              <a:rPr lang="en-ZA" dirty="0"/>
              <a:t> </a:t>
            </a:r>
            <a:r>
              <a:rPr lang="en-ZA" dirty="0" err="1"/>
              <a:t>stres</a:t>
            </a:r>
            <a:r>
              <a:rPr lang="en-ZA" dirty="0"/>
              <a:t> </a:t>
            </a:r>
            <a:r>
              <a:rPr lang="en-ZA" dirty="0" err="1"/>
              <a:t>positief</a:t>
            </a:r>
            <a:r>
              <a:rPr lang="en-ZA" dirty="0"/>
              <a:t> </a:t>
            </a:r>
            <a:r>
              <a:rPr lang="en-ZA" dirty="0" err="1"/>
              <a:t>én</a:t>
            </a:r>
            <a:r>
              <a:rPr lang="en-ZA" dirty="0"/>
              <a:t> </a:t>
            </a:r>
            <a:r>
              <a:rPr lang="en-ZA" dirty="0" err="1"/>
              <a:t>negatief</a:t>
            </a:r>
            <a:r>
              <a:rPr lang="en-ZA" dirty="0"/>
              <a:t> </a:t>
            </a:r>
            <a:r>
              <a:rPr lang="en-ZA" dirty="0" err="1"/>
              <a:t>kan</a:t>
            </a:r>
            <a:r>
              <a:rPr lang="en-ZA" dirty="0"/>
              <a:t> wees?</a:t>
            </a:r>
          </a:p>
        </p:txBody>
      </p:sp>
      <p:sp>
        <p:nvSpPr>
          <p:cNvPr id="3" name="Content Placeholder 2">
            <a:extLst>
              <a:ext uri="{FF2B5EF4-FFF2-40B4-BE49-F238E27FC236}">
                <a16:creationId xmlns:a16="http://schemas.microsoft.com/office/drawing/2014/main" id="{306BFA38-7CF3-4A81-B732-3573970D88DE}"/>
              </a:ext>
            </a:extLst>
          </p:cNvPr>
          <p:cNvSpPr>
            <a:spLocks noGrp="1"/>
          </p:cNvSpPr>
          <p:nvPr>
            <p:ph idx="1"/>
          </p:nvPr>
        </p:nvSpPr>
        <p:spPr>
          <a:xfrm>
            <a:off x="1065214" y="1664676"/>
            <a:ext cx="10058400" cy="4229100"/>
          </a:xfrm>
        </p:spPr>
        <p:txBody>
          <a:bodyPr/>
          <a:lstStyle/>
          <a:p>
            <a:r>
              <a:rPr lang="nl-NL" b="1" dirty="0"/>
              <a:t>Positiewe stres (gook bekend as eustres) </a:t>
            </a:r>
            <a:r>
              <a:rPr lang="nl-NL" dirty="0"/>
              <a:t>kan jou tot aksie motiveer deur adrenalien in jou bloedstroom vry te stel; bv. aan die begin van 'n wedren of voor 'n toets. Hierdie soort stres sal jou aanmoedig en motiveer tot aksie.</a:t>
            </a:r>
          </a:p>
          <a:p>
            <a:r>
              <a:rPr lang="nl-NL" dirty="0"/>
              <a:t>As jy egter te lank in 'n stresvolle situasie is, noem ons dit </a:t>
            </a:r>
            <a:r>
              <a:rPr lang="nl-NL" b="1" dirty="0"/>
              <a:t>negatiewe stres (of nood). </a:t>
            </a:r>
            <a:r>
              <a:rPr lang="nl-NL" dirty="0"/>
              <a:t>Byvoorbeeld langdurige spanning oor 'n eksamen as gevolg van onvoldoende studies kan veroorsaak dat jy werk tydens die toets vergeet. Daar kan ook fisiese tekens van nood wees; bv. ‘n gebrek aan slaap, ooreet/ te min eet / naarheid, ens.</a:t>
            </a:r>
            <a:endParaRPr lang="en-ZA" dirty="0"/>
          </a:p>
        </p:txBody>
      </p:sp>
      <p:pic>
        <p:nvPicPr>
          <p:cNvPr id="5" name="Picture 4">
            <a:extLst>
              <a:ext uri="{FF2B5EF4-FFF2-40B4-BE49-F238E27FC236}">
                <a16:creationId xmlns:a16="http://schemas.microsoft.com/office/drawing/2014/main" id="{1ED7A34E-B8F3-9994-A8FA-574CB46EC35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25913" y="-240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7190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94E01F8-138C-4076-AA6F-C956C4A507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04AB0C43-879F-466D-B918-D724AE5E4AFF}"/>
              </a:ext>
            </a:extLst>
          </p:cNvPr>
          <p:cNvSpPr/>
          <p:nvPr/>
        </p:nvSpPr>
        <p:spPr>
          <a:xfrm>
            <a:off x="228665" y="288506"/>
            <a:ext cx="4865849" cy="1754326"/>
          </a:xfrm>
          <a:prstGeom prst="rect">
            <a:avLst/>
          </a:prstGeom>
          <a:noFill/>
        </p:spPr>
        <p:txBody>
          <a:bodyPr wrap="square" lIns="91440" tIns="45720" rIns="91440" bIns="45720">
            <a:spAutoFit/>
          </a:bodyPr>
          <a:lstStyle/>
          <a:p>
            <a:r>
              <a:rPr lang="en-US" sz="5400" b="1" cap="none" spc="50" dirty="0">
                <a:ln w="9525" cmpd="sng">
                  <a:solidFill>
                    <a:schemeClr val="accent1"/>
                  </a:solidFill>
                  <a:prstDash val="solid"/>
                </a:ln>
                <a:solidFill>
                  <a:srgbClr val="70AD47">
                    <a:tint val="1000"/>
                  </a:srgbClr>
                </a:solidFill>
                <a:effectLst>
                  <a:glow rad="38100">
                    <a:schemeClr val="accent1">
                      <a:alpha val="40000"/>
                    </a:schemeClr>
                  </a:glow>
                </a:effectLst>
              </a:rPr>
              <a:t>Hoe </a:t>
            </a:r>
            <a:r>
              <a:rPr lang="en-US" sz="5400" b="1" cap="none" spc="50" dirty="0" err="1">
                <a:ln w="9525" cmpd="sng">
                  <a:solidFill>
                    <a:schemeClr val="accent1"/>
                  </a:solidFill>
                  <a:prstDash val="solid"/>
                </a:ln>
                <a:solidFill>
                  <a:srgbClr val="70AD47">
                    <a:tint val="1000"/>
                  </a:srgbClr>
                </a:solidFill>
                <a:effectLst>
                  <a:glow rad="38100">
                    <a:schemeClr val="accent1">
                      <a:alpha val="40000"/>
                    </a:schemeClr>
                  </a:glow>
                </a:effectLst>
              </a:rPr>
              <a:t>hanteer</a:t>
            </a:r>
            <a:r>
              <a:rPr lang="en-US" sz="5400" b="1" cap="none" spc="50" dirty="0">
                <a:ln w="9525" cmpd="sng">
                  <a:solidFill>
                    <a:schemeClr val="accent1"/>
                  </a:solidFill>
                  <a:prstDash val="solid"/>
                </a:ln>
                <a:solidFill>
                  <a:srgbClr val="70AD47">
                    <a:tint val="1000"/>
                  </a:srgbClr>
                </a:solidFill>
                <a:effectLst>
                  <a:glow rad="38100">
                    <a:schemeClr val="accent1">
                      <a:alpha val="40000"/>
                    </a:schemeClr>
                  </a:glow>
                </a:effectLst>
              </a:rPr>
              <a:t> </a:t>
            </a:r>
            <a:r>
              <a:rPr lang="en-US" sz="5400" b="1" cap="none" spc="50" dirty="0" err="1">
                <a:ln w="9525" cmpd="sng">
                  <a:solidFill>
                    <a:schemeClr val="accent1"/>
                  </a:solidFill>
                  <a:prstDash val="solid"/>
                </a:ln>
                <a:solidFill>
                  <a:srgbClr val="70AD47">
                    <a:tint val="1000"/>
                  </a:srgbClr>
                </a:solidFill>
                <a:effectLst>
                  <a:glow rad="38100">
                    <a:schemeClr val="accent1">
                      <a:alpha val="40000"/>
                    </a:schemeClr>
                  </a:glow>
                </a:effectLst>
              </a:rPr>
              <a:t>jy</a:t>
            </a:r>
            <a:r>
              <a:rPr lang="en-US" sz="5400" b="1" cap="none" spc="50" dirty="0">
                <a:ln w="9525" cmpd="sng">
                  <a:solidFill>
                    <a:schemeClr val="accent1"/>
                  </a:solidFill>
                  <a:prstDash val="solid"/>
                </a:ln>
                <a:solidFill>
                  <a:srgbClr val="70AD47">
                    <a:tint val="1000"/>
                  </a:srgbClr>
                </a:solidFill>
                <a:effectLst>
                  <a:glow rad="38100">
                    <a:schemeClr val="accent1">
                      <a:alpha val="40000"/>
                    </a:schemeClr>
                  </a:glow>
                </a:effectLst>
              </a:rPr>
              <a:t> </a:t>
            </a:r>
            <a:r>
              <a:rPr lang="en-US" sz="5400" b="1" cap="none" spc="50" dirty="0" err="1">
                <a:ln w="9525" cmpd="sng">
                  <a:solidFill>
                    <a:schemeClr val="accent1"/>
                  </a:solidFill>
                  <a:prstDash val="solid"/>
                </a:ln>
                <a:solidFill>
                  <a:srgbClr val="70AD47">
                    <a:tint val="1000"/>
                  </a:srgbClr>
                </a:solidFill>
                <a:effectLst>
                  <a:glow rad="38100">
                    <a:schemeClr val="accent1">
                      <a:alpha val="40000"/>
                    </a:schemeClr>
                  </a:glow>
                </a:effectLst>
              </a:rPr>
              <a:t>stres</a:t>
            </a:r>
            <a:r>
              <a:rPr lang="en-US" sz="5400" b="1" cap="none" spc="50" dirty="0">
                <a:ln w="9525" cmpd="sng">
                  <a:solidFill>
                    <a:schemeClr val="accent1"/>
                  </a:solidFill>
                  <a:prstDash val="solid"/>
                </a:ln>
                <a:solidFill>
                  <a:srgbClr val="70AD47">
                    <a:tint val="1000"/>
                  </a:srgbClr>
                </a:solidFill>
                <a:effectLst>
                  <a:glow rad="38100">
                    <a:schemeClr val="accent1">
                      <a:alpha val="40000"/>
                    </a:schemeClr>
                  </a:glow>
                </a:effectLst>
              </a:rPr>
              <a:t>?</a:t>
            </a:r>
          </a:p>
        </p:txBody>
      </p:sp>
      <p:pic>
        <p:nvPicPr>
          <p:cNvPr id="2" name="Picture 1">
            <a:extLst>
              <a:ext uri="{FF2B5EF4-FFF2-40B4-BE49-F238E27FC236}">
                <a16:creationId xmlns:a16="http://schemas.microsoft.com/office/drawing/2014/main" id="{1ED7A34E-B8F3-9994-A8FA-574CB46EC35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25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2749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332C8F-D9E1-41DC-92AA-D328EB194470}"/>
              </a:ext>
            </a:extLst>
          </p:cNvPr>
          <p:cNvSpPr/>
          <p:nvPr/>
        </p:nvSpPr>
        <p:spPr>
          <a:xfrm>
            <a:off x="0" y="0"/>
            <a:ext cx="1219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4" name="Rectangle 3">
            <a:extLst>
              <a:ext uri="{FF2B5EF4-FFF2-40B4-BE49-F238E27FC236}">
                <a16:creationId xmlns:a16="http://schemas.microsoft.com/office/drawing/2014/main" id="{9616ECE7-8E94-4901-8605-496C9779B00F}"/>
              </a:ext>
            </a:extLst>
          </p:cNvPr>
          <p:cNvSpPr/>
          <p:nvPr/>
        </p:nvSpPr>
        <p:spPr>
          <a:xfrm>
            <a:off x="0" y="0"/>
            <a:ext cx="9254750" cy="6858000"/>
          </a:xfrm>
          <a:prstGeom prst="rect">
            <a:avLst/>
          </a:prstGeom>
          <a:solidFill>
            <a:srgbClr val="FDB5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AutoNum type="arabicParenR"/>
            </a:pPr>
            <a:r>
              <a:rPr lang="nl-NL" dirty="0">
                <a:solidFill>
                  <a:schemeClr val="accent5">
                    <a:lumMod val="50000"/>
                  </a:schemeClr>
                </a:solidFill>
              </a:rPr>
              <a:t>Volg 'n gebalanseerde leefstyl tussen jou studies, sosialisering, slaap, gesond eet en oefening.</a:t>
            </a:r>
          </a:p>
          <a:p>
            <a:pPr marL="342900" indent="-342900">
              <a:buAutoNum type="arabicParenR"/>
            </a:pPr>
            <a:r>
              <a:rPr lang="nl-NL" dirty="0">
                <a:solidFill>
                  <a:schemeClr val="accent5">
                    <a:lumMod val="50000"/>
                  </a:schemeClr>
                </a:solidFill>
              </a:rPr>
              <a:t>Identifiseer die stressors in jou lewe en weet wat die stres veroorsaak, dit is dan makliker om strategieë te vind om dit te hanteer.</a:t>
            </a:r>
          </a:p>
          <a:p>
            <a:pPr marL="342900" indent="-342900">
              <a:buAutoNum type="arabicParenR"/>
            </a:pPr>
            <a:r>
              <a:rPr lang="nl-NL" dirty="0">
                <a:solidFill>
                  <a:schemeClr val="accent5">
                    <a:lumMod val="50000"/>
                  </a:schemeClr>
                </a:solidFill>
              </a:rPr>
              <a:t>Hanteer jou emosies. Bv. skop 'n bal as jy kwaad is, skryf in 'n joernaal as jy hartseer is.</a:t>
            </a:r>
          </a:p>
          <a:p>
            <a:pPr marL="342900" indent="-342900">
              <a:buAutoNum type="arabicParenR"/>
            </a:pPr>
            <a:r>
              <a:rPr lang="nl-NL" dirty="0">
                <a:solidFill>
                  <a:schemeClr val="accent5">
                    <a:lumMod val="50000"/>
                  </a:schemeClr>
                </a:solidFill>
              </a:rPr>
              <a:t>Wanneer jy hopeloos voel, visualiseer 'n droombestemming of doel; bv. om eendag Parys te besoek.</a:t>
            </a:r>
          </a:p>
          <a:p>
            <a:pPr marL="342900" indent="-342900">
              <a:buAutoNum type="arabicParenR"/>
            </a:pPr>
            <a:r>
              <a:rPr lang="nl-NL" dirty="0">
                <a:solidFill>
                  <a:schemeClr val="accent5">
                    <a:lumMod val="50000"/>
                  </a:schemeClr>
                </a:solidFill>
              </a:rPr>
              <a:t>Lag is wonderlik om stres vry te verlig. Kyk 'n komedie saam met vriende of dink net aan iets wat jy 'n rukkie gelede baie snaaks gevind het en begin lag!</a:t>
            </a:r>
          </a:p>
          <a:p>
            <a:pPr marL="342900" indent="-342900">
              <a:buAutoNum type="arabicParenR"/>
            </a:pPr>
            <a:r>
              <a:rPr lang="nl-NL" dirty="0">
                <a:solidFill>
                  <a:schemeClr val="accent5">
                    <a:lumMod val="50000"/>
                  </a:schemeClr>
                </a:solidFill>
              </a:rPr>
              <a:t>Bestuur jou tyd! Gebruik 'n studieskedule om te beplan wanneer jou take ingehandig moet word. Vermy om alles tot die op die laaste minuut te oor te laat.</a:t>
            </a:r>
          </a:p>
          <a:p>
            <a:pPr marL="342900" indent="-342900">
              <a:buAutoNum type="arabicParenR"/>
            </a:pPr>
            <a:r>
              <a:rPr lang="nl-NL" dirty="0">
                <a:solidFill>
                  <a:schemeClr val="accent5">
                    <a:lumMod val="50000"/>
                  </a:schemeClr>
                </a:solidFill>
              </a:rPr>
              <a:t>Oefen diep asemhalingsoefeninge waar jy jou oë toemaak, fokus op 'n spesifieke klank in die verte en haal diep asem. Blok alle ander klanke uit. Herhaal VYF diep asemhalings.</a:t>
            </a:r>
          </a:p>
          <a:p>
            <a:pPr marL="342900" indent="-342900">
              <a:buAutoNum type="arabicParenR"/>
            </a:pPr>
            <a:r>
              <a:rPr lang="nl-NL" dirty="0">
                <a:solidFill>
                  <a:schemeClr val="accent5">
                    <a:lumMod val="50000"/>
                  </a:schemeClr>
                </a:solidFill>
              </a:rPr>
              <a:t>Ontwikkel gesonde verhoudings met vriende wat stres verlig en nie daartoe bydra nie. Kies vriende wat jou doelwitte vir die toekoms ondersteun, waar julle mekaar kan help om hierdie doelwitte te bereik.</a:t>
            </a:r>
            <a:endParaRPr lang="en-ZA" dirty="0"/>
          </a:p>
          <a:p>
            <a:pPr marL="342900" indent="-342900">
              <a:buAutoNum type="arabicParenR"/>
            </a:pPr>
            <a:endParaRPr lang="en-ZA" dirty="0"/>
          </a:p>
          <a:p>
            <a:pPr marL="342900" indent="-342900" algn="ctr">
              <a:buAutoNum type="arabicParenR"/>
            </a:pPr>
            <a:endParaRPr lang="en-ZA" dirty="0"/>
          </a:p>
        </p:txBody>
      </p:sp>
      <p:pic>
        <p:nvPicPr>
          <p:cNvPr id="3" name="Picture 2" descr="A picture containing logo&#10;&#10;Description automatically generated">
            <a:extLst>
              <a:ext uri="{FF2B5EF4-FFF2-40B4-BE49-F238E27FC236}">
                <a16:creationId xmlns:a16="http://schemas.microsoft.com/office/drawing/2014/main" id="{457440BB-6568-4933-A346-6B94A923B665}"/>
              </a:ext>
            </a:extLst>
          </p:cNvPr>
          <p:cNvPicPr>
            <a:picLocks noChangeAspect="1"/>
          </p:cNvPicPr>
          <p:nvPr/>
        </p:nvPicPr>
        <p:blipFill rotWithShape="1">
          <a:blip r:embed="rId3">
            <a:extLst>
              <a:ext uri="{28A0092B-C50C-407E-A947-70E740481C1C}">
                <a14:useLocalDpi xmlns:a14="http://schemas.microsoft.com/office/drawing/2010/main" val="0"/>
              </a:ext>
            </a:extLst>
          </a:blip>
          <a:srcRect l="51111"/>
          <a:stretch/>
        </p:blipFill>
        <p:spPr>
          <a:xfrm>
            <a:off x="9564978" y="2242924"/>
            <a:ext cx="2462303" cy="3021918"/>
          </a:xfrm>
          <a:prstGeom prst="rect">
            <a:avLst/>
          </a:prstGeom>
        </p:spPr>
      </p:pic>
      <p:sp>
        <p:nvSpPr>
          <p:cNvPr id="2" name="TextBox 1"/>
          <p:cNvSpPr txBox="1"/>
          <p:nvPr/>
        </p:nvSpPr>
        <p:spPr>
          <a:xfrm>
            <a:off x="9564979" y="1061142"/>
            <a:ext cx="2462302" cy="923330"/>
          </a:xfrm>
          <a:prstGeom prst="rect">
            <a:avLst/>
          </a:prstGeom>
          <a:solidFill>
            <a:schemeClr val="bg2">
              <a:lumMod val="75000"/>
            </a:schemeClr>
          </a:solidFill>
        </p:spPr>
        <p:txBody>
          <a:bodyPr wrap="square" rtlCol="0">
            <a:spAutoFit/>
          </a:bodyPr>
          <a:lstStyle/>
          <a:p>
            <a:pPr algn="ctr"/>
            <a:r>
              <a:rPr lang="en-ZA" b="1" dirty="0">
                <a:solidFill>
                  <a:schemeClr val="bg1"/>
                </a:solidFill>
              </a:rPr>
              <a:t>EFFEKTIEWE STRESBESTUURS-TEGNIEKE</a:t>
            </a:r>
          </a:p>
        </p:txBody>
      </p:sp>
      <p:pic>
        <p:nvPicPr>
          <p:cNvPr id="5" name="Picture 4">
            <a:extLst>
              <a:ext uri="{FF2B5EF4-FFF2-40B4-BE49-F238E27FC236}">
                <a16:creationId xmlns:a16="http://schemas.microsoft.com/office/drawing/2014/main" id="{1ED7A34E-B8F3-9994-A8FA-574CB46EC35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25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8337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posing for a photo&#10;&#10;Description automatically generated with medium confidence">
            <a:extLst>
              <a:ext uri="{FF2B5EF4-FFF2-40B4-BE49-F238E27FC236}">
                <a16:creationId xmlns:a16="http://schemas.microsoft.com/office/drawing/2014/main" id="{99E354EE-345E-4917-894A-A69774F5E1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7875243"/>
          </a:xfrm>
          <a:prstGeom prst="rect">
            <a:avLst/>
          </a:prstGeom>
        </p:spPr>
      </p:pic>
      <p:pic>
        <p:nvPicPr>
          <p:cNvPr id="2" name="Picture 1">
            <a:extLst>
              <a:ext uri="{FF2B5EF4-FFF2-40B4-BE49-F238E27FC236}">
                <a16:creationId xmlns:a16="http://schemas.microsoft.com/office/drawing/2014/main" id="{1ED7A34E-B8F3-9994-A8FA-574CB46EC35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25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0159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0DCD782-FC03-47AF-A6D8-DCBF288ECE8F}"/>
              </a:ext>
            </a:extLst>
          </p:cNvPr>
          <p:cNvSpPr/>
          <p:nvPr/>
        </p:nvSpPr>
        <p:spPr>
          <a:xfrm>
            <a:off x="8512907" y="1741527"/>
            <a:ext cx="3487615" cy="3416320"/>
          </a:xfrm>
          <a:prstGeom prst="rect">
            <a:avLst/>
          </a:prstGeom>
          <a:noFill/>
        </p:spPr>
        <p:txBody>
          <a:bodyPr wrap="square" lIns="91440" tIns="45720" rIns="91440" bIns="45720">
            <a:spAutoFit/>
          </a:bodyPr>
          <a:lstStyle/>
          <a:p>
            <a:pPr algn="ctr"/>
            <a:r>
              <a:rPr lang="en-US" sz="3600" b="1" cap="none" spc="0" dirty="0" err="1">
                <a:ln w="12700">
                  <a:solidFill>
                    <a:schemeClr val="tx2">
                      <a:lumMod val="75000"/>
                    </a:schemeClr>
                  </a:solidFill>
                  <a:prstDash val="solid"/>
                </a:ln>
                <a:solidFill>
                  <a:srgbClr val="FDB51C"/>
                </a:solidFill>
              </a:rPr>
              <a:t>Konflik</a:t>
            </a:r>
            <a:r>
              <a:rPr lang="en-US" sz="3600" b="1" cap="none" spc="0" dirty="0">
                <a:ln w="12700">
                  <a:solidFill>
                    <a:schemeClr val="tx2">
                      <a:lumMod val="75000"/>
                    </a:schemeClr>
                  </a:solidFill>
                  <a:prstDash val="solid"/>
                </a:ln>
                <a:solidFill>
                  <a:srgbClr val="FDB51C"/>
                </a:solidFill>
              </a:rPr>
              <a:t>-</a:t>
            </a:r>
          </a:p>
          <a:p>
            <a:pPr algn="ctr"/>
            <a:r>
              <a:rPr lang="en-US" sz="3600" b="1" dirty="0" err="1">
                <a:ln w="12700">
                  <a:solidFill>
                    <a:schemeClr val="tx2">
                      <a:lumMod val="75000"/>
                    </a:schemeClr>
                  </a:solidFill>
                  <a:prstDash val="solid"/>
                </a:ln>
                <a:solidFill>
                  <a:srgbClr val="FDB51C"/>
                </a:solidFill>
              </a:rPr>
              <a:t>hantering</a:t>
            </a:r>
            <a:r>
              <a:rPr lang="en-US" sz="3600" b="1" cap="none" spc="0" dirty="0">
                <a:ln w="12700">
                  <a:solidFill>
                    <a:schemeClr val="tx2">
                      <a:lumMod val="75000"/>
                    </a:schemeClr>
                  </a:solidFill>
                  <a:prstDash val="solid"/>
                </a:ln>
                <a:solidFill>
                  <a:srgbClr val="FDB51C"/>
                </a:solidFill>
              </a:rPr>
              <a:t> is </a:t>
            </a:r>
            <a:r>
              <a:rPr lang="en-US" sz="3600" b="1" cap="none" spc="0" dirty="0" err="1">
                <a:ln w="12700">
                  <a:solidFill>
                    <a:schemeClr val="tx2">
                      <a:lumMod val="75000"/>
                    </a:schemeClr>
                  </a:solidFill>
                  <a:prstDash val="solid"/>
                </a:ln>
                <a:solidFill>
                  <a:srgbClr val="FDB51C"/>
                </a:solidFill>
              </a:rPr>
              <a:t>moontlik</a:t>
            </a:r>
            <a:r>
              <a:rPr lang="en-US" sz="3600" b="1" cap="none" spc="0" dirty="0">
                <a:ln w="12700">
                  <a:solidFill>
                    <a:schemeClr val="tx2">
                      <a:lumMod val="75000"/>
                    </a:schemeClr>
                  </a:solidFill>
                  <a:prstDash val="solid"/>
                </a:ln>
                <a:solidFill>
                  <a:srgbClr val="FDB51C"/>
                </a:solidFill>
              </a:rPr>
              <a:t>, maar </a:t>
            </a:r>
            <a:r>
              <a:rPr lang="en-US" sz="3600" b="1" cap="none" spc="0" dirty="0" err="1">
                <a:ln w="12700">
                  <a:solidFill>
                    <a:schemeClr val="tx2">
                      <a:lumMod val="75000"/>
                    </a:schemeClr>
                  </a:solidFill>
                  <a:prstDash val="solid"/>
                </a:ln>
                <a:solidFill>
                  <a:srgbClr val="FDB51C"/>
                </a:solidFill>
              </a:rPr>
              <a:t>dit</a:t>
            </a:r>
            <a:r>
              <a:rPr lang="en-US" sz="3600" b="1" cap="none" spc="0" dirty="0">
                <a:ln w="12700">
                  <a:solidFill>
                    <a:schemeClr val="tx2">
                      <a:lumMod val="75000"/>
                    </a:schemeClr>
                  </a:solidFill>
                  <a:prstDash val="solid"/>
                </a:ln>
                <a:solidFill>
                  <a:srgbClr val="FDB51C"/>
                </a:solidFill>
              </a:rPr>
              <a:t> </a:t>
            </a:r>
            <a:r>
              <a:rPr lang="en-US" sz="3600" b="1" cap="none" spc="0" dirty="0" err="1">
                <a:ln w="12700">
                  <a:solidFill>
                    <a:schemeClr val="tx2">
                      <a:lumMod val="75000"/>
                    </a:schemeClr>
                  </a:solidFill>
                  <a:prstDash val="solid"/>
                </a:ln>
                <a:solidFill>
                  <a:srgbClr val="FDB51C"/>
                </a:solidFill>
              </a:rPr>
              <a:t>vereis</a:t>
            </a:r>
            <a:r>
              <a:rPr lang="en-US" sz="3600" b="1" cap="none" spc="0" dirty="0">
                <a:ln w="12700">
                  <a:solidFill>
                    <a:schemeClr val="tx2">
                      <a:lumMod val="75000"/>
                    </a:schemeClr>
                  </a:solidFill>
                  <a:prstDash val="solid"/>
                </a:ln>
                <a:solidFill>
                  <a:srgbClr val="FDB51C"/>
                </a:solidFill>
              </a:rPr>
              <a:t> ‘n </a:t>
            </a:r>
            <a:r>
              <a:rPr lang="en-US" sz="3600" b="1" cap="none" spc="0" dirty="0" err="1">
                <a:ln w="12700">
                  <a:solidFill>
                    <a:schemeClr val="tx2">
                      <a:lumMod val="75000"/>
                    </a:schemeClr>
                  </a:solidFill>
                  <a:prstDash val="solid"/>
                </a:ln>
                <a:solidFill>
                  <a:srgbClr val="FDB51C"/>
                </a:solidFill>
              </a:rPr>
              <a:t>bietjie</a:t>
            </a:r>
            <a:r>
              <a:rPr lang="en-US" sz="3600" b="1" cap="none" spc="0" dirty="0">
                <a:ln w="12700">
                  <a:solidFill>
                    <a:schemeClr val="tx2">
                      <a:lumMod val="75000"/>
                    </a:schemeClr>
                  </a:solidFill>
                  <a:prstDash val="solid"/>
                </a:ln>
                <a:solidFill>
                  <a:srgbClr val="FDB51C"/>
                </a:solidFill>
              </a:rPr>
              <a:t> </a:t>
            </a:r>
            <a:r>
              <a:rPr lang="en-US" sz="3600" b="1" cap="none" spc="0" dirty="0" err="1">
                <a:ln w="12700">
                  <a:solidFill>
                    <a:schemeClr val="tx2">
                      <a:lumMod val="75000"/>
                    </a:schemeClr>
                  </a:solidFill>
                  <a:prstDash val="solid"/>
                </a:ln>
                <a:solidFill>
                  <a:srgbClr val="FDB51C"/>
                </a:solidFill>
              </a:rPr>
              <a:t>werk</a:t>
            </a:r>
            <a:r>
              <a:rPr lang="en-US" sz="3600" b="1" cap="none" spc="0" dirty="0">
                <a:ln w="12700">
                  <a:solidFill>
                    <a:schemeClr val="tx2">
                      <a:lumMod val="75000"/>
                    </a:schemeClr>
                  </a:solidFill>
                  <a:prstDash val="solid"/>
                </a:ln>
                <a:solidFill>
                  <a:srgbClr val="FDB51C"/>
                </a:solidFill>
              </a:rPr>
              <a:t>!</a:t>
            </a:r>
          </a:p>
        </p:txBody>
      </p:sp>
      <p:graphicFrame>
        <p:nvGraphicFramePr>
          <p:cNvPr id="2" name="Table 1"/>
          <p:cNvGraphicFramePr>
            <a:graphicFrameLocks noGrp="1"/>
          </p:cNvGraphicFramePr>
          <p:nvPr>
            <p:extLst>
              <p:ext uri="{D42A27DB-BD31-4B8C-83A1-F6EECF244321}">
                <p14:modId xmlns:p14="http://schemas.microsoft.com/office/powerpoint/2010/main" val="1411020546"/>
              </p:ext>
            </p:extLst>
          </p:nvPr>
        </p:nvGraphicFramePr>
        <p:xfrm>
          <a:off x="220785" y="1023987"/>
          <a:ext cx="8127999" cy="4851400"/>
        </p:xfrm>
        <a:graphic>
          <a:graphicData uri="http://schemas.openxmlformats.org/drawingml/2006/table">
            <a:tbl>
              <a:tblPr firstRow="1" bandRow="1">
                <a:tableStyleId>{F5AB1C69-6EDB-4FF4-983F-18BD219EF322}</a:tableStyleId>
              </a:tblPr>
              <a:tblGrid>
                <a:gridCol w="623277">
                  <a:extLst>
                    <a:ext uri="{9D8B030D-6E8A-4147-A177-3AD203B41FA5}">
                      <a16:colId xmlns:a16="http://schemas.microsoft.com/office/drawing/2014/main" val="20000"/>
                    </a:ext>
                  </a:extLst>
                </a:gridCol>
                <a:gridCol w="2954215">
                  <a:extLst>
                    <a:ext uri="{9D8B030D-6E8A-4147-A177-3AD203B41FA5}">
                      <a16:colId xmlns:a16="http://schemas.microsoft.com/office/drawing/2014/main" val="20001"/>
                    </a:ext>
                  </a:extLst>
                </a:gridCol>
                <a:gridCol w="4550507">
                  <a:extLst>
                    <a:ext uri="{9D8B030D-6E8A-4147-A177-3AD203B41FA5}">
                      <a16:colId xmlns:a16="http://schemas.microsoft.com/office/drawing/2014/main" val="20002"/>
                    </a:ext>
                  </a:extLst>
                </a:gridCol>
              </a:tblGrid>
              <a:tr h="370840">
                <a:tc gridSpan="3">
                  <a:txBody>
                    <a:bodyPr/>
                    <a:lstStyle/>
                    <a:p>
                      <a:pPr algn="ctr"/>
                      <a:r>
                        <a:rPr lang="en-ZA" dirty="0"/>
                        <a:t>KOM ONS</a:t>
                      </a:r>
                      <a:r>
                        <a:rPr lang="en-ZA" baseline="0" dirty="0"/>
                        <a:t> LOS KONFLIK OP</a:t>
                      </a:r>
                      <a:endParaRPr lang="en-ZA" dirty="0"/>
                    </a:p>
                  </a:txBody>
                  <a:tcPr/>
                </a:tc>
                <a:tc hMerge="1">
                  <a:txBody>
                    <a:bodyPr/>
                    <a:lstStyle/>
                    <a:p>
                      <a:endParaRPr lang="en-ZA" dirty="0"/>
                    </a:p>
                  </a:txBody>
                  <a:tcPr/>
                </a:tc>
                <a:tc hMerge="1">
                  <a:txBody>
                    <a:bodyPr/>
                    <a:lstStyle/>
                    <a:p>
                      <a:pPr algn="ctr"/>
                      <a:endParaRPr lang="en-ZA" dirty="0"/>
                    </a:p>
                  </a:txBody>
                  <a:tcPr/>
                </a:tc>
                <a:extLst>
                  <a:ext uri="{0D108BD9-81ED-4DB2-BD59-A6C34878D82A}">
                    <a16:rowId xmlns:a16="http://schemas.microsoft.com/office/drawing/2014/main" val="10000"/>
                  </a:ext>
                </a:extLst>
              </a:tr>
              <a:tr h="370840">
                <a:tc>
                  <a:txBody>
                    <a:bodyPr/>
                    <a:lstStyle/>
                    <a:p>
                      <a:pPr algn="ctr"/>
                      <a:r>
                        <a:rPr lang="en-ZA" sz="2400" b="1" dirty="0"/>
                        <a:t>R</a:t>
                      </a:r>
                    </a:p>
                  </a:txBody>
                  <a:tcPr/>
                </a:tc>
                <a:tc>
                  <a:txBody>
                    <a:bodyPr/>
                    <a:lstStyle/>
                    <a:p>
                      <a:r>
                        <a:rPr lang="en-ZA" dirty="0" err="1"/>
                        <a:t>Reik</a:t>
                      </a:r>
                      <a:r>
                        <a:rPr lang="en-ZA" dirty="0"/>
                        <a:t> </a:t>
                      </a:r>
                      <a:r>
                        <a:rPr lang="en-ZA" dirty="0" err="1"/>
                        <a:t>uit</a:t>
                      </a:r>
                      <a:endParaRPr lang="en-ZA"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err="1"/>
                        <a:t>Ontmoe</a:t>
                      </a:r>
                      <a:r>
                        <a:rPr lang="en-ZA" baseline="0" dirty="0" err="1"/>
                        <a:t>t</a:t>
                      </a:r>
                      <a:r>
                        <a:rPr lang="en-ZA" baseline="0" dirty="0"/>
                        <a:t> die </a:t>
                      </a:r>
                      <a:r>
                        <a:rPr lang="en-ZA" baseline="0" dirty="0" err="1"/>
                        <a:t>persoon</a:t>
                      </a:r>
                      <a:r>
                        <a:rPr lang="en-ZA" baseline="0" dirty="0"/>
                        <a:t> met </a:t>
                      </a:r>
                      <a:r>
                        <a:rPr lang="en-ZA" baseline="0" dirty="0" err="1"/>
                        <a:t>wie</a:t>
                      </a:r>
                      <a:r>
                        <a:rPr lang="en-ZA" baseline="0" dirty="0"/>
                        <a:t> </a:t>
                      </a:r>
                      <a:r>
                        <a:rPr lang="en-ZA" baseline="0" dirty="0" err="1"/>
                        <a:t>jy</a:t>
                      </a:r>
                      <a:r>
                        <a:rPr lang="en-ZA" baseline="0" dirty="0"/>
                        <a:t> </a:t>
                      </a:r>
                      <a:r>
                        <a:rPr lang="en-ZA" baseline="0" dirty="0" err="1"/>
                        <a:t>konflik</a:t>
                      </a:r>
                      <a:r>
                        <a:rPr lang="en-ZA" baseline="0" dirty="0"/>
                        <a:t> </a:t>
                      </a:r>
                      <a:r>
                        <a:rPr lang="en-ZA" baseline="0" dirty="0" err="1"/>
                        <a:t>ervaar</a:t>
                      </a:r>
                      <a:endParaRPr lang="en-ZA" dirty="0"/>
                    </a:p>
                  </a:txBody>
                  <a:tcPr/>
                </a:tc>
                <a:extLst>
                  <a:ext uri="{0D108BD9-81ED-4DB2-BD59-A6C34878D82A}">
                    <a16:rowId xmlns:a16="http://schemas.microsoft.com/office/drawing/2014/main" val="10001"/>
                  </a:ext>
                </a:extLst>
              </a:tr>
              <a:tr h="370840">
                <a:tc>
                  <a:txBody>
                    <a:bodyPr/>
                    <a:lstStyle/>
                    <a:p>
                      <a:pPr algn="ctr"/>
                      <a:r>
                        <a:rPr lang="en-ZA" sz="2400" b="1" dirty="0"/>
                        <a:t>E</a:t>
                      </a:r>
                    </a:p>
                  </a:txBody>
                  <a:tcPr/>
                </a:tc>
                <a:tc>
                  <a:txBody>
                    <a:bodyPr/>
                    <a:lstStyle/>
                    <a:p>
                      <a:r>
                        <a:rPr lang="en-ZA" dirty="0" err="1"/>
                        <a:t>Eerlike</a:t>
                      </a:r>
                      <a:r>
                        <a:rPr lang="en-ZA" dirty="0"/>
                        <a:t> </a:t>
                      </a:r>
                      <a:r>
                        <a:rPr lang="en-ZA" dirty="0" err="1"/>
                        <a:t>gesprekke</a:t>
                      </a:r>
                      <a:endParaRPr lang="en-ZA" dirty="0"/>
                    </a:p>
                    <a:p>
                      <a:endParaRPr lang="en-ZA" dirty="0"/>
                    </a:p>
                  </a:txBody>
                  <a:tcPr/>
                </a:tc>
                <a:tc>
                  <a:txBody>
                    <a:bodyPr/>
                    <a:lstStyle/>
                    <a:p>
                      <a:r>
                        <a:rPr lang="en-ZA" dirty="0"/>
                        <a:t>Bly </a:t>
                      </a:r>
                      <a:r>
                        <a:rPr lang="en-ZA" dirty="0" err="1"/>
                        <a:t>kalm</a:t>
                      </a:r>
                      <a:r>
                        <a:rPr lang="en-ZA" dirty="0"/>
                        <a:t> </a:t>
                      </a:r>
                      <a:r>
                        <a:rPr lang="en-ZA" dirty="0" err="1"/>
                        <a:t>en</a:t>
                      </a:r>
                      <a:r>
                        <a:rPr lang="en-ZA" dirty="0"/>
                        <a:t> </a:t>
                      </a:r>
                      <a:r>
                        <a:rPr lang="en-ZA" dirty="0" err="1"/>
                        <a:t>praat</a:t>
                      </a:r>
                      <a:r>
                        <a:rPr lang="en-ZA" dirty="0"/>
                        <a:t> </a:t>
                      </a:r>
                      <a:r>
                        <a:rPr lang="en-ZA" dirty="0" err="1"/>
                        <a:t>een</a:t>
                      </a:r>
                      <a:r>
                        <a:rPr lang="en-ZA" dirty="0"/>
                        <a:t> op ‘n slag</a:t>
                      </a:r>
                    </a:p>
                  </a:txBody>
                  <a:tcPr/>
                </a:tc>
                <a:extLst>
                  <a:ext uri="{0D108BD9-81ED-4DB2-BD59-A6C34878D82A}">
                    <a16:rowId xmlns:a16="http://schemas.microsoft.com/office/drawing/2014/main" val="10002"/>
                  </a:ext>
                </a:extLst>
              </a:tr>
              <a:tr h="370840">
                <a:tc>
                  <a:txBody>
                    <a:bodyPr/>
                    <a:lstStyle/>
                    <a:p>
                      <a:pPr algn="ctr"/>
                      <a:r>
                        <a:rPr lang="en-ZA" sz="2400" b="1" dirty="0"/>
                        <a:t>S</a:t>
                      </a:r>
                    </a:p>
                  </a:txBody>
                  <a:tcPr/>
                </a:tc>
                <a:tc>
                  <a:txBody>
                    <a:bodyPr/>
                    <a:lstStyle/>
                    <a:p>
                      <a:r>
                        <a:rPr lang="en-ZA" dirty="0" err="1"/>
                        <a:t>Soek</a:t>
                      </a:r>
                      <a:r>
                        <a:rPr lang="en-ZA" dirty="0"/>
                        <a:t> </a:t>
                      </a:r>
                      <a:r>
                        <a:rPr lang="en-ZA" dirty="0" err="1"/>
                        <a:t>oplossings</a:t>
                      </a:r>
                      <a:endParaRPr lang="en-ZA" dirty="0"/>
                    </a:p>
                  </a:txBody>
                  <a:tcPr/>
                </a:tc>
                <a:tc>
                  <a:txBody>
                    <a:bodyPr/>
                    <a:lstStyle/>
                    <a:p>
                      <a:r>
                        <a:rPr lang="en-ZA" dirty="0" err="1"/>
                        <a:t>Kom</a:t>
                      </a:r>
                      <a:r>
                        <a:rPr lang="en-ZA" dirty="0"/>
                        <a:t> </a:t>
                      </a:r>
                      <a:r>
                        <a:rPr lang="en-ZA" dirty="0" err="1"/>
                        <a:t>ooreen</a:t>
                      </a:r>
                      <a:r>
                        <a:rPr lang="en-ZA"/>
                        <a:t> op </a:t>
                      </a:r>
                      <a:r>
                        <a:rPr lang="en-ZA" dirty="0" err="1"/>
                        <a:t>sinvolle</a:t>
                      </a:r>
                      <a:r>
                        <a:rPr lang="en-ZA" dirty="0"/>
                        <a:t> </a:t>
                      </a:r>
                      <a:r>
                        <a:rPr lang="en-ZA" dirty="0" err="1"/>
                        <a:t>oplossings</a:t>
                      </a:r>
                      <a:r>
                        <a:rPr lang="en-ZA" dirty="0"/>
                        <a:t> wat </a:t>
                      </a:r>
                      <a:r>
                        <a:rPr lang="en-ZA" dirty="0" err="1"/>
                        <a:t>beide</a:t>
                      </a:r>
                      <a:r>
                        <a:rPr lang="en-ZA" dirty="0"/>
                        <a:t> </a:t>
                      </a:r>
                      <a:r>
                        <a:rPr lang="en-ZA" dirty="0" err="1"/>
                        <a:t>persone</a:t>
                      </a:r>
                      <a:r>
                        <a:rPr lang="en-ZA" baseline="0" dirty="0"/>
                        <a:t> pas</a:t>
                      </a:r>
                      <a:endParaRPr lang="en-ZA" dirty="0"/>
                    </a:p>
                  </a:txBody>
                  <a:tcPr/>
                </a:tc>
                <a:extLst>
                  <a:ext uri="{0D108BD9-81ED-4DB2-BD59-A6C34878D82A}">
                    <a16:rowId xmlns:a16="http://schemas.microsoft.com/office/drawing/2014/main" val="10003"/>
                  </a:ext>
                </a:extLst>
              </a:tr>
              <a:tr h="370840">
                <a:tc>
                  <a:txBody>
                    <a:bodyPr/>
                    <a:lstStyle/>
                    <a:p>
                      <a:pPr algn="ctr"/>
                      <a:r>
                        <a:rPr lang="en-ZA" sz="2400" b="1" dirty="0"/>
                        <a:t>O</a:t>
                      </a:r>
                    </a:p>
                  </a:txBody>
                  <a:tcPr/>
                </a:tc>
                <a:tc>
                  <a:txBody>
                    <a:bodyPr/>
                    <a:lstStyle/>
                    <a:p>
                      <a:r>
                        <a:rPr lang="en-ZA" dirty="0" err="1"/>
                        <a:t>Oop</a:t>
                      </a:r>
                      <a:r>
                        <a:rPr lang="en-ZA" dirty="0"/>
                        <a:t> </a:t>
                      </a:r>
                      <a:r>
                        <a:rPr lang="en-ZA" dirty="0" err="1"/>
                        <a:t>kommunikasie</a:t>
                      </a:r>
                      <a:endParaRPr lang="en-ZA" dirty="0"/>
                    </a:p>
                  </a:txBody>
                  <a:tcPr/>
                </a:tc>
                <a:tc>
                  <a:txBody>
                    <a:bodyPr/>
                    <a:lstStyle/>
                    <a:p>
                      <a:r>
                        <a:rPr lang="en-ZA" dirty="0" err="1"/>
                        <a:t>Deel</a:t>
                      </a:r>
                      <a:r>
                        <a:rPr lang="en-ZA" dirty="0"/>
                        <a:t>, op ‘n </a:t>
                      </a:r>
                      <a:r>
                        <a:rPr lang="en-ZA" dirty="0" err="1"/>
                        <a:t>kalm</a:t>
                      </a:r>
                      <a:r>
                        <a:rPr lang="en-ZA" baseline="0" dirty="0"/>
                        <a:t> </a:t>
                      </a:r>
                      <a:r>
                        <a:rPr lang="en-ZA" baseline="0" dirty="0" err="1"/>
                        <a:t>wyse</a:t>
                      </a:r>
                      <a:r>
                        <a:rPr lang="en-ZA" baseline="0" dirty="0"/>
                        <a:t>, </a:t>
                      </a:r>
                      <a:r>
                        <a:rPr lang="en-ZA" baseline="0" dirty="0" err="1"/>
                        <a:t>jou</a:t>
                      </a:r>
                      <a:r>
                        <a:rPr lang="en-ZA" baseline="0" dirty="0"/>
                        <a:t> </a:t>
                      </a:r>
                      <a:r>
                        <a:rPr lang="en-ZA" baseline="0" dirty="0" err="1"/>
                        <a:t>kant</a:t>
                      </a:r>
                      <a:r>
                        <a:rPr lang="en-ZA" baseline="0" dirty="0"/>
                        <a:t> van die </a:t>
                      </a:r>
                      <a:r>
                        <a:rPr lang="en-ZA" baseline="0" dirty="0" err="1"/>
                        <a:t>storie</a:t>
                      </a:r>
                      <a:r>
                        <a:rPr lang="en-ZA" baseline="0" dirty="0"/>
                        <a:t> </a:t>
                      </a:r>
                      <a:r>
                        <a:rPr lang="en-ZA" baseline="0" dirty="0" err="1"/>
                        <a:t>en</a:t>
                      </a:r>
                      <a:r>
                        <a:rPr lang="en-ZA" baseline="0" dirty="0"/>
                        <a:t> hoe </a:t>
                      </a:r>
                      <a:r>
                        <a:rPr lang="en-ZA" baseline="0" dirty="0" err="1"/>
                        <a:t>jy</a:t>
                      </a:r>
                      <a:r>
                        <a:rPr lang="en-ZA" baseline="0" dirty="0"/>
                        <a:t> </a:t>
                      </a:r>
                      <a:r>
                        <a:rPr lang="en-ZA" baseline="0" dirty="0" err="1"/>
                        <a:t>voel</a:t>
                      </a:r>
                      <a:endParaRPr lang="en-ZA" dirty="0"/>
                    </a:p>
                  </a:txBody>
                  <a:tcPr/>
                </a:tc>
                <a:extLst>
                  <a:ext uri="{0D108BD9-81ED-4DB2-BD59-A6C34878D82A}">
                    <a16:rowId xmlns:a16="http://schemas.microsoft.com/office/drawing/2014/main" val="10004"/>
                  </a:ext>
                </a:extLst>
              </a:tr>
              <a:tr h="370840">
                <a:tc>
                  <a:txBody>
                    <a:bodyPr/>
                    <a:lstStyle/>
                    <a:p>
                      <a:pPr algn="ctr"/>
                      <a:r>
                        <a:rPr lang="en-ZA" sz="2400" b="1" dirty="0"/>
                        <a:t>L</a:t>
                      </a:r>
                    </a:p>
                  </a:txBody>
                  <a:tcPr/>
                </a:tc>
                <a:tc>
                  <a:txBody>
                    <a:bodyPr/>
                    <a:lstStyle/>
                    <a:p>
                      <a:r>
                        <a:rPr lang="en-ZA" dirty="0" err="1"/>
                        <a:t>Luister</a:t>
                      </a:r>
                      <a:r>
                        <a:rPr lang="en-ZA" dirty="0"/>
                        <a:t> </a:t>
                      </a:r>
                      <a:r>
                        <a:rPr lang="en-ZA" dirty="0" err="1"/>
                        <a:t>aandagtig</a:t>
                      </a:r>
                      <a:endParaRPr lang="en-ZA" dirty="0"/>
                    </a:p>
                  </a:txBody>
                  <a:tcPr/>
                </a:tc>
                <a:tc>
                  <a:txBody>
                    <a:bodyPr/>
                    <a:lstStyle/>
                    <a:p>
                      <a:r>
                        <a:rPr lang="en-ZA" dirty="0" err="1"/>
                        <a:t>Luister</a:t>
                      </a:r>
                      <a:r>
                        <a:rPr lang="en-ZA" dirty="0"/>
                        <a:t> </a:t>
                      </a:r>
                      <a:r>
                        <a:rPr lang="en-ZA" dirty="0" err="1"/>
                        <a:t>na</a:t>
                      </a:r>
                      <a:r>
                        <a:rPr lang="en-ZA" baseline="0" dirty="0"/>
                        <a:t> die </a:t>
                      </a:r>
                      <a:r>
                        <a:rPr lang="en-ZA" baseline="0" dirty="0" err="1"/>
                        <a:t>ander</a:t>
                      </a:r>
                      <a:r>
                        <a:rPr lang="en-ZA" baseline="0" dirty="0"/>
                        <a:t> </a:t>
                      </a:r>
                      <a:r>
                        <a:rPr lang="en-ZA" baseline="0" dirty="0" err="1"/>
                        <a:t>persoon</a:t>
                      </a:r>
                      <a:r>
                        <a:rPr lang="en-ZA" baseline="0" dirty="0"/>
                        <a:t> </a:t>
                      </a:r>
                      <a:r>
                        <a:rPr lang="en-ZA" baseline="0" dirty="0" err="1"/>
                        <a:t>sodat</a:t>
                      </a:r>
                      <a:r>
                        <a:rPr lang="en-ZA" baseline="0" dirty="0"/>
                        <a:t> </a:t>
                      </a:r>
                      <a:r>
                        <a:rPr lang="en-ZA" baseline="0" dirty="0" err="1"/>
                        <a:t>jy</a:t>
                      </a:r>
                      <a:r>
                        <a:rPr lang="en-ZA" baseline="0" dirty="0"/>
                        <a:t> </a:t>
                      </a:r>
                      <a:r>
                        <a:rPr lang="en-ZA" baseline="0" dirty="0" err="1"/>
                        <a:t>hul</a:t>
                      </a:r>
                      <a:r>
                        <a:rPr lang="en-ZA" baseline="0" dirty="0"/>
                        <a:t> </a:t>
                      </a:r>
                      <a:r>
                        <a:rPr lang="en-ZA" baseline="0" dirty="0" err="1"/>
                        <a:t>standpunt</a:t>
                      </a:r>
                      <a:r>
                        <a:rPr lang="en-ZA" baseline="0" dirty="0"/>
                        <a:t> </a:t>
                      </a:r>
                      <a:r>
                        <a:rPr lang="en-ZA" baseline="0" dirty="0" err="1"/>
                        <a:t>kan</a:t>
                      </a:r>
                      <a:r>
                        <a:rPr lang="en-ZA" baseline="0" dirty="0"/>
                        <a:t> </a:t>
                      </a:r>
                      <a:r>
                        <a:rPr lang="en-ZA" baseline="0" dirty="0" err="1"/>
                        <a:t>insien</a:t>
                      </a:r>
                      <a:endParaRPr lang="en-ZA" dirty="0"/>
                    </a:p>
                  </a:txBody>
                  <a:tcPr/>
                </a:tc>
                <a:extLst>
                  <a:ext uri="{0D108BD9-81ED-4DB2-BD59-A6C34878D82A}">
                    <a16:rowId xmlns:a16="http://schemas.microsoft.com/office/drawing/2014/main" val="10005"/>
                  </a:ext>
                </a:extLst>
              </a:tr>
              <a:tr h="370840">
                <a:tc>
                  <a:txBody>
                    <a:bodyPr/>
                    <a:lstStyle/>
                    <a:p>
                      <a:pPr algn="ctr"/>
                      <a:r>
                        <a:rPr lang="en-ZA" sz="2400" b="1" dirty="0"/>
                        <a:t>V</a:t>
                      </a:r>
                    </a:p>
                  </a:txBody>
                  <a:tcPr/>
                </a:tc>
                <a:tc>
                  <a:txBody>
                    <a:bodyPr/>
                    <a:lstStyle/>
                    <a:p>
                      <a:r>
                        <a:rPr lang="en-ZA" dirty="0" err="1"/>
                        <a:t>Verbaliseer</a:t>
                      </a:r>
                      <a:r>
                        <a:rPr lang="en-ZA" baseline="0" dirty="0"/>
                        <a:t> </a:t>
                      </a:r>
                      <a:r>
                        <a:rPr lang="en-ZA" baseline="0" dirty="0" err="1"/>
                        <a:t>oplossings</a:t>
                      </a:r>
                      <a:endParaRPr lang="en-ZA" dirty="0"/>
                    </a:p>
                  </a:txBody>
                  <a:tcPr/>
                </a:tc>
                <a:tc>
                  <a:txBody>
                    <a:bodyPr/>
                    <a:lstStyle/>
                    <a:p>
                      <a:r>
                        <a:rPr lang="en-ZA" dirty="0" err="1"/>
                        <a:t>Breinstorm</a:t>
                      </a:r>
                      <a:r>
                        <a:rPr lang="en-ZA" dirty="0"/>
                        <a:t> </a:t>
                      </a:r>
                      <a:r>
                        <a:rPr lang="en-ZA" dirty="0" err="1"/>
                        <a:t>oplossings</a:t>
                      </a:r>
                      <a:r>
                        <a:rPr lang="en-ZA" dirty="0"/>
                        <a:t> om die </a:t>
                      </a:r>
                      <a:r>
                        <a:rPr lang="en-ZA" dirty="0" err="1"/>
                        <a:t>konflik</a:t>
                      </a:r>
                      <a:r>
                        <a:rPr lang="en-ZA" dirty="0"/>
                        <a:t> </a:t>
                      </a:r>
                      <a:r>
                        <a:rPr lang="en-ZA" dirty="0" err="1"/>
                        <a:t>saam</a:t>
                      </a:r>
                      <a:r>
                        <a:rPr lang="en-ZA" dirty="0"/>
                        <a:t> op </a:t>
                      </a:r>
                      <a:r>
                        <a:rPr lang="en-ZA" dirty="0" err="1"/>
                        <a:t>te</a:t>
                      </a:r>
                      <a:r>
                        <a:rPr lang="en-ZA" dirty="0"/>
                        <a:t> </a:t>
                      </a:r>
                      <a:r>
                        <a:rPr lang="en-ZA" dirty="0" err="1"/>
                        <a:t>los</a:t>
                      </a:r>
                      <a:endParaRPr lang="en-ZA" dirty="0"/>
                    </a:p>
                  </a:txBody>
                  <a:tcPr/>
                </a:tc>
                <a:extLst>
                  <a:ext uri="{0D108BD9-81ED-4DB2-BD59-A6C34878D82A}">
                    <a16:rowId xmlns:a16="http://schemas.microsoft.com/office/drawing/2014/main" val="10006"/>
                  </a:ext>
                </a:extLst>
              </a:tr>
              <a:tr h="370840">
                <a:tc>
                  <a:txBody>
                    <a:bodyPr/>
                    <a:lstStyle/>
                    <a:p>
                      <a:pPr algn="ctr"/>
                      <a:r>
                        <a:rPr lang="en-ZA" sz="2400" b="1" dirty="0"/>
                        <a:t>E</a:t>
                      </a:r>
                    </a:p>
                  </a:txBody>
                  <a:tcPr/>
                </a:tc>
                <a:tc>
                  <a:txBody>
                    <a:bodyPr/>
                    <a:lstStyle/>
                    <a:p>
                      <a:r>
                        <a:rPr lang="en-ZA" dirty="0" err="1"/>
                        <a:t>Eindig</a:t>
                      </a:r>
                      <a:r>
                        <a:rPr lang="en-ZA" dirty="0"/>
                        <a:t> op ‘n </a:t>
                      </a:r>
                      <a:r>
                        <a:rPr lang="en-ZA" dirty="0" err="1"/>
                        <a:t>goeie</a:t>
                      </a:r>
                      <a:r>
                        <a:rPr lang="en-ZA" dirty="0"/>
                        <a:t> </a:t>
                      </a:r>
                      <a:r>
                        <a:rPr lang="en-ZA" dirty="0" err="1"/>
                        <a:t>noot</a:t>
                      </a:r>
                      <a:endParaRPr lang="en-ZA" dirty="0"/>
                    </a:p>
                  </a:txBody>
                  <a:tcPr/>
                </a:tc>
                <a:tc>
                  <a:txBody>
                    <a:bodyPr/>
                    <a:lstStyle/>
                    <a:p>
                      <a:r>
                        <a:rPr lang="en-ZA" dirty="0" err="1"/>
                        <a:t>Sluit</a:t>
                      </a:r>
                      <a:r>
                        <a:rPr lang="en-ZA" baseline="0" dirty="0"/>
                        <a:t> die </a:t>
                      </a:r>
                      <a:r>
                        <a:rPr lang="en-ZA" baseline="0" dirty="0" err="1"/>
                        <a:t>ooreenkoms</a:t>
                      </a:r>
                      <a:r>
                        <a:rPr lang="en-ZA" baseline="0" dirty="0"/>
                        <a:t> </a:t>
                      </a:r>
                      <a:r>
                        <a:rPr lang="en-ZA" baseline="0" dirty="0" err="1"/>
                        <a:t>af</a:t>
                      </a:r>
                      <a:r>
                        <a:rPr lang="en-ZA" baseline="0" dirty="0"/>
                        <a:t> met ‘n </a:t>
                      </a:r>
                      <a:r>
                        <a:rPr lang="en-ZA" baseline="0" dirty="0" err="1"/>
                        <a:t>kompliment</a:t>
                      </a:r>
                      <a:r>
                        <a:rPr lang="en-ZA" baseline="0" dirty="0"/>
                        <a:t> </a:t>
                      </a:r>
                      <a:r>
                        <a:rPr lang="en-ZA" baseline="0" dirty="0" err="1"/>
                        <a:t>en</a:t>
                      </a:r>
                      <a:r>
                        <a:rPr lang="en-ZA" baseline="0" dirty="0"/>
                        <a:t> ‘n </a:t>
                      </a:r>
                      <a:r>
                        <a:rPr lang="en-ZA" baseline="0" dirty="0" err="1"/>
                        <a:t>handdruk</a:t>
                      </a:r>
                      <a:endParaRPr lang="en-ZA" dirty="0"/>
                    </a:p>
                  </a:txBody>
                  <a:tcPr/>
                </a:tc>
                <a:extLst>
                  <a:ext uri="{0D108BD9-81ED-4DB2-BD59-A6C34878D82A}">
                    <a16:rowId xmlns:a16="http://schemas.microsoft.com/office/drawing/2014/main" val="10007"/>
                  </a:ext>
                </a:extLst>
              </a:tr>
            </a:tbl>
          </a:graphicData>
        </a:graphic>
      </p:graphicFrame>
      <p:pic>
        <p:nvPicPr>
          <p:cNvPr id="3" name="Picture 2">
            <a:extLst>
              <a:ext uri="{FF2B5EF4-FFF2-40B4-BE49-F238E27FC236}">
                <a16:creationId xmlns:a16="http://schemas.microsoft.com/office/drawing/2014/main" id="{1ED7A34E-B8F3-9994-A8FA-574CB46EC35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25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9426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text&#10;&#10;Description automatically generated">
            <a:extLst>
              <a:ext uri="{FF2B5EF4-FFF2-40B4-BE49-F238E27FC236}">
                <a16:creationId xmlns:a16="http://schemas.microsoft.com/office/drawing/2014/main" id="{17CD545E-3158-4CB5-848C-B9FA5877544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47861" y="4810538"/>
            <a:ext cx="5192771" cy="2685636"/>
          </a:xfrm>
          <a:prstGeom prst="rect">
            <a:avLst/>
          </a:prstGeom>
        </p:spPr>
      </p:pic>
      <p:sp>
        <p:nvSpPr>
          <p:cNvPr id="8" name="TextBox 7">
            <a:extLst>
              <a:ext uri="{FF2B5EF4-FFF2-40B4-BE49-F238E27FC236}">
                <a16:creationId xmlns:a16="http://schemas.microsoft.com/office/drawing/2014/main" id="{D2212151-7436-4646-85AB-8F4D955F8091}"/>
              </a:ext>
            </a:extLst>
          </p:cNvPr>
          <p:cNvSpPr txBox="1"/>
          <p:nvPr/>
        </p:nvSpPr>
        <p:spPr>
          <a:xfrm>
            <a:off x="613463" y="284285"/>
            <a:ext cx="11086061" cy="4939814"/>
          </a:xfrm>
          <a:prstGeom prst="rect">
            <a:avLst/>
          </a:prstGeom>
          <a:noFill/>
        </p:spPr>
        <p:txBody>
          <a:bodyPr wrap="square" rtlCol="0">
            <a:spAutoFit/>
          </a:bodyPr>
          <a:lstStyle/>
          <a:p>
            <a:pPr algn="ctr"/>
            <a:r>
              <a:rPr lang="nl-NL" sz="4500" dirty="0"/>
              <a:t>Ons het vandag 'n paar belangrike definisies geleer. Kom ons kyk hoe goed jy geluister het. In Aktiwiteit 3 ​​sal jy die definisies van SES terme vind wat jy vandag geleer het. Kyk of jy kan onthou wat hierdie terme beteken.</a:t>
            </a:r>
            <a:endParaRPr lang="en-ZA" sz="4500" dirty="0"/>
          </a:p>
        </p:txBody>
      </p:sp>
      <p:pic>
        <p:nvPicPr>
          <p:cNvPr id="2" name="Picture 1">
            <a:extLst>
              <a:ext uri="{FF2B5EF4-FFF2-40B4-BE49-F238E27FC236}">
                <a16:creationId xmlns:a16="http://schemas.microsoft.com/office/drawing/2014/main" id="{1ED7A34E-B8F3-9994-A8FA-574CB46EC35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25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5695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76AE1EE-0EAC-410D-B8D2-D5E1B78C7C97}"/>
              </a:ext>
            </a:extLst>
          </p:cNvPr>
          <p:cNvPicPr>
            <a:picLocks noChangeAspect="1"/>
          </p:cNvPicPr>
          <p:nvPr/>
        </p:nvPicPr>
        <p:blipFill>
          <a:blip r:embed="rId3"/>
          <a:stretch>
            <a:fillRect/>
          </a:stretch>
        </p:blipFill>
        <p:spPr>
          <a:xfrm>
            <a:off x="0" y="-28741"/>
            <a:ext cx="12192000" cy="6886741"/>
          </a:xfrm>
          <a:prstGeom prst="rect">
            <a:avLst/>
          </a:prstGeom>
        </p:spPr>
      </p:pic>
      <p:sp>
        <p:nvSpPr>
          <p:cNvPr id="4" name="Title 1">
            <a:extLst>
              <a:ext uri="{FF2B5EF4-FFF2-40B4-BE49-F238E27FC236}">
                <a16:creationId xmlns:a16="http://schemas.microsoft.com/office/drawing/2014/main" id="{0A2F3474-9BAA-4683-B3AB-8D513F4FEDB4}"/>
              </a:ext>
            </a:extLst>
          </p:cNvPr>
          <p:cNvSpPr txBox="1">
            <a:spLocks/>
          </p:cNvSpPr>
          <p:nvPr/>
        </p:nvSpPr>
        <p:spPr>
          <a:xfrm>
            <a:off x="0" y="0"/>
            <a:ext cx="6810427" cy="1219200"/>
          </a:xfrm>
          <a:prstGeom prst="rect">
            <a:avLst/>
          </a:prstGeom>
          <a:solidFill>
            <a:srgbClr val="FDB51C"/>
          </a:solidFill>
        </p:spPr>
        <p:txBody>
          <a:bodyPr>
            <a:normAutofit/>
          </a:bodyPr>
          <a:lstStyle>
            <a:lvl1pPr algn="l" defTabSz="914400" rtl="0" eaLnBrk="1" latinLnBrk="0" hangingPunct="1">
              <a:lnSpc>
                <a:spcPct val="90000"/>
              </a:lnSpc>
              <a:spcBef>
                <a:spcPct val="0"/>
              </a:spcBef>
              <a:buNone/>
              <a:defRPr sz="3600" kern="1200">
                <a:solidFill>
                  <a:schemeClr val="tx1">
                    <a:lumMod val="50000"/>
                  </a:schemeClr>
                </a:solidFill>
                <a:latin typeface="+mj-lt"/>
                <a:ea typeface="+mj-ea"/>
                <a:cs typeface="+mj-cs"/>
              </a:defRPr>
            </a:lvl1pPr>
          </a:lstStyle>
          <a:p>
            <a:pPr algn="ctr"/>
            <a:r>
              <a:rPr lang="en-ZA" sz="7500" dirty="0"/>
              <a:t>REFLEKTEER</a:t>
            </a:r>
          </a:p>
        </p:txBody>
      </p:sp>
      <p:sp>
        <p:nvSpPr>
          <p:cNvPr id="5" name="TextBox 4">
            <a:extLst>
              <a:ext uri="{FF2B5EF4-FFF2-40B4-BE49-F238E27FC236}">
                <a16:creationId xmlns:a16="http://schemas.microsoft.com/office/drawing/2014/main" id="{1DF03CCD-C0E3-4FAC-8893-F50595BCF0DE}"/>
              </a:ext>
            </a:extLst>
          </p:cNvPr>
          <p:cNvSpPr txBox="1"/>
          <p:nvPr/>
        </p:nvSpPr>
        <p:spPr>
          <a:xfrm>
            <a:off x="0" y="1456680"/>
            <a:ext cx="6810427" cy="2862322"/>
          </a:xfrm>
          <a:prstGeom prst="rect">
            <a:avLst/>
          </a:prstGeom>
          <a:solidFill>
            <a:schemeClr val="bg1">
              <a:alpha val="88000"/>
            </a:schemeClr>
          </a:solidFill>
        </p:spPr>
        <p:txBody>
          <a:bodyPr wrap="square" rtlCol="0">
            <a:spAutoFit/>
          </a:bodyPr>
          <a:lstStyle/>
          <a:p>
            <a:pPr marL="285750" indent="-285750">
              <a:buFont typeface="Arial" panose="020B0604020202020204" pitchFamily="34" charset="0"/>
              <a:buChar char="•"/>
            </a:pPr>
            <a:r>
              <a:rPr lang="en-ZA" dirty="0" err="1"/>
              <a:t>Kan</a:t>
            </a:r>
            <a:r>
              <a:rPr lang="en-ZA" dirty="0"/>
              <a:t> </a:t>
            </a:r>
            <a:r>
              <a:rPr lang="en-ZA" dirty="0" err="1"/>
              <a:t>jy</a:t>
            </a:r>
            <a:r>
              <a:rPr lang="en-ZA" dirty="0"/>
              <a:t> dink </a:t>
            </a:r>
            <a:r>
              <a:rPr lang="en-ZA" dirty="0" err="1"/>
              <a:t>aan</a:t>
            </a:r>
            <a:r>
              <a:rPr lang="en-ZA" dirty="0"/>
              <a:t> 'n </a:t>
            </a:r>
            <a:r>
              <a:rPr lang="en-ZA" dirty="0" err="1"/>
              <a:t>ervaring</a:t>
            </a:r>
            <a:r>
              <a:rPr lang="en-ZA" dirty="0"/>
              <a:t> </a:t>
            </a:r>
            <a:r>
              <a:rPr lang="en-ZA" dirty="0" err="1"/>
              <a:t>waar</a:t>
            </a:r>
            <a:r>
              <a:rPr lang="en-ZA" dirty="0"/>
              <a:t> </a:t>
            </a:r>
            <a:r>
              <a:rPr lang="en-ZA" dirty="0" err="1"/>
              <a:t>jy</a:t>
            </a:r>
            <a:r>
              <a:rPr lang="en-ZA" dirty="0"/>
              <a:t> </a:t>
            </a:r>
            <a:r>
              <a:rPr lang="en-ZA" dirty="0" err="1"/>
              <a:t>eustres</a:t>
            </a:r>
            <a:r>
              <a:rPr lang="en-ZA" dirty="0"/>
              <a:t> </a:t>
            </a:r>
            <a:r>
              <a:rPr lang="en-ZA" dirty="0" err="1"/>
              <a:t>en</a:t>
            </a:r>
            <a:r>
              <a:rPr lang="en-ZA" dirty="0"/>
              <a:t> </a:t>
            </a:r>
            <a:r>
              <a:rPr lang="en-ZA" dirty="0" err="1"/>
              <a:t>nood</a:t>
            </a:r>
            <a:r>
              <a:rPr lang="en-ZA" dirty="0"/>
              <a:t> </a:t>
            </a:r>
            <a:r>
              <a:rPr lang="en-ZA" dirty="0" err="1"/>
              <a:t>beleef</a:t>
            </a:r>
            <a:r>
              <a:rPr lang="en-ZA" dirty="0"/>
              <a:t> het?</a:t>
            </a:r>
          </a:p>
          <a:p>
            <a:pPr marL="285750" indent="-285750">
              <a:buFont typeface="Arial" panose="020B0604020202020204" pitchFamily="34" charset="0"/>
              <a:buChar char="•"/>
            </a:pPr>
            <a:endParaRPr lang="en-ZA" dirty="0"/>
          </a:p>
          <a:p>
            <a:pPr marL="285750" indent="-285750">
              <a:buFont typeface="Arial" panose="020B0604020202020204" pitchFamily="34" charset="0"/>
              <a:buChar char="•"/>
            </a:pPr>
            <a:r>
              <a:rPr lang="en-ZA" dirty="0" err="1"/>
              <a:t>Vind</a:t>
            </a:r>
            <a:r>
              <a:rPr lang="en-ZA" dirty="0"/>
              <a:t> </a:t>
            </a:r>
            <a:r>
              <a:rPr lang="en-ZA" dirty="0" err="1"/>
              <a:t>jy</a:t>
            </a:r>
            <a:r>
              <a:rPr lang="en-ZA" dirty="0"/>
              <a:t> </a:t>
            </a:r>
            <a:r>
              <a:rPr lang="en-ZA" dirty="0" err="1"/>
              <a:t>dat</a:t>
            </a:r>
            <a:r>
              <a:rPr lang="en-ZA" dirty="0"/>
              <a:t> </a:t>
            </a:r>
            <a:r>
              <a:rPr lang="en-ZA" dirty="0" err="1"/>
              <a:t>jy</a:t>
            </a:r>
            <a:r>
              <a:rPr lang="en-ZA" dirty="0"/>
              <a:t> </a:t>
            </a:r>
            <a:r>
              <a:rPr lang="en-ZA" dirty="0" err="1"/>
              <a:t>meer</a:t>
            </a:r>
            <a:r>
              <a:rPr lang="en-ZA" dirty="0"/>
              <a:t> met </a:t>
            </a:r>
            <a:r>
              <a:rPr lang="en-ZA" dirty="0" err="1"/>
              <a:t>intrapersoonlike</a:t>
            </a:r>
            <a:r>
              <a:rPr lang="en-ZA" dirty="0"/>
              <a:t> of </a:t>
            </a:r>
            <a:r>
              <a:rPr lang="en-ZA" dirty="0" err="1"/>
              <a:t>interpersoonlike</a:t>
            </a:r>
            <a:r>
              <a:rPr lang="en-ZA" dirty="0"/>
              <a:t> </a:t>
            </a:r>
            <a:r>
              <a:rPr lang="en-ZA" dirty="0" err="1"/>
              <a:t>konflik</a:t>
            </a:r>
            <a:r>
              <a:rPr lang="en-ZA" dirty="0"/>
              <a:t> </a:t>
            </a:r>
            <a:r>
              <a:rPr lang="en-ZA" dirty="0" err="1"/>
              <a:t>sukkel</a:t>
            </a:r>
            <a:r>
              <a:rPr lang="en-ZA" dirty="0"/>
              <a:t>? Hoe </a:t>
            </a:r>
            <a:r>
              <a:rPr lang="en-ZA" dirty="0" err="1"/>
              <a:t>kan</a:t>
            </a:r>
            <a:r>
              <a:rPr lang="en-ZA" dirty="0"/>
              <a:t> </a:t>
            </a:r>
            <a:r>
              <a:rPr lang="en-ZA" dirty="0" err="1"/>
              <a:t>jy</a:t>
            </a:r>
            <a:r>
              <a:rPr lang="en-ZA" dirty="0"/>
              <a:t> </a:t>
            </a:r>
            <a:r>
              <a:rPr lang="en-ZA" dirty="0" err="1"/>
              <a:t>jou</a:t>
            </a:r>
            <a:r>
              <a:rPr lang="en-ZA" dirty="0"/>
              <a:t> </a:t>
            </a:r>
            <a:r>
              <a:rPr lang="en-ZA" dirty="0" err="1"/>
              <a:t>kommunikasievaardighede</a:t>
            </a:r>
            <a:r>
              <a:rPr lang="en-ZA" dirty="0"/>
              <a:t> </a:t>
            </a:r>
            <a:r>
              <a:rPr lang="en-ZA" dirty="0" err="1"/>
              <a:t>verbeter</a:t>
            </a:r>
            <a:r>
              <a:rPr lang="en-ZA" dirty="0"/>
              <a:t>?</a:t>
            </a:r>
          </a:p>
          <a:p>
            <a:pPr marL="285750" indent="-285750">
              <a:buFont typeface="Arial" panose="020B0604020202020204" pitchFamily="34" charset="0"/>
              <a:buChar char="•"/>
            </a:pPr>
            <a:endParaRPr lang="en-ZA" dirty="0"/>
          </a:p>
          <a:p>
            <a:pPr marL="285750" indent="-285750">
              <a:buFont typeface="Arial" panose="020B0604020202020204" pitchFamily="34" charset="0"/>
              <a:buChar char="•"/>
            </a:pPr>
            <a:r>
              <a:rPr lang="en-ZA" dirty="0" err="1"/>
              <a:t>Daar</a:t>
            </a:r>
            <a:r>
              <a:rPr lang="en-ZA" dirty="0"/>
              <a:t> is ‘n </a:t>
            </a:r>
            <a:r>
              <a:rPr lang="en-ZA" dirty="0" err="1"/>
              <a:t>toename</a:t>
            </a:r>
            <a:r>
              <a:rPr lang="en-ZA" dirty="0"/>
              <a:t> in </a:t>
            </a:r>
            <a:r>
              <a:rPr lang="en-ZA" dirty="0" err="1"/>
              <a:t>konflik</a:t>
            </a:r>
            <a:r>
              <a:rPr lang="en-ZA" dirty="0"/>
              <a:t> op </a:t>
            </a:r>
            <a:r>
              <a:rPr lang="en-ZA" dirty="0" err="1"/>
              <a:t>sosiale</a:t>
            </a:r>
            <a:r>
              <a:rPr lang="en-ZA" dirty="0"/>
              <a:t> media. </a:t>
            </a:r>
            <a:r>
              <a:rPr lang="en-ZA" dirty="0" err="1"/>
              <a:t>Watter</a:t>
            </a:r>
            <a:r>
              <a:rPr lang="en-ZA" dirty="0"/>
              <a:t> </a:t>
            </a:r>
            <a:r>
              <a:rPr lang="en-ZA" dirty="0" err="1"/>
              <a:t>raad</a:t>
            </a:r>
            <a:r>
              <a:rPr lang="en-ZA" dirty="0"/>
              <a:t> </a:t>
            </a:r>
            <a:r>
              <a:rPr lang="en-ZA" dirty="0" err="1"/>
              <a:t>sal</a:t>
            </a:r>
            <a:r>
              <a:rPr lang="en-ZA" dirty="0"/>
              <a:t> </a:t>
            </a:r>
            <a:r>
              <a:rPr lang="en-ZA" dirty="0" err="1"/>
              <a:t>jy</a:t>
            </a:r>
            <a:r>
              <a:rPr lang="en-ZA" dirty="0"/>
              <a:t> </a:t>
            </a:r>
            <a:r>
              <a:rPr lang="en-ZA" dirty="0" err="1"/>
              <a:t>aan</a:t>
            </a:r>
            <a:r>
              <a:rPr lang="en-ZA" dirty="0"/>
              <a:t> 'n </a:t>
            </a:r>
            <a:r>
              <a:rPr lang="en-ZA" dirty="0" err="1"/>
              <a:t>vriend</a:t>
            </a:r>
            <a:r>
              <a:rPr lang="en-ZA" dirty="0"/>
              <a:t> gee wat in die </a:t>
            </a:r>
            <a:r>
              <a:rPr lang="en-ZA" dirty="0" err="1"/>
              <a:t>openbaar</a:t>
            </a:r>
            <a:r>
              <a:rPr lang="en-ZA" dirty="0"/>
              <a:t> op </a:t>
            </a:r>
            <a:r>
              <a:rPr lang="en-ZA" dirty="0" err="1"/>
              <a:t>sosiale</a:t>
            </a:r>
            <a:r>
              <a:rPr lang="en-ZA" dirty="0"/>
              <a:t> media </a:t>
            </a:r>
            <a:r>
              <a:rPr lang="en-ZA" dirty="0" err="1"/>
              <a:t>geterg</a:t>
            </a:r>
            <a:r>
              <a:rPr lang="en-ZA" dirty="0"/>
              <a:t> word?</a:t>
            </a:r>
          </a:p>
        </p:txBody>
      </p:sp>
      <p:pic>
        <p:nvPicPr>
          <p:cNvPr id="2" name="Picture 1">
            <a:extLst>
              <a:ext uri="{FF2B5EF4-FFF2-40B4-BE49-F238E27FC236}">
                <a16:creationId xmlns:a16="http://schemas.microsoft.com/office/drawing/2014/main" id="{1ED7A34E-B8F3-9994-A8FA-574CB46EC35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25913" y="-28741"/>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8102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theme/theme1.xml><?xml version="1.0" encoding="utf-8"?>
<a:theme xmlns:a="http://schemas.openxmlformats.org/drawingml/2006/main" name="Nature Illustration 16x9">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3431377.potx" id="{56A48130-F36A-41C3-8C0C-0EF853C6708B}" vid="{0432F83B-7085-406B-BFE7-677E72A6CADA}"/>
    </a:ext>
  </a:extLst>
</a:theme>
</file>

<file path=ppt/theme/theme2.xml><?xml version="1.0" encoding="utf-8"?>
<a:theme xmlns:a="http://schemas.openxmlformats.org/drawingml/2006/main" name="Office Theme">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1089</TotalTime>
  <Words>1304</Words>
  <Application>Microsoft Office PowerPoint</Application>
  <PresentationFormat>Widescreen</PresentationFormat>
  <Paragraphs>127</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Segoe Print</vt:lpstr>
      <vt:lpstr>Nature Illustration 16x9</vt:lpstr>
      <vt:lpstr>Selfontwikkeling in die samelewing</vt:lpstr>
      <vt:lpstr>Hoe voel jy vandag?</vt:lpstr>
      <vt:lpstr>Het jy geweet dat stres positief én negatief kan wees?</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Development of the self in society</dc:title>
  <dc:creator>LEIGH-ANN PRINGLE</dc:creator>
  <cp:lastModifiedBy>Carsten Gertz</cp:lastModifiedBy>
  <cp:revision>58</cp:revision>
  <dcterms:created xsi:type="dcterms:W3CDTF">2021-01-18T08:21:21Z</dcterms:created>
  <dcterms:modified xsi:type="dcterms:W3CDTF">2022-10-27T02:59:33Z</dcterms:modified>
</cp:coreProperties>
</file>