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1_BF5EC2CB.xml" ContentType="application/vnd.ms-powerpoint.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2" r:id="rId7"/>
    <p:sldId id="263"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F16F7F6-943C-7969-8E16-8142B5320E59}" name="Eduhahn Hanekom" initials="EH" userId="c8d3213840c7f96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D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F6BA00-1D51-CD4D-A077-D6EB776D9DC5}" v="19" dt="2023-03-21T14:36:02.98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102"/>
    <p:restoredTop sz="71933" autoAdjust="0"/>
  </p:normalViewPr>
  <p:slideViewPr>
    <p:cSldViewPr snapToGrid="0">
      <p:cViewPr varScale="1">
        <p:scale>
          <a:sx n="82" d="100"/>
          <a:sy n="82" d="100"/>
        </p:scale>
        <p:origin x="912" y="8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igh-Ann Pringle" userId="90c27759-dcb2-4cfd-84bf-93ebcdd77db7" providerId="ADAL" clId="{1AF6BA00-1D51-CD4D-A077-D6EB776D9DC5}"/>
    <pc:docChg chg="undo custSel modSld">
      <pc:chgData name="Leigh-Ann Pringle" userId="90c27759-dcb2-4cfd-84bf-93ebcdd77db7" providerId="ADAL" clId="{1AF6BA00-1D51-CD4D-A077-D6EB776D9DC5}" dt="2023-03-21T14:53:08.713" v="75" actId="20577"/>
      <pc:docMkLst>
        <pc:docMk/>
      </pc:docMkLst>
      <pc:sldChg chg="modSp mod modCm modNotesTx">
        <pc:chgData name="Leigh-Ann Pringle" userId="90c27759-dcb2-4cfd-84bf-93ebcdd77db7" providerId="ADAL" clId="{1AF6BA00-1D51-CD4D-A077-D6EB776D9DC5}" dt="2023-03-21T14:35:22.814" v="28"/>
        <pc:sldMkLst>
          <pc:docMk/>
          <pc:sldMk cId="3210658507" sldId="257"/>
        </pc:sldMkLst>
        <pc:spChg chg="mod">
          <ac:chgData name="Leigh-Ann Pringle" userId="90c27759-dcb2-4cfd-84bf-93ebcdd77db7" providerId="ADAL" clId="{1AF6BA00-1D51-CD4D-A077-D6EB776D9DC5}" dt="2023-03-21T14:32:06.539" v="25" actId="14100"/>
          <ac:spMkLst>
            <pc:docMk/>
            <pc:sldMk cId="3210658507" sldId="257"/>
            <ac:spMk id="7" creationId="{4D03CAB2-D8B5-980E-4564-594FBA14AE00}"/>
          </ac:spMkLst>
        </pc:spChg>
        <pc:extLst>
          <p:ext xmlns:p="http://schemas.openxmlformats.org/presentationml/2006/main" uri="{D6D511B9-2390-475A-947B-AFAB55BFBCF1}">
            <pc226:cmChg xmlns:pc226="http://schemas.microsoft.com/office/powerpoint/2022/06/main/command" chg="mod">
              <pc226:chgData name="Leigh-Ann Pringle" userId="90c27759-dcb2-4cfd-84bf-93ebcdd77db7" providerId="ADAL" clId="{1AF6BA00-1D51-CD4D-A077-D6EB776D9DC5}" dt="2023-03-21T14:35:22.814" v="28"/>
              <pc2:cmMkLst xmlns:pc2="http://schemas.microsoft.com/office/powerpoint/2019/9/main/command">
                <pc:docMk/>
                <pc:sldMk cId="3210658507" sldId="257"/>
                <pc2:cmMk id="{C259556F-855F-49BA-AC8C-33B1026FE97B}"/>
              </pc2:cmMkLst>
            </pc226:cmChg>
          </p:ext>
        </pc:extLst>
      </pc:sldChg>
      <pc:sldChg chg="modSp mod modNotesTx">
        <pc:chgData name="Leigh-Ann Pringle" userId="90c27759-dcb2-4cfd-84bf-93ebcdd77db7" providerId="ADAL" clId="{1AF6BA00-1D51-CD4D-A077-D6EB776D9DC5}" dt="2023-03-21T14:36:19.608" v="39" actId="20577"/>
        <pc:sldMkLst>
          <pc:docMk/>
          <pc:sldMk cId="1759043633" sldId="258"/>
        </pc:sldMkLst>
        <pc:spChg chg="mod">
          <ac:chgData name="Leigh-Ann Pringle" userId="90c27759-dcb2-4cfd-84bf-93ebcdd77db7" providerId="ADAL" clId="{1AF6BA00-1D51-CD4D-A077-D6EB776D9DC5}" dt="2023-03-21T14:36:06.968" v="34" actId="14100"/>
          <ac:spMkLst>
            <pc:docMk/>
            <pc:sldMk cId="1759043633" sldId="258"/>
            <ac:spMk id="6" creationId="{6A3EEB60-1C53-5AE5-12CE-4AE37C90D4C2}"/>
          </ac:spMkLst>
        </pc:spChg>
      </pc:sldChg>
      <pc:sldChg chg="modNotesTx">
        <pc:chgData name="Leigh-Ann Pringle" userId="90c27759-dcb2-4cfd-84bf-93ebcdd77db7" providerId="ADAL" clId="{1AF6BA00-1D51-CD4D-A077-D6EB776D9DC5}" dt="2023-03-21T14:48:10.223" v="73"/>
        <pc:sldMkLst>
          <pc:docMk/>
          <pc:sldMk cId="3169101795" sldId="259"/>
        </pc:sldMkLst>
      </pc:sldChg>
      <pc:sldChg chg="modNotesTx">
        <pc:chgData name="Leigh-Ann Pringle" userId="90c27759-dcb2-4cfd-84bf-93ebcdd77db7" providerId="ADAL" clId="{1AF6BA00-1D51-CD4D-A077-D6EB776D9DC5}" dt="2023-03-21T14:53:08.713" v="75" actId="20577"/>
        <pc:sldMkLst>
          <pc:docMk/>
          <pc:sldMk cId="331767984" sldId="262"/>
        </pc:sldMkLst>
      </pc:sldChg>
    </pc:docChg>
  </pc:docChgLst>
  <pc:docChgLst>
    <pc:chgData name="AIDAN MICHAEL PRINGLE" userId="dd907cc1-2885-4d08-9bce-f9effd1aa1fc" providerId="ADAL" clId="{4EE2E1A7-4D93-441F-903F-1C5214ED4F90}"/>
    <pc:docChg chg="undo redo custSel addSld delSld modSld">
      <pc:chgData name="AIDAN MICHAEL PRINGLE" userId="dd907cc1-2885-4d08-9bce-f9effd1aa1fc" providerId="ADAL" clId="{4EE2E1A7-4D93-441F-903F-1C5214ED4F90}" dt="2023-03-16T21:08:56.802" v="8053" actId="114"/>
      <pc:docMkLst>
        <pc:docMk/>
      </pc:docMkLst>
      <pc:sldChg chg="delSp mod">
        <pc:chgData name="AIDAN MICHAEL PRINGLE" userId="dd907cc1-2885-4d08-9bce-f9effd1aa1fc" providerId="ADAL" clId="{4EE2E1A7-4D93-441F-903F-1C5214ED4F90}" dt="2023-03-16T09:43:19.948" v="1210" actId="478"/>
        <pc:sldMkLst>
          <pc:docMk/>
          <pc:sldMk cId="2287011057" sldId="256"/>
        </pc:sldMkLst>
        <pc:spChg chg="del">
          <ac:chgData name="AIDAN MICHAEL PRINGLE" userId="dd907cc1-2885-4d08-9bce-f9effd1aa1fc" providerId="ADAL" clId="{4EE2E1A7-4D93-441F-903F-1C5214ED4F90}" dt="2023-03-16T09:43:14.827" v="1209" actId="478"/>
          <ac:spMkLst>
            <pc:docMk/>
            <pc:sldMk cId="2287011057" sldId="256"/>
            <ac:spMk id="2" creationId="{1DAA79C5-117B-8285-E060-8ECA021EA84F}"/>
          </ac:spMkLst>
        </pc:spChg>
        <pc:spChg chg="del">
          <ac:chgData name="AIDAN MICHAEL PRINGLE" userId="dd907cc1-2885-4d08-9bce-f9effd1aa1fc" providerId="ADAL" clId="{4EE2E1A7-4D93-441F-903F-1C5214ED4F90}" dt="2023-03-16T09:43:19.948" v="1210" actId="478"/>
          <ac:spMkLst>
            <pc:docMk/>
            <pc:sldMk cId="2287011057" sldId="256"/>
            <ac:spMk id="3" creationId="{984A0EE8-ACE2-DBC7-DD5B-13B994B7FBC9}"/>
          </ac:spMkLst>
        </pc:spChg>
      </pc:sldChg>
      <pc:sldChg chg="addSp modSp mod modAnim modNotesTx">
        <pc:chgData name="AIDAN MICHAEL PRINGLE" userId="dd907cc1-2885-4d08-9bce-f9effd1aa1fc" providerId="ADAL" clId="{4EE2E1A7-4D93-441F-903F-1C5214ED4F90}" dt="2023-03-16T17:31:30.157" v="5697" actId="20577"/>
        <pc:sldMkLst>
          <pc:docMk/>
          <pc:sldMk cId="3210658507" sldId="257"/>
        </pc:sldMkLst>
        <pc:spChg chg="mod">
          <ac:chgData name="AIDAN MICHAEL PRINGLE" userId="dd907cc1-2885-4d08-9bce-f9effd1aa1fc" providerId="ADAL" clId="{4EE2E1A7-4D93-441F-903F-1C5214ED4F90}" dt="2023-03-14T07:13:43.558" v="17" actId="20577"/>
          <ac:spMkLst>
            <pc:docMk/>
            <pc:sldMk cId="3210658507" sldId="257"/>
            <ac:spMk id="2" creationId="{9B0E8C08-A5A6-F41B-108A-C05E4D8980AA}"/>
          </ac:spMkLst>
        </pc:spChg>
        <pc:spChg chg="mod">
          <ac:chgData name="AIDAN MICHAEL PRINGLE" userId="dd907cc1-2885-4d08-9bce-f9effd1aa1fc" providerId="ADAL" clId="{4EE2E1A7-4D93-441F-903F-1C5214ED4F90}" dt="2023-03-14T07:15:44.032" v="137" actId="20577"/>
          <ac:spMkLst>
            <pc:docMk/>
            <pc:sldMk cId="3210658507" sldId="257"/>
            <ac:spMk id="3" creationId="{E46A4606-FE55-DE19-6127-CDCA474A4941}"/>
          </ac:spMkLst>
        </pc:spChg>
        <pc:spChg chg="add mod">
          <ac:chgData name="AIDAN MICHAEL PRINGLE" userId="dd907cc1-2885-4d08-9bce-f9effd1aa1fc" providerId="ADAL" clId="{4EE2E1A7-4D93-441F-903F-1C5214ED4F90}" dt="2023-03-14T07:17:49.522" v="173" actId="20577"/>
          <ac:spMkLst>
            <pc:docMk/>
            <pc:sldMk cId="3210658507" sldId="257"/>
            <ac:spMk id="5" creationId="{614AEBC4-E725-E6AB-B607-9C74106C0D2D}"/>
          </ac:spMkLst>
        </pc:spChg>
        <pc:spChg chg="add mod">
          <ac:chgData name="AIDAN MICHAEL PRINGLE" userId="dd907cc1-2885-4d08-9bce-f9effd1aa1fc" providerId="ADAL" clId="{4EE2E1A7-4D93-441F-903F-1C5214ED4F90}" dt="2023-03-14T07:19:01.321" v="233" actId="20577"/>
          <ac:spMkLst>
            <pc:docMk/>
            <pc:sldMk cId="3210658507" sldId="257"/>
            <ac:spMk id="6" creationId="{805CE373-1844-A00E-9EC1-E0C92B198423}"/>
          </ac:spMkLst>
        </pc:spChg>
        <pc:spChg chg="add mod">
          <ac:chgData name="AIDAN MICHAEL PRINGLE" userId="dd907cc1-2885-4d08-9bce-f9effd1aa1fc" providerId="ADAL" clId="{4EE2E1A7-4D93-441F-903F-1C5214ED4F90}" dt="2023-03-14T07:18:15.988" v="187" actId="20577"/>
          <ac:spMkLst>
            <pc:docMk/>
            <pc:sldMk cId="3210658507" sldId="257"/>
            <ac:spMk id="7" creationId="{4D03CAB2-D8B5-980E-4564-594FBA14AE00}"/>
          </ac:spMkLst>
        </pc:spChg>
        <pc:spChg chg="add mod">
          <ac:chgData name="AIDAN MICHAEL PRINGLE" userId="dd907cc1-2885-4d08-9bce-f9effd1aa1fc" providerId="ADAL" clId="{4EE2E1A7-4D93-441F-903F-1C5214ED4F90}" dt="2023-03-14T07:18:35.390" v="220" actId="20577"/>
          <ac:spMkLst>
            <pc:docMk/>
            <pc:sldMk cId="3210658507" sldId="257"/>
            <ac:spMk id="8" creationId="{246003B3-0514-9A80-46C8-41A414D2E3BD}"/>
          </ac:spMkLst>
        </pc:spChg>
        <pc:picChg chg="add mod">
          <ac:chgData name="AIDAN MICHAEL PRINGLE" userId="dd907cc1-2885-4d08-9bce-f9effd1aa1fc" providerId="ADAL" clId="{4EE2E1A7-4D93-441F-903F-1C5214ED4F90}" dt="2023-03-14T07:15:58.224" v="141" actId="1076"/>
          <ac:picMkLst>
            <pc:docMk/>
            <pc:sldMk cId="3210658507" sldId="257"/>
            <ac:picMk id="4" creationId="{51674CB2-623B-8B09-A4FD-925989C2A0F7}"/>
          </ac:picMkLst>
        </pc:picChg>
      </pc:sldChg>
      <pc:sldChg chg="addSp modSp mod modAnim modNotesTx">
        <pc:chgData name="AIDAN MICHAEL PRINGLE" userId="dd907cc1-2885-4d08-9bce-f9effd1aa1fc" providerId="ADAL" clId="{4EE2E1A7-4D93-441F-903F-1C5214ED4F90}" dt="2023-03-16T20:38:56.094" v="7864" actId="114"/>
        <pc:sldMkLst>
          <pc:docMk/>
          <pc:sldMk cId="1759043633" sldId="258"/>
        </pc:sldMkLst>
        <pc:spChg chg="mod">
          <ac:chgData name="AIDAN MICHAEL PRINGLE" userId="dd907cc1-2885-4d08-9bce-f9effd1aa1fc" providerId="ADAL" clId="{4EE2E1A7-4D93-441F-903F-1C5214ED4F90}" dt="2023-03-14T07:19:40.262" v="251" actId="20577"/>
          <ac:spMkLst>
            <pc:docMk/>
            <pc:sldMk cId="1759043633" sldId="258"/>
            <ac:spMk id="2" creationId="{111B0FC4-A8A8-26CF-4ADB-282F46B6EF4E}"/>
          </ac:spMkLst>
        </pc:spChg>
        <pc:spChg chg="mod">
          <ac:chgData name="AIDAN MICHAEL PRINGLE" userId="dd907cc1-2885-4d08-9bce-f9effd1aa1fc" providerId="ADAL" clId="{4EE2E1A7-4D93-441F-903F-1C5214ED4F90}" dt="2023-03-14T07:21:14.124" v="381" actId="1076"/>
          <ac:spMkLst>
            <pc:docMk/>
            <pc:sldMk cId="1759043633" sldId="258"/>
            <ac:spMk id="3" creationId="{697DBCF0-5169-BD4F-1090-D319821A8BCE}"/>
          </ac:spMkLst>
        </pc:spChg>
        <pc:spChg chg="add mod">
          <ac:chgData name="AIDAN MICHAEL PRINGLE" userId="dd907cc1-2885-4d08-9bce-f9effd1aa1fc" providerId="ADAL" clId="{4EE2E1A7-4D93-441F-903F-1C5214ED4F90}" dt="2023-03-14T07:23:40.656" v="406" actId="207"/>
          <ac:spMkLst>
            <pc:docMk/>
            <pc:sldMk cId="1759043633" sldId="258"/>
            <ac:spMk id="4" creationId="{3B57691A-C9F1-C913-9E35-C0B5782C5CC7}"/>
          </ac:spMkLst>
        </pc:spChg>
        <pc:spChg chg="add mod">
          <ac:chgData name="AIDAN MICHAEL PRINGLE" userId="dd907cc1-2885-4d08-9bce-f9effd1aa1fc" providerId="ADAL" clId="{4EE2E1A7-4D93-441F-903F-1C5214ED4F90}" dt="2023-03-14T07:24:53.376" v="411" actId="207"/>
          <ac:spMkLst>
            <pc:docMk/>
            <pc:sldMk cId="1759043633" sldId="258"/>
            <ac:spMk id="5" creationId="{A8038E75-2068-B7BF-EE26-8882DB150986}"/>
          </ac:spMkLst>
        </pc:spChg>
        <pc:spChg chg="add mod">
          <ac:chgData name="AIDAN MICHAEL PRINGLE" userId="dd907cc1-2885-4d08-9bce-f9effd1aa1fc" providerId="ADAL" clId="{4EE2E1A7-4D93-441F-903F-1C5214ED4F90}" dt="2023-03-14T07:27:05.171" v="417" actId="207"/>
          <ac:spMkLst>
            <pc:docMk/>
            <pc:sldMk cId="1759043633" sldId="258"/>
            <ac:spMk id="6" creationId="{6A3EEB60-1C53-5AE5-12CE-4AE37C90D4C2}"/>
          </ac:spMkLst>
        </pc:spChg>
        <pc:spChg chg="add mod">
          <ac:chgData name="AIDAN MICHAEL PRINGLE" userId="dd907cc1-2885-4d08-9bce-f9effd1aa1fc" providerId="ADAL" clId="{4EE2E1A7-4D93-441F-903F-1C5214ED4F90}" dt="2023-03-14T07:28:18.014" v="423" actId="207"/>
          <ac:spMkLst>
            <pc:docMk/>
            <pc:sldMk cId="1759043633" sldId="258"/>
            <ac:spMk id="7" creationId="{B89AF90D-F38E-61F6-2431-2801448FBDEA}"/>
          </ac:spMkLst>
        </pc:spChg>
      </pc:sldChg>
      <pc:sldChg chg="addSp delSp modSp mod modAnim modNotesTx">
        <pc:chgData name="AIDAN MICHAEL PRINGLE" userId="dd907cc1-2885-4d08-9bce-f9effd1aa1fc" providerId="ADAL" clId="{4EE2E1A7-4D93-441F-903F-1C5214ED4F90}" dt="2023-03-16T21:08:56.802" v="8053" actId="114"/>
        <pc:sldMkLst>
          <pc:docMk/>
          <pc:sldMk cId="3169101795" sldId="259"/>
        </pc:sldMkLst>
        <pc:spChg chg="mod">
          <ac:chgData name="AIDAN MICHAEL PRINGLE" userId="dd907cc1-2885-4d08-9bce-f9effd1aa1fc" providerId="ADAL" clId="{4EE2E1A7-4D93-441F-903F-1C5214ED4F90}" dt="2023-03-14T08:33:03.592" v="491" actId="20577"/>
          <ac:spMkLst>
            <pc:docMk/>
            <pc:sldMk cId="3169101795" sldId="259"/>
            <ac:spMk id="2" creationId="{30D3DCD1-E837-B4FB-878A-0F7BEC219AA4}"/>
          </ac:spMkLst>
        </pc:spChg>
        <pc:spChg chg="del">
          <ac:chgData name="AIDAN MICHAEL PRINGLE" userId="dd907cc1-2885-4d08-9bce-f9effd1aa1fc" providerId="ADAL" clId="{4EE2E1A7-4D93-441F-903F-1C5214ED4F90}" dt="2023-03-14T08:35:10.873" v="520" actId="931"/>
          <ac:spMkLst>
            <pc:docMk/>
            <pc:sldMk cId="3169101795" sldId="259"/>
            <ac:spMk id="3" creationId="{E00B99F3-C10A-3A3A-4D60-330FA9466FD8}"/>
          </ac:spMkLst>
        </pc:spChg>
        <pc:spChg chg="add mod">
          <ac:chgData name="AIDAN MICHAEL PRINGLE" userId="dd907cc1-2885-4d08-9bce-f9effd1aa1fc" providerId="ADAL" clId="{4EE2E1A7-4D93-441F-903F-1C5214ED4F90}" dt="2023-03-14T08:41:39.120" v="559" actId="1076"/>
          <ac:spMkLst>
            <pc:docMk/>
            <pc:sldMk cId="3169101795" sldId="259"/>
            <ac:spMk id="4" creationId="{2110B0CA-6FF7-C8E5-F1F2-664508C45FE7}"/>
          </ac:spMkLst>
        </pc:spChg>
        <pc:spChg chg="add del mod">
          <ac:chgData name="AIDAN MICHAEL PRINGLE" userId="dd907cc1-2885-4d08-9bce-f9effd1aa1fc" providerId="ADAL" clId="{4EE2E1A7-4D93-441F-903F-1C5214ED4F90}" dt="2023-03-14T08:35:29.149" v="526" actId="478"/>
          <ac:spMkLst>
            <pc:docMk/>
            <pc:sldMk cId="3169101795" sldId="259"/>
            <ac:spMk id="7" creationId="{4F063383-DB0D-27D1-CCF2-90D43C0FE9BE}"/>
          </ac:spMkLst>
        </pc:spChg>
        <pc:spChg chg="add del mod">
          <ac:chgData name="AIDAN MICHAEL PRINGLE" userId="dd907cc1-2885-4d08-9bce-f9effd1aa1fc" providerId="ADAL" clId="{4EE2E1A7-4D93-441F-903F-1C5214ED4F90}" dt="2023-03-14T08:37:33.289" v="537" actId="478"/>
          <ac:spMkLst>
            <pc:docMk/>
            <pc:sldMk cId="3169101795" sldId="259"/>
            <ac:spMk id="12" creationId="{30448863-C7E1-C538-3F3F-D27B5C830520}"/>
          </ac:spMkLst>
        </pc:spChg>
        <pc:spChg chg="add del mod">
          <ac:chgData name="AIDAN MICHAEL PRINGLE" userId="dd907cc1-2885-4d08-9bce-f9effd1aa1fc" providerId="ADAL" clId="{4EE2E1A7-4D93-441F-903F-1C5214ED4F90}" dt="2023-03-14T08:40:38.932" v="552" actId="478"/>
          <ac:spMkLst>
            <pc:docMk/>
            <pc:sldMk cId="3169101795" sldId="259"/>
            <ac:spMk id="22" creationId="{D02D76AD-4ED9-5B7B-E05E-9985C9A2E629}"/>
          </ac:spMkLst>
        </pc:spChg>
        <pc:spChg chg="add del mod">
          <ac:chgData name="AIDAN MICHAEL PRINGLE" userId="dd907cc1-2885-4d08-9bce-f9effd1aa1fc" providerId="ADAL" clId="{4EE2E1A7-4D93-441F-903F-1C5214ED4F90}" dt="2023-03-14T08:48:36.605" v="577" actId="478"/>
          <ac:spMkLst>
            <pc:docMk/>
            <pc:sldMk cId="3169101795" sldId="259"/>
            <ac:spMk id="27" creationId="{DB75913D-D578-E9C1-62D6-890957B91BB2}"/>
          </ac:spMkLst>
        </pc:spChg>
        <pc:spChg chg="add del mod">
          <ac:chgData name="AIDAN MICHAEL PRINGLE" userId="dd907cc1-2885-4d08-9bce-f9effd1aa1fc" providerId="ADAL" clId="{4EE2E1A7-4D93-441F-903F-1C5214ED4F90}" dt="2023-03-14T08:48:01.957" v="567" actId="478"/>
          <ac:spMkLst>
            <pc:docMk/>
            <pc:sldMk cId="3169101795" sldId="259"/>
            <ac:spMk id="29" creationId="{BFA1A9FC-3004-3612-4EF3-E58F1796EB6A}"/>
          </ac:spMkLst>
        </pc:spChg>
        <pc:spChg chg="add del mod">
          <ac:chgData name="AIDAN MICHAEL PRINGLE" userId="dd907cc1-2885-4d08-9bce-f9effd1aa1fc" providerId="ADAL" clId="{4EE2E1A7-4D93-441F-903F-1C5214ED4F90}" dt="2023-03-14T08:48:23.932" v="573" actId="478"/>
          <ac:spMkLst>
            <pc:docMk/>
            <pc:sldMk cId="3169101795" sldId="259"/>
            <ac:spMk id="31" creationId="{CCAB5C9A-E73B-1E48-08B8-DE37952DC976}"/>
          </ac:spMkLst>
        </pc:spChg>
        <pc:spChg chg="add mod">
          <ac:chgData name="AIDAN MICHAEL PRINGLE" userId="dd907cc1-2885-4d08-9bce-f9effd1aa1fc" providerId="ADAL" clId="{4EE2E1A7-4D93-441F-903F-1C5214ED4F90}" dt="2023-03-14T08:50:55.670" v="583" actId="1076"/>
          <ac:spMkLst>
            <pc:docMk/>
            <pc:sldMk cId="3169101795" sldId="259"/>
            <ac:spMk id="34" creationId="{5A3A4A3F-1B5D-28C0-66EB-D23EE43FF0F0}"/>
          </ac:spMkLst>
        </pc:spChg>
        <pc:picChg chg="add del mod">
          <ac:chgData name="AIDAN MICHAEL PRINGLE" userId="dd907cc1-2885-4d08-9bce-f9effd1aa1fc" providerId="ADAL" clId="{4EE2E1A7-4D93-441F-903F-1C5214ED4F90}" dt="2023-03-14T08:48:14.038" v="572" actId="478"/>
          <ac:picMkLst>
            <pc:docMk/>
            <pc:sldMk cId="3169101795" sldId="259"/>
            <ac:picMk id="6" creationId="{982AC83D-3764-17DF-6968-892A7036D7F6}"/>
          </ac:picMkLst>
        </pc:picChg>
        <pc:picChg chg="add del mod">
          <ac:chgData name="AIDAN MICHAEL PRINGLE" userId="dd907cc1-2885-4d08-9bce-f9effd1aa1fc" providerId="ADAL" clId="{4EE2E1A7-4D93-441F-903F-1C5214ED4F90}" dt="2023-03-14T08:37:28.606" v="536" actId="478"/>
          <ac:picMkLst>
            <pc:docMk/>
            <pc:sldMk cId="3169101795" sldId="259"/>
            <ac:picMk id="11" creationId="{ED254C5C-2657-E0C9-B4E9-55EB5C5C8206}"/>
          </ac:picMkLst>
        </pc:picChg>
        <pc:picChg chg="add del mod">
          <ac:chgData name="AIDAN MICHAEL PRINGLE" userId="dd907cc1-2885-4d08-9bce-f9effd1aa1fc" providerId="ADAL" clId="{4EE2E1A7-4D93-441F-903F-1C5214ED4F90}" dt="2023-03-14T08:39:59.504" v="547" actId="478"/>
          <ac:picMkLst>
            <pc:docMk/>
            <pc:sldMk cId="3169101795" sldId="259"/>
            <ac:picMk id="19" creationId="{F19EB264-001B-AFC9-91F6-4E9A559A98A9}"/>
          </ac:picMkLst>
        </pc:picChg>
        <pc:picChg chg="add mod">
          <ac:chgData name="AIDAN MICHAEL PRINGLE" userId="dd907cc1-2885-4d08-9bce-f9effd1aa1fc" providerId="ADAL" clId="{4EE2E1A7-4D93-441F-903F-1C5214ED4F90}" dt="2023-03-14T08:40:50.882" v="555" actId="1076"/>
          <ac:picMkLst>
            <pc:docMk/>
            <pc:sldMk cId="3169101795" sldId="259"/>
            <ac:picMk id="21" creationId="{FD44D810-A926-4C32-D2F2-9F8BD3BB00ED}"/>
          </ac:picMkLst>
        </pc:picChg>
        <pc:picChg chg="add mod">
          <ac:chgData name="AIDAN MICHAEL PRINGLE" userId="dd907cc1-2885-4d08-9bce-f9effd1aa1fc" providerId="ADAL" clId="{4EE2E1A7-4D93-441F-903F-1C5214ED4F90}" dt="2023-03-14T08:48:31.273" v="575" actId="14100"/>
          <ac:picMkLst>
            <pc:docMk/>
            <pc:sldMk cId="3169101795" sldId="259"/>
            <ac:picMk id="26" creationId="{60BE75D4-AC57-D596-1CF2-A08DB4FF302F}"/>
          </ac:picMkLst>
        </pc:picChg>
        <pc:picChg chg="add mod">
          <ac:chgData name="AIDAN MICHAEL PRINGLE" userId="dd907cc1-2885-4d08-9bce-f9effd1aa1fc" providerId="ADAL" clId="{4EE2E1A7-4D93-441F-903F-1C5214ED4F90}" dt="2023-03-14T08:50:55.670" v="583" actId="1076"/>
          <ac:picMkLst>
            <pc:docMk/>
            <pc:sldMk cId="3169101795" sldId="259"/>
            <ac:picMk id="33" creationId="{687BC2A5-C487-AE6C-8ACB-EDE305E01410}"/>
          </ac:picMkLst>
        </pc:picChg>
        <pc:cxnChg chg="add mod">
          <ac:chgData name="AIDAN MICHAEL PRINGLE" userId="dd907cc1-2885-4d08-9bce-f9effd1aa1fc" providerId="ADAL" clId="{4EE2E1A7-4D93-441F-903F-1C5214ED4F90}" dt="2023-03-14T08:37:57.030" v="542" actId="14100"/>
          <ac:cxnSpMkLst>
            <pc:docMk/>
            <pc:sldMk cId="3169101795" sldId="259"/>
            <ac:cxnSpMk id="9" creationId="{815E6B89-91FC-6F30-E98E-D9A8B15499D2}"/>
          </ac:cxnSpMkLst>
        </pc:cxnChg>
        <pc:cxnChg chg="add mod">
          <ac:chgData name="AIDAN MICHAEL PRINGLE" userId="dd907cc1-2885-4d08-9bce-f9effd1aa1fc" providerId="ADAL" clId="{4EE2E1A7-4D93-441F-903F-1C5214ED4F90}" dt="2023-03-14T08:49:05.881" v="578" actId="13822"/>
          <ac:cxnSpMkLst>
            <pc:docMk/>
            <pc:sldMk cId="3169101795" sldId="259"/>
            <ac:cxnSpMk id="24" creationId="{DE0718E3-6CAE-7ED1-6701-A962644651F5}"/>
          </ac:cxnSpMkLst>
        </pc:cxnChg>
        <pc:cxnChg chg="add mod">
          <ac:chgData name="AIDAN MICHAEL PRINGLE" userId="dd907cc1-2885-4d08-9bce-f9effd1aa1fc" providerId="ADAL" clId="{4EE2E1A7-4D93-441F-903F-1C5214ED4F90}" dt="2023-03-14T08:51:32.406" v="585" actId="13822"/>
          <ac:cxnSpMkLst>
            <pc:docMk/>
            <pc:sldMk cId="3169101795" sldId="259"/>
            <ac:cxnSpMk id="36" creationId="{1AC9A3A3-6948-0B00-2881-DC2F92C3EC96}"/>
          </ac:cxnSpMkLst>
        </pc:cxnChg>
      </pc:sldChg>
      <pc:sldChg chg="addSp delSp modSp mod modNotesTx">
        <pc:chgData name="AIDAN MICHAEL PRINGLE" userId="dd907cc1-2885-4d08-9bce-f9effd1aa1fc" providerId="ADAL" clId="{4EE2E1A7-4D93-441F-903F-1C5214ED4F90}" dt="2023-03-16T20:40:00.842" v="7915" actId="20577"/>
        <pc:sldMkLst>
          <pc:docMk/>
          <pc:sldMk cId="3862437703" sldId="260"/>
        </pc:sldMkLst>
        <pc:spChg chg="mod">
          <ac:chgData name="AIDAN MICHAEL PRINGLE" userId="dd907cc1-2885-4d08-9bce-f9effd1aa1fc" providerId="ADAL" clId="{4EE2E1A7-4D93-441F-903F-1C5214ED4F90}" dt="2023-03-14T08:56:48.760" v="628" actId="20577"/>
          <ac:spMkLst>
            <pc:docMk/>
            <pc:sldMk cId="3862437703" sldId="260"/>
            <ac:spMk id="2" creationId="{0D90947F-F707-3614-4A60-45CEEB87340E}"/>
          </ac:spMkLst>
        </pc:spChg>
        <pc:spChg chg="del mod">
          <ac:chgData name="AIDAN MICHAEL PRINGLE" userId="dd907cc1-2885-4d08-9bce-f9effd1aa1fc" providerId="ADAL" clId="{4EE2E1A7-4D93-441F-903F-1C5214ED4F90}" dt="2023-03-14T08:58:59.452" v="631" actId="478"/>
          <ac:spMkLst>
            <pc:docMk/>
            <pc:sldMk cId="3862437703" sldId="260"/>
            <ac:spMk id="3" creationId="{66351D6C-3AD5-0BEA-2FCE-8F1AF3A8EF74}"/>
          </ac:spMkLst>
        </pc:spChg>
        <pc:spChg chg="add mod">
          <ac:chgData name="AIDAN MICHAEL PRINGLE" userId="dd907cc1-2885-4d08-9bce-f9effd1aa1fc" providerId="ADAL" clId="{4EE2E1A7-4D93-441F-903F-1C5214ED4F90}" dt="2023-03-14T09:01:16.265" v="659" actId="122"/>
          <ac:spMkLst>
            <pc:docMk/>
            <pc:sldMk cId="3862437703" sldId="260"/>
            <ac:spMk id="6" creationId="{081D70BF-1030-AC68-F926-07B712F20241}"/>
          </ac:spMkLst>
        </pc:spChg>
        <pc:spChg chg="add mod">
          <ac:chgData name="AIDAN MICHAEL PRINGLE" userId="dd907cc1-2885-4d08-9bce-f9effd1aa1fc" providerId="ADAL" clId="{4EE2E1A7-4D93-441F-903F-1C5214ED4F90}" dt="2023-03-14T09:03:27.284" v="745" actId="20577"/>
          <ac:spMkLst>
            <pc:docMk/>
            <pc:sldMk cId="3862437703" sldId="260"/>
            <ac:spMk id="7" creationId="{49A6CF1F-1BEC-4A4D-6712-32BFEE6E518F}"/>
          </ac:spMkLst>
        </pc:spChg>
        <pc:picChg chg="add mod">
          <ac:chgData name="AIDAN MICHAEL PRINGLE" userId="dd907cc1-2885-4d08-9bce-f9effd1aa1fc" providerId="ADAL" clId="{4EE2E1A7-4D93-441F-903F-1C5214ED4F90}" dt="2023-03-14T08:59:42.695" v="636" actId="1076"/>
          <ac:picMkLst>
            <pc:docMk/>
            <pc:sldMk cId="3862437703" sldId="260"/>
            <ac:picMk id="5" creationId="{6BD30705-369C-B155-9283-8EAB32EF3259}"/>
          </ac:picMkLst>
        </pc:picChg>
      </pc:sldChg>
      <pc:sldChg chg="del">
        <pc:chgData name="AIDAN MICHAEL PRINGLE" userId="dd907cc1-2885-4d08-9bce-f9effd1aa1fc" providerId="ADAL" clId="{4EE2E1A7-4D93-441F-903F-1C5214ED4F90}" dt="2023-03-16T20:46:10.323" v="8039" actId="47"/>
        <pc:sldMkLst>
          <pc:docMk/>
          <pc:sldMk cId="1866455762" sldId="261"/>
        </pc:sldMkLst>
      </pc:sldChg>
      <pc:sldChg chg="addSp modSp new mod modAnim modNotesTx">
        <pc:chgData name="AIDAN MICHAEL PRINGLE" userId="dd907cc1-2885-4d08-9bce-f9effd1aa1fc" providerId="ADAL" clId="{4EE2E1A7-4D93-441F-903F-1C5214ED4F90}" dt="2023-03-16T20:41:45.838" v="7985" actId="114"/>
        <pc:sldMkLst>
          <pc:docMk/>
          <pc:sldMk cId="331767984" sldId="262"/>
        </pc:sldMkLst>
        <pc:spChg chg="mod">
          <ac:chgData name="AIDAN MICHAEL PRINGLE" userId="dd907cc1-2885-4d08-9bce-f9effd1aa1fc" providerId="ADAL" clId="{4EE2E1A7-4D93-441F-903F-1C5214ED4F90}" dt="2023-03-14T09:15:28.993" v="1072" actId="122"/>
          <ac:spMkLst>
            <pc:docMk/>
            <pc:sldMk cId="331767984" sldId="262"/>
            <ac:spMk id="2" creationId="{678EE1F6-5774-0DA0-CC9C-28F9718E5F85}"/>
          </ac:spMkLst>
        </pc:spChg>
        <pc:spChg chg="mod">
          <ac:chgData name="AIDAN MICHAEL PRINGLE" userId="dd907cc1-2885-4d08-9bce-f9effd1aa1fc" providerId="ADAL" clId="{4EE2E1A7-4D93-441F-903F-1C5214ED4F90}" dt="2023-03-14T09:14:09.978" v="1019" actId="1076"/>
          <ac:spMkLst>
            <pc:docMk/>
            <pc:sldMk cId="331767984" sldId="262"/>
            <ac:spMk id="3" creationId="{EDC643A8-9697-8F62-02C6-006D696C2681}"/>
          </ac:spMkLst>
        </pc:spChg>
        <pc:spChg chg="add mod">
          <ac:chgData name="AIDAN MICHAEL PRINGLE" userId="dd907cc1-2885-4d08-9bce-f9effd1aa1fc" providerId="ADAL" clId="{4EE2E1A7-4D93-441F-903F-1C5214ED4F90}" dt="2023-03-14T09:12:30.854" v="952" actId="14100"/>
          <ac:spMkLst>
            <pc:docMk/>
            <pc:sldMk cId="331767984" sldId="262"/>
            <ac:spMk id="4" creationId="{74C5AAB2-13FF-5CDC-056F-EEC652B6D66D}"/>
          </ac:spMkLst>
        </pc:spChg>
        <pc:spChg chg="add mod">
          <ac:chgData name="AIDAN MICHAEL PRINGLE" userId="dd907cc1-2885-4d08-9bce-f9effd1aa1fc" providerId="ADAL" clId="{4EE2E1A7-4D93-441F-903F-1C5214ED4F90}" dt="2023-03-14T09:15:21.547" v="1071" actId="20577"/>
          <ac:spMkLst>
            <pc:docMk/>
            <pc:sldMk cId="331767984" sldId="262"/>
            <ac:spMk id="5" creationId="{8E45CC01-8D77-E3C5-3C2B-C0D41002C834}"/>
          </ac:spMkLst>
        </pc:spChg>
        <pc:spChg chg="add mod">
          <ac:chgData name="AIDAN MICHAEL PRINGLE" userId="dd907cc1-2885-4d08-9bce-f9effd1aa1fc" providerId="ADAL" clId="{4EE2E1A7-4D93-441F-903F-1C5214ED4F90}" dt="2023-03-14T09:15:12.331" v="1070" actId="20577"/>
          <ac:spMkLst>
            <pc:docMk/>
            <pc:sldMk cId="331767984" sldId="262"/>
            <ac:spMk id="6" creationId="{6220538A-FAC3-9B23-3A7D-D8955E1D0A48}"/>
          </ac:spMkLst>
        </pc:spChg>
      </pc:sldChg>
      <pc:sldChg chg="addSp modSp new mod modNotesTx">
        <pc:chgData name="AIDAN MICHAEL PRINGLE" userId="dd907cc1-2885-4d08-9bce-f9effd1aa1fc" providerId="ADAL" clId="{4EE2E1A7-4D93-441F-903F-1C5214ED4F90}" dt="2023-03-16T20:46:04.990" v="8038" actId="114"/>
        <pc:sldMkLst>
          <pc:docMk/>
          <pc:sldMk cId="3763700414" sldId="263"/>
        </pc:sldMkLst>
        <pc:spChg chg="mod">
          <ac:chgData name="AIDAN MICHAEL PRINGLE" userId="dd907cc1-2885-4d08-9bce-f9effd1aa1fc" providerId="ADAL" clId="{4EE2E1A7-4D93-441F-903F-1C5214ED4F90}" dt="2023-03-14T09:30:37.947" v="1087" actId="20577"/>
          <ac:spMkLst>
            <pc:docMk/>
            <pc:sldMk cId="3763700414" sldId="263"/>
            <ac:spMk id="2" creationId="{C2A2E141-6A11-8837-6E4B-C4DAA7ECD9F9}"/>
          </ac:spMkLst>
        </pc:spChg>
        <pc:spChg chg="mod">
          <ac:chgData name="AIDAN MICHAEL PRINGLE" userId="dd907cc1-2885-4d08-9bce-f9effd1aa1fc" providerId="ADAL" clId="{4EE2E1A7-4D93-441F-903F-1C5214ED4F90}" dt="2023-03-14T09:32:19.579" v="1185" actId="207"/>
          <ac:spMkLst>
            <pc:docMk/>
            <pc:sldMk cId="3763700414" sldId="263"/>
            <ac:spMk id="3" creationId="{6ACFCFBF-BE62-F132-4C6E-5F8132E62EE4}"/>
          </ac:spMkLst>
        </pc:spChg>
        <pc:picChg chg="add mod">
          <ac:chgData name="AIDAN MICHAEL PRINGLE" userId="dd907cc1-2885-4d08-9bce-f9effd1aa1fc" providerId="ADAL" clId="{4EE2E1A7-4D93-441F-903F-1C5214ED4F90}" dt="2023-03-14T09:31:34.247" v="1173" actId="1076"/>
          <ac:picMkLst>
            <pc:docMk/>
            <pc:sldMk cId="3763700414" sldId="263"/>
            <ac:picMk id="5" creationId="{443D0EEF-C21D-1827-0820-976E96C1BAFF}"/>
          </ac:picMkLst>
        </pc:picChg>
      </pc:sldChg>
    </pc:docChg>
  </pc:docChgLst>
  <pc:docChgLst>
    <pc:chgData name="Leigh-Ann Pringle" userId="90c27759-dcb2-4cfd-84bf-93ebcdd77db7" providerId="ADAL" clId="{C8D86470-A431-B646-9ADC-83386DFCA7D2}"/>
    <pc:docChg chg="modSld">
      <pc:chgData name="Leigh-Ann Pringle" userId="90c27759-dcb2-4cfd-84bf-93ebcdd77db7" providerId="ADAL" clId="{C8D86470-A431-B646-9ADC-83386DFCA7D2}" dt="2023-03-17T18:03:43.076" v="48" actId="20577"/>
      <pc:docMkLst>
        <pc:docMk/>
      </pc:docMkLst>
      <pc:sldChg chg="setBg">
        <pc:chgData name="Leigh-Ann Pringle" userId="90c27759-dcb2-4cfd-84bf-93ebcdd77db7" providerId="ADAL" clId="{C8D86470-A431-B646-9ADC-83386DFCA7D2}" dt="2023-03-17T14:21:00.055" v="1"/>
        <pc:sldMkLst>
          <pc:docMk/>
          <pc:sldMk cId="2287011057" sldId="256"/>
        </pc:sldMkLst>
      </pc:sldChg>
      <pc:sldChg chg="modNotesTx">
        <pc:chgData name="Leigh-Ann Pringle" userId="90c27759-dcb2-4cfd-84bf-93ebcdd77db7" providerId="ADAL" clId="{C8D86470-A431-B646-9ADC-83386DFCA7D2}" dt="2023-03-17T18:01:55.183" v="19" actId="20577"/>
        <pc:sldMkLst>
          <pc:docMk/>
          <pc:sldMk cId="3210658507" sldId="257"/>
        </pc:sldMkLst>
      </pc:sldChg>
      <pc:sldChg chg="modNotesTx">
        <pc:chgData name="Leigh-Ann Pringle" userId="90c27759-dcb2-4cfd-84bf-93ebcdd77db7" providerId="ADAL" clId="{C8D86470-A431-B646-9ADC-83386DFCA7D2}" dt="2023-03-17T18:03:43.076" v="48" actId="20577"/>
        <pc:sldMkLst>
          <pc:docMk/>
          <pc:sldMk cId="3169101795" sldId="259"/>
        </pc:sldMkLst>
      </pc:sldChg>
    </pc:docChg>
  </pc:docChgLst>
</pc:chgInfo>
</file>

<file path=ppt/comments/modernComment_101_BF5EC2CB.xml><?xml version="1.0" encoding="utf-8"?>
<p188:cmLst xmlns:a="http://schemas.openxmlformats.org/drawingml/2006/main" xmlns:r="http://schemas.openxmlformats.org/officeDocument/2006/relationships" xmlns:p188="http://schemas.microsoft.com/office/powerpoint/2018/8/main">
  <p188:cm id="{C259556F-855F-49BA-AC8C-33B1026FE97B}" authorId="{4F16F7F6-943C-7969-8E16-8142B5320E59}" status="resolved" created="2023-03-20T10:58:19.055" complete="100000">
    <ac:deMkLst xmlns:ac="http://schemas.microsoft.com/office/drawing/2013/main/command">
      <pc:docMk xmlns:pc="http://schemas.microsoft.com/office/powerpoint/2013/main/command"/>
      <pc:sldMk xmlns:pc="http://schemas.microsoft.com/office/powerpoint/2013/main/command" cId="3210658507" sldId="257"/>
      <ac:spMk id="7" creationId="{4D03CAB2-D8B5-980E-4564-594FBA14AE00}"/>
    </ac:deMkLst>
    <p188:txBody>
      <a:bodyPr/>
      <a:lstStyle/>
      <a:p>
        <a:r>
          <a:rPr lang="en-ZA"/>
          <a:t>Can we rather ask: Who is responsible?</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3DB16BC-4D46-424A-9632-89C5B6AC0DA9}" type="datetimeFigureOut">
              <a:rPr lang="en-ZA" smtClean="0"/>
              <a:t>2023/04/24</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71AFE1-200A-4255-8BDF-FB4044654BD3}" type="slidenum">
              <a:rPr lang="en-ZA" smtClean="0"/>
              <a:t>‹#›</a:t>
            </a:fld>
            <a:endParaRPr lang="en-ZA"/>
          </a:p>
        </p:txBody>
      </p:sp>
    </p:spTree>
    <p:extLst>
      <p:ext uri="{BB962C8B-B14F-4D97-AF65-F5344CB8AC3E}">
        <p14:creationId xmlns:p14="http://schemas.microsoft.com/office/powerpoint/2010/main" val="27635202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1igNupxkEDQ&amp;&amp;t=25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kern="1200" dirty="0">
                <a:solidFill>
                  <a:schemeClr val="tx1"/>
                </a:solidFill>
                <a:effectLst/>
                <a:latin typeface="+mn-lt"/>
                <a:ea typeface="+mn-ea"/>
                <a:cs typeface="+mn-cs"/>
              </a:rPr>
              <a:t>Goeiemôre, graad 12's. In ons vorige les het ons na gemeenskapsdienste te kyk.</a:t>
            </a:r>
            <a:endParaRPr lang="en-ZA" dirty="0"/>
          </a:p>
        </p:txBody>
      </p:sp>
      <p:sp>
        <p:nvSpPr>
          <p:cNvPr id="4" name="Slide Number Placeholder 3"/>
          <p:cNvSpPr>
            <a:spLocks noGrp="1"/>
          </p:cNvSpPr>
          <p:nvPr>
            <p:ph type="sldNum" sz="quarter" idx="5"/>
          </p:nvPr>
        </p:nvSpPr>
        <p:spPr/>
        <p:txBody>
          <a:bodyPr/>
          <a:lstStyle/>
          <a:p>
            <a:fld id="{7471AFE1-200A-4255-8BDF-FB4044654BD3}" type="slidenum">
              <a:rPr lang="en-ZA" smtClean="0"/>
              <a:t>1</a:t>
            </a:fld>
            <a:endParaRPr lang="en-ZA"/>
          </a:p>
        </p:txBody>
      </p:sp>
    </p:spTree>
    <p:extLst>
      <p:ext uri="{BB962C8B-B14F-4D97-AF65-F5344CB8AC3E}">
        <p14:creationId xmlns:p14="http://schemas.microsoft.com/office/powerpoint/2010/main" val="4103188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nSpc>
                <a:spcPct val="115000"/>
              </a:lnSpc>
              <a:buFont typeface="Symbol" panose="05050102010706020507" pitchFamily="18" charset="2"/>
              <a:buNone/>
            </a:pPr>
            <a:r>
              <a:rPr lang="af-ZA" sz="1200" kern="1200" dirty="0">
                <a:solidFill>
                  <a:schemeClr val="tx1"/>
                </a:solidFill>
                <a:effectLst/>
                <a:latin typeface="+mn-lt"/>
                <a:ea typeface="+mn-ea"/>
                <a:cs typeface="+mn-cs"/>
              </a:rPr>
              <a:t>Om saam te vat: skryf asseblief in </a:t>
            </a:r>
            <a:r>
              <a:rPr lang="af-ZA" sz="1200" b="1" i="1" kern="1200" dirty="0">
                <a:solidFill>
                  <a:schemeClr val="tx1"/>
                </a:solidFill>
                <a:effectLst/>
                <a:latin typeface="+mn-lt"/>
                <a:ea typeface="+mn-ea"/>
                <a:cs typeface="+mn-cs"/>
              </a:rPr>
              <a:t>Aktiwiteit 1</a:t>
            </a:r>
            <a:r>
              <a:rPr lang="af-ZA" sz="1200" kern="1200" dirty="0">
                <a:solidFill>
                  <a:schemeClr val="tx1"/>
                </a:solidFill>
                <a:effectLst/>
                <a:latin typeface="+mn-lt"/>
                <a:ea typeface="+mn-ea"/>
                <a:cs typeface="+mn-cs"/>
              </a:rPr>
              <a:t> van jou </a:t>
            </a:r>
            <a:r>
              <a:rPr lang="af-ZA" sz="1200" b="1" i="1" u="sng" kern="1200" dirty="0">
                <a:solidFill>
                  <a:schemeClr val="tx1"/>
                </a:solidFill>
                <a:effectLst/>
                <a:latin typeface="+mn-lt"/>
                <a:ea typeface="+mn-ea"/>
                <a:cs typeface="+mn-cs"/>
              </a:rPr>
              <a:t>Les 2 – Werkkaart</a:t>
            </a:r>
            <a:r>
              <a:rPr lang="af-ZA" sz="1200" kern="1200" dirty="0">
                <a:solidFill>
                  <a:schemeClr val="tx1"/>
                </a:solidFill>
                <a:effectLst/>
                <a:latin typeface="+mn-lt"/>
                <a:ea typeface="+mn-ea"/>
                <a:cs typeface="+mn-cs"/>
              </a:rPr>
              <a:t> neer wat jy kan onthou van </a:t>
            </a:r>
            <a:r>
              <a:rPr lang="af-ZA" sz="1200" b="1" kern="1200" dirty="0">
                <a:solidFill>
                  <a:schemeClr val="tx1"/>
                </a:solidFill>
                <a:effectLst/>
                <a:latin typeface="+mn-lt"/>
                <a:ea typeface="+mn-ea"/>
                <a:cs typeface="+mn-cs"/>
              </a:rPr>
              <a:t>gemeenskapsdienste</a:t>
            </a:r>
            <a:r>
              <a:rPr lang="af-ZA" sz="1200" kern="1200" dirty="0">
                <a:solidFill>
                  <a:schemeClr val="tx1"/>
                </a:solidFill>
                <a:effectLst/>
                <a:latin typeface="+mn-lt"/>
                <a:ea typeface="+mn-ea"/>
                <a:cs typeface="+mn-cs"/>
              </a:rPr>
              <a:t> onder bogenoemde opskrifte. </a:t>
            </a:r>
            <a:br>
              <a:rPr lang="af-ZA" sz="1800" dirty="0">
                <a:solidFill>
                  <a:srgbClr val="000000"/>
                </a:solidFill>
                <a:effectLst/>
                <a:latin typeface="Calibri" panose="020F0502020204030204" pitchFamily="34" charset="0"/>
                <a:ea typeface="Times New Roman" panose="02020603050405020304" pitchFamily="18" charset="0"/>
              </a:rPr>
            </a:br>
            <a:br>
              <a:rPr lang="en-ZA" sz="1800" dirty="0">
                <a:solidFill>
                  <a:srgbClr val="000000"/>
                </a:solidFill>
                <a:effectLst/>
                <a:latin typeface="Calibri" panose="020F0502020204030204" pitchFamily="34" charset="0"/>
                <a:ea typeface="Calibri" panose="020F0502020204030204" pitchFamily="34" charset="0"/>
              </a:rPr>
            </a:br>
            <a:r>
              <a:rPr lang="af-ZA" sz="1200" kern="1200" dirty="0">
                <a:solidFill>
                  <a:schemeClr val="tx1"/>
                </a:solidFill>
                <a:effectLst/>
                <a:latin typeface="+mn-lt"/>
                <a:ea typeface="+mn-ea"/>
                <a:cs typeface="+mn-cs"/>
              </a:rPr>
              <a:t>(Nadat leerders 3min gehad het om saam te vat) – </a:t>
            </a:r>
            <a:r>
              <a:rPr lang="af-ZA" sz="1200" kern="1200" dirty="0" err="1">
                <a:solidFill>
                  <a:schemeClr val="tx1"/>
                </a:solidFill>
                <a:effectLst/>
                <a:latin typeface="+mn-lt"/>
                <a:ea typeface="+mn-ea"/>
                <a:cs typeface="+mn-cs"/>
              </a:rPr>
              <a:t>Onderwyserinset</a:t>
            </a:r>
            <a:r>
              <a:rPr lang="af-ZA" sz="1200" kern="1200" dirty="0">
                <a:solidFill>
                  <a:schemeClr val="tx1"/>
                </a:solidFill>
                <a:effectLst/>
                <a:latin typeface="+mn-lt"/>
                <a:ea typeface="+mn-ea"/>
                <a:cs typeface="+mn-cs"/>
              </a:rPr>
              <a:t> 2-3min</a:t>
            </a:r>
            <a:br>
              <a:rPr lang="en-ZA" sz="1800" b="1" dirty="0">
                <a:solidFill>
                  <a:srgbClr val="000000"/>
                </a:solidFill>
                <a:effectLst/>
                <a:latin typeface="Calibri" panose="020F0502020204030204" pitchFamily="34" charset="0"/>
                <a:ea typeface="Calibri" panose="020F0502020204030204" pitchFamily="34" charset="0"/>
              </a:rPr>
            </a:br>
            <a:endParaRPr lang="en-ZA" sz="1800" b="1" dirty="0">
              <a:solidFill>
                <a:schemeClr val="tx1"/>
              </a:solidFill>
              <a:effectLst/>
              <a:latin typeface="Times New Roman" panose="02020603050405020304" pitchFamily="18" charset="0"/>
              <a:ea typeface="Calibri" panose="020F0502020204030204" pitchFamily="34" charset="0"/>
            </a:endParaRPr>
          </a:p>
          <a:p>
            <a:r>
              <a:rPr lang="af-ZA" sz="1200" kern="1200" dirty="0">
                <a:solidFill>
                  <a:schemeClr val="tx1"/>
                </a:solidFill>
                <a:effectLst/>
                <a:latin typeface="+mn-lt"/>
                <a:ea typeface="+mn-ea"/>
                <a:cs typeface="+mn-cs"/>
              </a:rPr>
              <a:t>Herinner die klas daaraan dat </a:t>
            </a:r>
            <a:r>
              <a:rPr lang="af-ZA" sz="1200" b="1" kern="1200" dirty="0">
                <a:solidFill>
                  <a:schemeClr val="tx1"/>
                </a:solidFill>
                <a:effectLst/>
                <a:latin typeface="+mn-lt"/>
                <a:ea typeface="+mn-ea"/>
                <a:cs typeface="+mn-cs"/>
              </a:rPr>
              <a:t>gemeenskapsdienste</a:t>
            </a:r>
            <a:r>
              <a:rPr lang="af-ZA" sz="1200" kern="1200" dirty="0">
                <a:solidFill>
                  <a:schemeClr val="tx1"/>
                </a:solidFill>
                <a:effectLst/>
                <a:latin typeface="+mn-lt"/>
                <a:ea typeface="+mn-ea"/>
                <a:cs typeface="+mn-cs"/>
              </a:rPr>
              <a:t> die volgende kan wees: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basiese dienste soos water, elektrisiteit en riolering insluit;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dit kan struktureel wees soos parke, sportsentrums of stadions;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dit kan programme soos </a:t>
            </a:r>
            <a:r>
              <a:rPr lang="af-ZA" sz="1200" kern="1200" dirty="0" err="1">
                <a:solidFill>
                  <a:schemeClr val="tx1"/>
                </a:solidFill>
                <a:effectLst/>
                <a:latin typeface="+mn-lt"/>
                <a:ea typeface="+mn-ea"/>
                <a:cs typeface="+mn-cs"/>
              </a:rPr>
              <a:t>geletterdheids</a:t>
            </a:r>
            <a:r>
              <a:rPr lang="af-ZA" sz="1200" kern="1200" dirty="0">
                <a:solidFill>
                  <a:schemeClr val="tx1"/>
                </a:solidFill>
                <a:effectLst/>
                <a:latin typeface="+mn-lt"/>
                <a:ea typeface="+mn-ea"/>
                <a:cs typeface="+mn-cs"/>
              </a:rPr>
              <a:t>- of welstandsprogramme, </a:t>
            </a:r>
            <a:r>
              <a:rPr lang="af-ZA" sz="1200" kern="1200" dirty="0" err="1">
                <a:solidFill>
                  <a:schemeClr val="tx1"/>
                </a:solidFill>
                <a:effectLst/>
                <a:latin typeface="+mn-lt"/>
                <a:ea typeface="+mn-ea"/>
                <a:cs typeface="+mn-cs"/>
              </a:rPr>
              <a:t>rehabilitasieprogramme</a:t>
            </a:r>
            <a:r>
              <a:rPr lang="af-ZA" sz="1200" kern="1200" dirty="0">
                <a:solidFill>
                  <a:schemeClr val="tx1"/>
                </a:solidFill>
                <a:effectLst/>
                <a:latin typeface="+mn-lt"/>
                <a:ea typeface="+mn-ea"/>
                <a:cs typeface="+mn-cs"/>
              </a:rPr>
              <a:t> of selfs indiensnemingsinisiatiewe wees.</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(Laat leerders dink aan sekere dienste en inisiatiewe waarvan hulle dalk bewus is.)</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Gemeenskapsdienste word deur plaaslike regering en munisipale rade aan die gemeenskap gelewer, dit kan ook deur NRO's; geloofsgebaseerde organisasies; besigheidsinisiatiewe en vrywilligers aan die gemeenskap verskaf word.</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Elke gemeenskap het hierdie dienste nodig om veilige en gesonde omgewings te skep, veral waar hulle andersins nie sou gehad het nie. </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Elke leerder sal waarskynlik ook 'n persoonlike reaksie hê oor wat hulle kan doen om betrokke te raak. Die gemeenskap kan inisiatiewe ondersteun deur vrywilligerswerk te doen of hulpbronne en finansies te skenk om dit te ondersteun. Ingevolge munisipale dienste kan gemeenskapslede tariewe en belasting betaal waar van toepassing.</a:t>
            </a:r>
            <a:endParaRPr lang="en-US"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fld id="{7471AFE1-200A-4255-8BDF-FB4044654BD3}" type="slidenum">
              <a:rPr lang="en-ZA" smtClean="0"/>
              <a:t>2</a:t>
            </a:fld>
            <a:endParaRPr lang="en-ZA"/>
          </a:p>
        </p:txBody>
      </p:sp>
    </p:spTree>
    <p:extLst>
      <p:ext uri="{BB962C8B-B14F-4D97-AF65-F5344CB8AC3E}">
        <p14:creationId xmlns:p14="http://schemas.microsoft.com/office/powerpoint/2010/main" val="2606155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Skyfie</a:t>
            </a:r>
            <a:r>
              <a:rPr lang="en-GB" b="1" i="1" dirty="0"/>
              <a:t> 3&amp;4 – </a:t>
            </a:r>
            <a:r>
              <a:rPr lang="en-GB" b="1" i="1" dirty="0" err="1"/>
              <a:t>Onderwyserinset</a:t>
            </a:r>
            <a:r>
              <a:rPr lang="en-GB" b="1" i="1" baseline="0" dirty="0"/>
              <a:t> </a:t>
            </a:r>
            <a:r>
              <a:rPr lang="en-GB" b="1" i="1" dirty="0"/>
              <a:t>4min</a:t>
            </a:r>
            <a:endParaRPr lang="en-GB" sz="1200" b="1" i="1" dirty="0">
              <a:solidFill>
                <a:schemeClr val="tx1"/>
              </a:solidFill>
              <a:effectLst/>
              <a:latin typeface="+mn-lt"/>
              <a:ea typeface="+mn-ea"/>
            </a:endParaRPr>
          </a:p>
          <a:p>
            <a:endParaRPr lang="en-GB" sz="1200" b="1" i="1" dirty="0">
              <a:solidFill>
                <a:schemeClr val="tx1"/>
              </a:solidFill>
              <a:effectLst/>
              <a:latin typeface="+mn-lt"/>
              <a:ea typeface="+mn-ea"/>
            </a:endParaRPr>
          </a:p>
          <a:p>
            <a:r>
              <a:rPr lang="af-ZA" sz="1200" kern="1200" dirty="0">
                <a:solidFill>
                  <a:schemeClr val="tx1"/>
                </a:solidFill>
                <a:effectLst/>
                <a:latin typeface="+mn-lt"/>
                <a:ea typeface="+mn-ea"/>
                <a:cs typeface="+mn-cs"/>
              </a:rPr>
              <a:t>Die konsepte wat belangrik is in hierdie les, volgens van die ATP, sentreer rondom die gemerkte konsepte.</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Gemeenskap se verantwoordelikheid</a:t>
            </a:r>
            <a:r>
              <a:rPr lang="af-ZA" sz="1200" kern="1200" dirty="0">
                <a:solidFill>
                  <a:schemeClr val="tx1"/>
                </a:solidFill>
                <a:effectLst/>
                <a:latin typeface="+mn-lt"/>
                <a:ea typeface="+mn-ea"/>
                <a:cs typeface="+mn-cs"/>
              </a:rPr>
              <a:t> – elke gemeenskapslid moet aktief betrokke wees by die verbetering van hul gemeenskap deur deelname aan inisiatiewe en ondersteuning van programme wat die gemeenskap ophef. Ideaal gesproke moet gemeenskapslede saamwerk sodat hulle behoeftes kan identifiseer en probeer om daardie behoeftes te bevredig. Wat is van die behoeftes in jou gemeenskappe?</a:t>
            </a:r>
            <a:endParaRPr lang="en-US" sz="1200" kern="1200" dirty="0">
              <a:solidFill>
                <a:schemeClr val="tx1"/>
              </a:solidFill>
              <a:effectLst/>
              <a:latin typeface="+mn-lt"/>
              <a:ea typeface="+mn-ea"/>
              <a:cs typeface="+mn-cs"/>
            </a:endParaRPr>
          </a:p>
          <a:p>
            <a:r>
              <a:rPr lang="af-ZA" sz="1200" b="1" kern="1200">
                <a:solidFill>
                  <a:schemeClr val="tx1"/>
                </a:solidFill>
                <a:effectLst/>
                <a:latin typeface="+mn-lt"/>
                <a:ea typeface="+mn-ea"/>
                <a:cs typeface="+mn-cs"/>
              </a:rPr>
              <a:t>Veilige omgewings en dienste</a:t>
            </a:r>
            <a:r>
              <a:rPr lang="af-ZA" sz="1200" kern="1200">
                <a:solidFill>
                  <a:schemeClr val="tx1"/>
                </a:solidFill>
                <a:effectLst/>
                <a:latin typeface="+mn-lt"/>
                <a:ea typeface="+mn-ea"/>
                <a:cs typeface="+mn-cs"/>
              </a:rPr>
              <a:t> – dit is die basiese dienste en programme en fasiliteite / infrastruktuur wat nodig is vir 'n veilige en gesonde lewe.</a:t>
            </a:r>
            <a:br>
              <a:rPr lang="en-ZA" sz="1800">
                <a:solidFill>
                  <a:srgbClr val="000000"/>
                </a:solidFill>
                <a:effectLst/>
                <a:latin typeface="Calibri" panose="020F0502020204030204" pitchFamily="34" charset="0"/>
                <a:ea typeface="Calibri" panose="020F0502020204030204" pitchFamily="34" charset="0"/>
              </a:rPr>
            </a:br>
            <a:br>
              <a:rPr lang="en-ZA" sz="1800">
                <a:solidFill>
                  <a:schemeClr val="tx1"/>
                </a:solidFill>
                <a:effectLst/>
                <a:latin typeface="Times New Roman" panose="02020603050405020304" pitchFamily="18" charset="0"/>
                <a:ea typeface="Calibri" panose="020F0502020204030204" pitchFamily="34" charset="0"/>
              </a:rPr>
            </a:br>
            <a:r>
              <a:rPr lang="af-ZA" sz="1200" kern="1200">
                <a:solidFill>
                  <a:schemeClr val="tx1"/>
                </a:solidFill>
                <a:effectLst/>
                <a:latin typeface="+mn-lt"/>
                <a:ea typeface="+mn-ea"/>
                <a:cs typeface="+mn-cs"/>
              </a:rPr>
              <a:t>(</a:t>
            </a:r>
            <a:r>
              <a:rPr lang="af-ZA" sz="1200" b="1" kern="1200">
                <a:solidFill>
                  <a:schemeClr val="tx1"/>
                </a:solidFill>
                <a:effectLst/>
                <a:latin typeface="+mn-lt"/>
                <a:ea typeface="+mn-ea"/>
                <a:cs typeface="+mn-cs"/>
              </a:rPr>
              <a:t>Gebruik die straatlig-metafoor) 'n Straatlig</a:t>
            </a:r>
            <a:r>
              <a:rPr lang="af-ZA" sz="1200" kern="1200">
                <a:solidFill>
                  <a:schemeClr val="tx1"/>
                </a:solidFill>
                <a:effectLst/>
                <a:latin typeface="+mn-lt"/>
                <a:ea typeface="+mn-ea"/>
                <a:cs typeface="+mn-cs"/>
              </a:rPr>
              <a:t> is dikwels iets wat ons as vanselfsprekend aanvaar, maar wanneer dit nie daar is nie, word verskillende kwessies belangriker. </a:t>
            </a:r>
            <a:endParaRPr lang="en-US" sz="1200" kern="120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a:solidFill>
                  <a:schemeClr val="tx1"/>
                </a:solidFill>
                <a:effectLst/>
                <a:latin typeface="+mn-lt"/>
                <a:ea typeface="+mn-ea"/>
                <a:cs typeface="+mn-cs"/>
              </a:rPr>
              <a:t>'n Straatlig dra by tot veiligheid - as dit nie werk nie, kan voetgangers wat snags loop en / vroegoggend werk toe gaan, nie raakgesien word nie. </a:t>
            </a:r>
            <a:endParaRPr lang="en-US" sz="1200" kern="120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a:solidFill>
                  <a:schemeClr val="tx1"/>
                </a:solidFill>
                <a:effectLst/>
                <a:latin typeface="+mn-lt"/>
                <a:ea typeface="+mn-ea"/>
                <a:cs typeface="+mn-cs"/>
              </a:rPr>
              <a:t>Misdadigers kruip dikwels in die donkerte weg en so word dit onveilig om dit buite te waag. </a:t>
            </a:r>
            <a:endParaRPr lang="en-US" sz="1200" kern="120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a:solidFill>
                  <a:schemeClr val="tx1"/>
                </a:solidFill>
                <a:effectLst/>
                <a:latin typeface="+mn-lt"/>
                <a:ea typeface="+mn-ea"/>
                <a:cs typeface="+mn-cs"/>
              </a:rPr>
              <a:t>As mense vroegoggend of laat in die nag oefen, sal hulle straatligte gebruik om hul paaie te verlig en dus dra 'n straatlig by tot 'n gesonder leefstyl tydens oefening.</a:t>
            </a:r>
            <a:endParaRPr lang="en-US" sz="1200" kern="1200">
              <a:solidFill>
                <a:schemeClr val="tx1"/>
              </a:solidFill>
              <a:effectLst/>
              <a:latin typeface="+mn-lt"/>
              <a:ea typeface="+mn-ea"/>
              <a:cs typeface="+mn-cs"/>
            </a:endParaRPr>
          </a:p>
          <a:p>
            <a:pPr marL="171450" lvl="0" indent="-171450">
              <a:buFont typeface="Wingdings" panose="05000000000000000000" pitchFamily="2" charset="2"/>
              <a:buChar char="Ø"/>
            </a:pPr>
            <a:r>
              <a:rPr lang="af-ZA" sz="1200" kern="1200">
                <a:solidFill>
                  <a:schemeClr val="tx1"/>
                </a:solidFill>
                <a:effectLst/>
                <a:latin typeface="+mn-lt"/>
                <a:ea typeface="+mn-ea"/>
                <a:cs typeface="+mn-cs"/>
              </a:rPr>
              <a:t>Wat moet 'n lid van die gemeenskap doen as daar straatligte buite werking in die gemeenskap is? Kontak die plaaslike munisipaliteit. </a:t>
            </a:r>
          </a:p>
          <a:p>
            <a:pPr lvl="0"/>
            <a:endParaRPr lang="en-US" sz="1200" kern="1200">
              <a:solidFill>
                <a:schemeClr val="tx1"/>
              </a:solidFill>
              <a:effectLst/>
              <a:latin typeface="+mn-lt"/>
              <a:ea typeface="+mn-ea"/>
              <a:cs typeface="+mn-cs"/>
            </a:endParaRPr>
          </a:p>
          <a:p>
            <a:r>
              <a:rPr lang="af-ZA" sz="1200" b="1" kern="1200">
                <a:solidFill>
                  <a:schemeClr val="tx1"/>
                </a:solidFill>
                <a:effectLst/>
                <a:latin typeface="+mn-lt"/>
                <a:ea typeface="+mn-ea"/>
                <a:cs typeface="+mn-cs"/>
              </a:rPr>
              <a:t>Bevorder 'n veilige en gesonde leefstyl</a:t>
            </a:r>
            <a:r>
              <a:rPr lang="af-ZA" sz="1200" kern="1200">
                <a:solidFill>
                  <a:schemeClr val="tx1"/>
                </a:solidFill>
                <a:effectLst/>
                <a:latin typeface="+mn-lt"/>
                <a:ea typeface="+mn-ea"/>
                <a:cs typeface="+mn-cs"/>
              </a:rPr>
              <a:t> – elke persoon het die reg op veiligheid en sekuriteit en gesondheid. Wanneer die gemeenskap gelukkig en veilig is, het dit 'n doel, en hulle sal sterker gemeenskappe én uiteindelik nasies kan bou.</a:t>
            </a:r>
            <a:endParaRPr lang="en-US" sz="1200" kern="120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471AFE1-200A-4255-8BDF-FB4044654BD3}" type="slidenum">
              <a:rPr lang="en-ZA" smtClean="0"/>
              <a:t>3</a:t>
            </a:fld>
            <a:endParaRPr lang="en-ZA"/>
          </a:p>
        </p:txBody>
      </p:sp>
    </p:spTree>
    <p:extLst>
      <p:ext uri="{BB962C8B-B14F-4D97-AF65-F5344CB8AC3E}">
        <p14:creationId xmlns:p14="http://schemas.microsoft.com/office/powerpoint/2010/main" val="2195769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kern="1200" dirty="0">
                <a:solidFill>
                  <a:schemeClr val="tx1"/>
                </a:solidFill>
                <a:effectLst/>
                <a:latin typeface="+mn-lt"/>
                <a:ea typeface="+mn-ea"/>
                <a:cs typeface="+mn-cs"/>
              </a:rPr>
              <a:t>Kom ons neem 'n vinnige werksessie. Voltooi </a:t>
            </a:r>
            <a:r>
              <a:rPr lang="af-ZA" sz="1200" b="1" i="1" kern="1200" dirty="0">
                <a:solidFill>
                  <a:schemeClr val="tx1"/>
                </a:solidFill>
                <a:effectLst/>
                <a:latin typeface="+mn-lt"/>
                <a:ea typeface="+mn-ea"/>
                <a:cs typeface="+mn-cs"/>
              </a:rPr>
              <a:t>Aktiwiteit</a:t>
            </a:r>
            <a:r>
              <a:rPr lang="af-ZA" sz="1200" kern="1200" dirty="0">
                <a:solidFill>
                  <a:schemeClr val="tx1"/>
                </a:solidFill>
                <a:effectLst/>
                <a:latin typeface="+mn-lt"/>
                <a:ea typeface="+mn-ea"/>
                <a:cs typeface="+mn-cs"/>
              </a:rPr>
              <a:t> </a:t>
            </a:r>
            <a:r>
              <a:rPr lang="af-ZA" sz="1200" b="1" i="1" kern="1200" dirty="0">
                <a:solidFill>
                  <a:schemeClr val="tx1"/>
                </a:solidFill>
                <a:effectLst/>
                <a:latin typeface="+mn-lt"/>
                <a:ea typeface="+mn-ea"/>
                <a:cs typeface="+mn-cs"/>
              </a:rPr>
              <a:t>2</a:t>
            </a:r>
            <a:r>
              <a:rPr lang="af-ZA" sz="1200"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2 – Werkkaart</a:t>
            </a:r>
            <a:r>
              <a:rPr lang="af-ZA" sz="1200" kern="1200" dirty="0">
                <a:solidFill>
                  <a:schemeClr val="tx1"/>
                </a:solidFill>
                <a:effectLst/>
                <a:latin typeface="+mn-lt"/>
                <a:ea typeface="+mn-ea"/>
                <a:cs typeface="+mn-cs"/>
              </a:rPr>
              <a:t>) terwyl julle bespreek. </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In jou eksamens sal jy baie vrae teëkom wat sal assesseer hoe jy jou kennis kan toepas deur jou begrip te wys en antwoorde te soek (deur die proses wat toepassing / evaluering / </a:t>
            </a:r>
            <a:r>
              <a:rPr lang="af-ZA" sz="1200" kern="1200" dirty="0" err="1">
                <a:solidFill>
                  <a:schemeClr val="tx1"/>
                </a:solidFill>
                <a:effectLst/>
                <a:latin typeface="+mn-lt"/>
                <a:ea typeface="+mn-ea"/>
                <a:cs typeface="+mn-cs"/>
              </a:rPr>
              <a:t>‘n</a:t>
            </a:r>
            <a:r>
              <a:rPr lang="af-ZA" sz="1200" kern="1200" dirty="0">
                <a:solidFill>
                  <a:schemeClr val="tx1"/>
                </a:solidFill>
                <a:effectLst/>
                <a:latin typeface="+mn-lt"/>
                <a:ea typeface="+mn-ea"/>
                <a:cs typeface="+mn-cs"/>
              </a:rPr>
              <a:t>  kritiese bespreking insluit). In hierdie les sal ons 'n saak </a:t>
            </a:r>
            <a:r>
              <a:rPr lang="af-ZA" sz="1200" b="1" u="sng" kern="1200" dirty="0">
                <a:solidFill>
                  <a:schemeClr val="tx1"/>
                </a:solidFill>
                <a:effectLst/>
                <a:latin typeface="+mn-lt"/>
                <a:ea typeface="+mn-ea"/>
                <a:cs typeface="+mn-cs"/>
              </a:rPr>
              <a:t>krities bespreek</a:t>
            </a:r>
            <a:r>
              <a:rPr lang="af-ZA" sz="1200" kern="1200" dirty="0">
                <a:solidFill>
                  <a:schemeClr val="tx1"/>
                </a:solidFill>
                <a:effectLst/>
                <a:latin typeface="+mn-lt"/>
                <a:ea typeface="+mn-ea"/>
                <a:cs typeface="+mn-cs"/>
              </a:rPr>
              <a:t>. Om die vraag effektief te beantwoord en vier punte te verdien, kom ons kyk na die volgende:</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af-ZA" sz="1200" kern="1200" dirty="0" err="1">
                <a:solidFill>
                  <a:schemeClr val="tx1"/>
                </a:solidFill>
                <a:effectLst/>
                <a:latin typeface="+mn-lt"/>
                <a:ea typeface="+mn-ea"/>
                <a:cs typeface="+mn-cs"/>
              </a:rPr>
              <a:t>anvanklik</a:t>
            </a:r>
            <a:r>
              <a:rPr lang="af-ZA" sz="1200" kern="1200" dirty="0">
                <a:solidFill>
                  <a:schemeClr val="tx1"/>
                </a:solidFill>
                <a:effectLst/>
                <a:latin typeface="+mn-lt"/>
                <a:ea typeface="+mn-ea"/>
                <a:cs typeface="+mn-cs"/>
              </a:rPr>
              <a:t> moet jy die probleem </a:t>
            </a:r>
            <a:r>
              <a:rPr lang="af-ZA" sz="1200" b="1" kern="1200" dirty="0">
                <a:solidFill>
                  <a:schemeClr val="tx1"/>
                </a:solidFill>
                <a:effectLst/>
                <a:latin typeface="+mn-lt"/>
                <a:ea typeface="+mn-ea"/>
                <a:cs typeface="+mn-cs"/>
              </a:rPr>
              <a:t>stel</a:t>
            </a:r>
            <a:r>
              <a:rPr lang="af-ZA" sz="1200" kern="1200" dirty="0">
                <a:solidFill>
                  <a:schemeClr val="tx1"/>
                </a:solidFill>
                <a:effectLst/>
                <a:latin typeface="+mn-lt"/>
                <a:ea typeface="+mn-ea"/>
                <a:cs typeface="+mn-cs"/>
              </a:rPr>
              <a:t>; </a:t>
            </a:r>
            <a:r>
              <a:rPr lang="en-ZA" sz="1200" dirty="0">
                <a:solidFill>
                  <a:srgbClr val="595959"/>
                </a:solidFill>
                <a:effectLst/>
                <a:latin typeface="Wingdings 2" pitchFamily="2" charset="2"/>
                <a:cs typeface="Arial" panose="020B0604020202020204" pitchFamily="34" charset="0"/>
              </a:rPr>
              <a:t>✅</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af-ZA" sz="1200" kern="1200" dirty="0">
                <a:solidFill>
                  <a:schemeClr val="tx1"/>
                </a:solidFill>
                <a:effectLst/>
                <a:latin typeface="+mn-lt"/>
                <a:ea typeface="+mn-ea"/>
                <a:cs typeface="+mn-cs"/>
              </a:rPr>
              <a:t>pak dan die verklaring </a:t>
            </a:r>
            <a:r>
              <a:rPr lang="af-ZA" sz="1200" b="1" kern="1200" dirty="0">
                <a:solidFill>
                  <a:schemeClr val="tx1"/>
                </a:solidFill>
                <a:effectLst/>
                <a:latin typeface="+mn-lt"/>
                <a:ea typeface="+mn-ea"/>
                <a:cs typeface="+mn-cs"/>
              </a:rPr>
              <a:t>uit</a:t>
            </a:r>
            <a:r>
              <a:rPr lang="af-ZA" sz="1200" kern="1200" dirty="0">
                <a:solidFill>
                  <a:schemeClr val="tx1"/>
                </a:solidFill>
                <a:effectLst/>
                <a:latin typeface="+mn-lt"/>
                <a:ea typeface="+mn-ea"/>
                <a:cs typeface="+mn-cs"/>
              </a:rPr>
              <a:t> / </a:t>
            </a:r>
            <a:r>
              <a:rPr lang="af-ZA" sz="1200" b="1" kern="1200" dirty="0">
                <a:solidFill>
                  <a:schemeClr val="tx1"/>
                </a:solidFill>
                <a:effectLst/>
                <a:latin typeface="+mn-lt"/>
                <a:ea typeface="+mn-ea"/>
                <a:cs typeface="+mn-cs"/>
              </a:rPr>
              <a:t>ontleed </a:t>
            </a:r>
            <a:r>
              <a:rPr lang="en-ZA" sz="1200" dirty="0">
                <a:solidFill>
                  <a:srgbClr val="595959"/>
                </a:solidFill>
                <a:effectLst/>
                <a:latin typeface="Wingdings 2" pitchFamily="2" charset="2"/>
                <a:cs typeface="Arial" panose="020B0604020202020204" pitchFamily="34" charset="0"/>
              </a:rPr>
              <a:t>✅</a:t>
            </a:r>
            <a:r>
              <a:rPr lang="af-ZA" sz="1200" kern="1200" dirty="0">
                <a:solidFill>
                  <a:schemeClr val="tx1"/>
                </a:solidFill>
                <a:effectLst/>
                <a:latin typeface="+mn-lt"/>
                <a:ea typeface="+mn-ea"/>
                <a:cs typeface="+mn-cs"/>
              </a:rPr>
              <a:t> - wat beteken dit / wat is jou begrip van die verklaring; </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af-ZA" sz="1200" b="1" kern="1200" dirty="0">
                <a:solidFill>
                  <a:schemeClr val="tx1"/>
                </a:solidFill>
                <a:effectLst/>
                <a:latin typeface="+mn-lt"/>
                <a:ea typeface="+mn-ea"/>
                <a:cs typeface="+mn-cs"/>
              </a:rPr>
              <a:t>motiveer</a:t>
            </a:r>
            <a:r>
              <a:rPr lang="af-ZA" sz="1200" kern="1200" dirty="0">
                <a:solidFill>
                  <a:schemeClr val="tx1"/>
                </a:solidFill>
                <a:effectLst/>
                <a:latin typeface="+mn-lt"/>
                <a:ea typeface="+mn-ea"/>
                <a:cs typeface="+mn-cs"/>
              </a:rPr>
              <a:t> dan wat jy gesê het </a:t>
            </a:r>
            <a:r>
              <a:rPr lang="en-ZA" sz="1200" dirty="0">
                <a:solidFill>
                  <a:srgbClr val="595959"/>
                </a:solidFill>
                <a:effectLst/>
                <a:latin typeface="Wingdings 2" pitchFamily="2" charset="2"/>
                <a:cs typeface="Arial" panose="020B0604020202020204" pitchFamily="34" charset="0"/>
              </a:rPr>
              <a:t>✅</a:t>
            </a:r>
            <a:r>
              <a:rPr lang="af-ZA" sz="1200" kern="1200" dirty="0">
                <a:solidFill>
                  <a:schemeClr val="tx1"/>
                </a:solidFill>
                <a:effectLst/>
                <a:latin typeface="+mn-lt"/>
                <a:ea typeface="+mn-ea"/>
                <a:cs typeface="+mn-cs"/>
              </a:rPr>
              <a:t> - wat is jou rede om hierdie verklaring of gevolgtrekking te maak en</a:t>
            </a:r>
            <a:endParaRPr lang="en-US" sz="1200" kern="120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af-ZA" sz="1200" kern="1200" dirty="0">
                <a:solidFill>
                  <a:schemeClr val="tx1"/>
                </a:solidFill>
                <a:effectLst/>
                <a:latin typeface="+mn-lt"/>
                <a:ea typeface="+mn-ea"/>
                <a:cs typeface="+mn-cs"/>
              </a:rPr>
              <a:t>gee laastens 'n </a:t>
            </a:r>
            <a:r>
              <a:rPr lang="af-ZA" sz="1200" b="1" kern="1200" dirty="0">
                <a:solidFill>
                  <a:schemeClr val="tx1"/>
                </a:solidFill>
                <a:effectLst/>
                <a:latin typeface="+mn-lt"/>
                <a:ea typeface="+mn-ea"/>
                <a:cs typeface="+mn-cs"/>
              </a:rPr>
              <a:t>uitkoms</a:t>
            </a:r>
            <a:r>
              <a:rPr lang="af-ZA" sz="1200" kern="1200" dirty="0">
                <a:solidFill>
                  <a:schemeClr val="tx1"/>
                </a:solidFill>
                <a:effectLst/>
                <a:latin typeface="+mn-lt"/>
                <a:ea typeface="+mn-ea"/>
                <a:cs typeface="+mn-cs"/>
              </a:rPr>
              <a:t> - 'n </a:t>
            </a:r>
            <a:r>
              <a:rPr lang="af-ZA" sz="1200" b="1" kern="1200" dirty="0">
                <a:solidFill>
                  <a:schemeClr val="tx1"/>
                </a:solidFill>
                <a:effectLst/>
                <a:latin typeface="+mn-lt"/>
                <a:ea typeface="+mn-ea"/>
                <a:cs typeface="+mn-cs"/>
              </a:rPr>
              <a:t>gevolg</a:t>
            </a:r>
            <a:r>
              <a:rPr lang="af-ZA" sz="1200" kern="1200" dirty="0">
                <a:solidFill>
                  <a:schemeClr val="tx1"/>
                </a:solidFill>
                <a:effectLst/>
                <a:latin typeface="+mn-lt"/>
                <a:ea typeface="+mn-ea"/>
                <a:cs typeface="+mn-cs"/>
              </a:rPr>
              <a:t> of </a:t>
            </a:r>
            <a:r>
              <a:rPr lang="af-ZA" sz="1200" b="1" kern="1200" dirty="0">
                <a:solidFill>
                  <a:schemeClr val="tx1"/>
                </a:solidFill>
                <a:effectLst/>
                <a:latin typeface="+mn-lt"/>
                <a:ea typeface="+mn-ea"/>
                <a:cs typeface="+mn-cs"/>
              </a:rPr>
              <a:t>oplossing</a:t>
            </a:r>
            <a:r>
              <a:rPr lang="af-ZA" sz="1200" kern="1200" dirty="0">
                <a:solidFill>
                  <a:schemeClr val="tx1"/>
                </a:solidFill>
                <a:effectLst/>
                <a:latin typeface="+mn-lt"/>
                <a:ea typeface="+mn-ea"/>
                <a:cs typeface="+mn-cs"/>
              </a:rPr>
              <a:t> - vir die probleem. </a:t>
            </a:r>
            <a:r>
              <a:rPr lang="en-ZA" sz="1200" dirty="0">
                <a:solidFill>
                  <a:srgbClr val="595959"/>
                </a:solidFill>
                <a:effectLst/>
                <a:latin typeface="Wingdings 2" pitchFamily="2" charset="2"/>
                <a:cs typeface="Arial" panose="020B0604020202020204" pitchFamily="34" charset="0"/>
              </a:rPr>
              <a:t>✅</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Kom ons kyk nou na 'n voorbeeld: </a:t>
            </a:r>
            <a:endParaRPr lang="en-US" sz="1200" kern="1200" dirty="0">
              <a:solidFill>
                <a:schemeClr val="tx1"/>
              </a:solidFill>
              <a:effectLst/>
              <a:latin typeface="+mn-lt"/>
              <a:ea typeface="+mn-ea"/>
              <a:cs typeface="+mn-cs"/>
            </a:endParaRPr>
          </a:p>
          <a:p>
            <a:r>
              <a:rPr lang="en-ZA" sz="1200" b="1" u="none" strike="noStrike"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b="1" u="sng" kern="1200" dirty="0">
                <a:solidFill>
                  <a:schemeClr val="tx1"/>
                </a:solidFill>
                <a:effectLst/>
                <a:latin typeface="+mn-lt"/>
                <a:ea typeface="+mn-ea"/>
                <a:cs typeface="+mn-cs"/>
              </a:rPr>
              <a:t>Voorbeeld:</a:t>
            </a:r>
            <a:r>
              <a:rPr lang="af-ZA" sz="1200" i="1" kern="1200" dirty="0">
                <a:solidFill>
                  <a:schemeClr val="tx1"/>
                </a:solidFill>
                <a:effectLst/>
                <a:latin typeface="+mn-lt"/>
                <a:ea typeface="+mn-ea"/>
                <a:cs typeface="+mn-cs"/>
              </a:rPr>
              <a:t> Bespreek krities waarom straatligte so belangrik is vir gesondheid en veiligheid.</a:t>
            </a:r>
            <a:br>
              <a:rPr lang="af-ZA" sz="1200" kern="1200" dirty="0">
                <a:solidFill>
                  <a:schemeClr val="tx1"/>
                </a:solidFill>
                <a:effectLst/>
                <a:latin typeface="+mn-lt"/>
                <a:ea typeface="+mn-ea"/>
                <a:cs typeface="+mn-cs"/>
              </a:rPr>
            </a:b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dirty="0">
                <a:solidFill>
                  <a:schemeClr val="tx1"/>
                </a:solidFill>
                <a:effectLst/>
                <a:latin typeface="+mn-lt"/>
                <a:ea typeface="+mn-ea"/>
                <a:cs typeface="+mn-cs"/>
              </a:rPr>
              <a:t>VERKLARING:</a:t>
            </a:r>
            <a:r>
              <a:rPr lang="af-ZA" sz="1200" kern="1200" dirty="0">
                <a:solidFill>
                  <a:schemeClr val="tx1"/>
                </a:solidFill>
                <a:effectLst/>
                <a:latin typeface="+mn-lt"/>
                <a:ea typeface="+mn-ea"/>
                <a:cs typeface="+mn-cs"/>
              </a:rPr>
              <a:t> Straatligte verskaf lig in die nag en help sekuriteit en kan selfs gesondheids-gevolge hê. </a:t>
            </a:r>
            <a:r>
              <a:rPr lang="en-ZA" sz="1200" dirty="0">
                <a:solidFill>
                  <a:srgbClr val="595959"/>
                </a:solidFill>
                <a:effectLst/>
                <a:latin typeface="Wingdings 2" pitchFamily="2" charset="2"/>
                <a:cs typeface="Arial" panose="020B0604020202020204" pitchFamily="34" charset="0"/>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dirty="0">
                <a:solidFill>
                  <a:schemeClr val="tx1"/>
                </a:solidFill>
                <a:effectLst/>
                <a:latin typeface="+mn-lt"/>
                <a:ea typeface="+mn-ea"/>
                <a:cs typeface="+mn-cs"/>
              </a:rPr>
              <a:t>ONTLEED DIE VERKLARING:</a:t>
            </a:r>
            <a:r>
              <a:rPr lang="af-ZA" sz="1200" kern="1200" dirty="0">
                <a:solidFill>
                  <a:schemeClr val="tx1"/>
                </a:solidFill>
                <a:effectLst/>
                <a:latin typeface="+mn-lt"/>
                <a:ea typeface="+mn-ea"/>
                <a:cs typeface="+mn-cs"/>
              </a:rPr>
              <a:t> Mense word dikwels gedwing om snags te loop in gevaarlike gebiede waar sigbaarheid 'n probleem is en misdadigers skuil ook in die donker. </a:t>
            </a:r>
            <a:r>
              <a:rPr lang="en-ZA" sz="1200" dirty="0">
                <a:solidFill>
                  <a:srgbClr val="595959"/>
                </a:solidFill>
                <a:effectLst/>
                <a:latin typeface="Wingdings 2" pitchFamily="2" charset="2"/>
                <a:cs typeface="Arial" panose="020B0604020202020204" pitchFamily="34" charset="0"/>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dirty="0">
                <a:solidFill>
                  <a:schemeClr val="tx1"/>
                </a:solidFill>
                <a:effectLst/>
                <a:latin typeface="+mn-lt"/>
                <a:ea typeface="+mn-ea"/>
                <a:cs typeface="+mn-cs"/>
              </a:rPr>
              <a:t>MOTIVEER: </a:t>
            </a:r>
            <a:r>
              <a:rPr lang="af-ZA" sz="1200" kern="1200" dirty="0">
                <a:solidFill>
                  <a:schemeClr val="tx1"/>
                </a:solidFill>
                <a:effectLst/>
                <a:latin typeface="+mn-lt"/>
                <a:ea typeface="+mn-ea"/>
                <a:cs typeface="+mn-cs"/>
              </a:rPr>
              <a:t>Om in die donker te loop, verhoog die risiko om in 'n </a:t>
            </a:r>
            <a:r>
              <a:rPr lang="af-ZA" sz="1200" kern="1200" dirty="0" err="1">
                <a:solidFill>
                  <a:schemeClr val="tx1"/>
                </a:solidFill>
                <a:effectLst/>
                <a:latin typeface="+mn-lt"/>
                <a:ea typeface="+mn-ea"/>
                <a:cs typeface="+mn-cs"/>
              </a:rPr>
              <a:t>voetgangersongeluk</a:t>
            </a:r>
            <a:r>
              <a:rPr lang="af-ZA" sz="1200" kern="1200" dirty="0">
                <a:solidFill>
                  <a:schemeClr val="tx1"/>
                </a:solidFill>
                <a:effectLst/>
                <a:latin typeface="+mn-lt"/>
                <a:ea typeface="+mn-ea"/>
                <a:cs typeface="+mn-cs"/>
              </a:rPr>
              <a:t> te beland, of om deur misdadigers geteiken te word, aangesien niemand die persoon kan sien loop nie. </a:t>
            </a:r>
            <a:r>
              <a:rPr lang="en-ZA" sz="1200" dirty="0">
                <a:solidFill>
                  <a:srgbClr val="595959"/>
                </a:solidFill>
                <a:effectLst/>
                <a:latin typeface="Wingdings 2" pitchFamily="2" charset="2"/>
                <a:cs typeface="Arial" panose="020B0604020202020204" pitchFamily="34" charset="0"/>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af-ZA" sz="1200" b="1" kern="1200" dirty="0">
                <a:solidFill>
                  <a:schemeClr val="tx1"/>
                </a:solidFill>
                <a:effectLst/>
                <a:latin typeface="+mn-lt"/>
                <a:ea typeface="+mn-ea"/>
                <a:cs typeface="+mn-cs"/>
              </a:rPr>
              <a:t>UITKOMS:</a:t>
            </a:r>
            <a:r>
              <a:rPr lang="af-ZA" sz="1200" kern="1200" dirty="0">
                <a:solidFill>
                  <a:schemeClr val="tx1"/>
                </a:solidFill>
                <a:effectLst/>
                <a:latin typeface="+mn-lt"/>
                <a:ea typeface="+mn-ea"/>
                <a:cs typeface="+mn-cs"/>
              </a:rPr>
              <a:t> Om lig te hê, sal daartoe lei dat mense veiliger voel en beter versorg word in die gemeenskap. Dit sal lei tot 'n meer positiewe en produktiewe gemeenskap. </a:t>
            </a:r>
            <a:r>
              <a:rPr lang="en-ZA" sz="1200" dirty="0">
                <a:solidFill>
                  <a:srgbClr val="595959"/>
                </a:solidFill>
                <a:effectLst/>
                <a:latin typeface="Wingdings 2" pitchFamily="2" charset="2"/>
                <a:cs typeface="Arial" panose="020B0604020202020204" pitchFamily="34" charset="0"/>
              </a:rPr>
              <a:t>✅</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15000"/>
              </a:lnSpc>
              <a:spcBef>
                <a:spcPts val="0"/>
              </a:spcBef>
              <a:spcAft>
                <a:spcPts val="0"/>
              </a:spcAft>
              <a:buClrTx/>
              <a:buSzTx/>
              <a:buFont typeface="+mj-lt"/>
              <a:buNone/>
              <a:tabLst/>
              <a:defRPr/>
            </a:pPr>
            <a:endParaRPr lang="en-ZA"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15000"/>
              </a:lnSpc>
              <a:spcBef>
                <a:spcPts val="0"/>
              </a:spcBef>
              <a:spcAft>
                <a:spcPts val="0"/>
              </a:spcAft>
              <a:buClrTx/>
              <a:buSzTx/>
              <a:buFont typeface="+mj-lt"/>
              <a:buNone/>
              <a:tabLst/>
              <a:defRPr/>
            </a:pPr>
            <a:endParaRPr lang="en-GB" sz="1800" dirty="0">
              <a:solidFill>
                <a:srgbClr val="595959"/>
              </a:solidFill>
              <a:effectLst/>
              <a:latin typeface="+mn-lt"/>
              <a:ea typeface="+mn-ea"/>
              <a:cs typeface="Arial" panose="020B0604020202020204" pitchFamily="34" charset="0"/>
            </a:endParaRPr>
          </a:p>
          <a:p>
            <a:endParaRPr lang="en-GB" dirty="0"/>
          </a:p>
          <a:p>
            <a:endParaRPr lang="en-GB" dirty="0"/>
          </a:p>
          <a:p>
            <a:endParaRPr lang="en-GB" dirty="0"/>
          </a:p>
          <a:p>
            <a:endParaRPr lang="en-ZA" dirty="0"/>
          </a:p>
        </p:txBody>
      </p:sp>
      <p:sp>
        <p:nvSpPr>
          <p:cNvPr id="4" name="Slide Number Placeholder 3"/>
          <p:cNvSpPr>
            <a:spLocks noGrp="1"/>
          </p:cNvSpPr>
          <p:nvPr>
            <p:ph type="sldNum" sz="quarter" idx="5"/>
          </p:nvPr>
        </p:nvSpPr>
        <p:spPr/>
        <p:txBody>
          <a:bodyPr/>
          <a:lstStyle/>
          <a:p>
            <a:fld id="{7471AFE1-200A-4255-8BDF-FB4044654BD3}" type="slidenum">
              <a:rPr lang="en-ZA" smtClean="0"/>
              <a:t>4</a:t>
            </a:fld>
            <a:endParaRPr lang="en-ZA"/>
          </a:p>
        </p:txBody>
      </p:sp>
    </p:spTree>
    <p:extLst>
      <p:ext uri="{BB962C8B-B14F-4D97-AF65-F5344CB8AC3E}">
        <p14:creationId xmlns:p14="http://schemas.microsoft.com/office/powerpoint/2010/main" val="32772850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af-ZA" sz="1200" kern="1200" dirty="0">
                <a:solidFill>
                  <a:schemeClr val="tx1"/>
                </a:solidFill>
                <a:effectLst/>
                <a:latin typeface="+mn-lt"/>
                <a:ea typeface="+mn-ea"/>
                <a:cs typeface="+mn-cs"/>
              </a:rPr>
              <a:t>Leerders sal die volgende vrae in </a:t>
            </a:r>
            <a:r>
              <a:rPr lang="af-ZA" sz="1200" b="1" i="1" kern="1200" dirty="0">
                <a:solidFill>
                  <a:schemeClr val="tx1"/>
                </a:solidFill>
                <a:effectLst/>
                <a:latin typeface="+mn-lt"/>
                <a:ea typeface="+mn-ea"/>
                <a:cs typeface="+mn-cs"/>
              </a:rPr>
              <a:t>Aktiwiteit 3</a:t>
            </a:r>
            <a:r>
              <a:rPr lang="af-ZA" sz="1200" kern="1200" dirty="0">
                <a:solidFill>
                  <a:schemeClr val="tx1"/>
                </a:solidFill>
                <a:effectLst/>
                <a:latin typeface="+mn-lt"/>
                <a:ea typeface="+mn-ea"/>
                <a:cs typeface="+mn-cs"/>
              </a:rPr>
              <a:t> uit hul </a:t>
            </a:r>
            <a:r>
              <a:rPr lang="af-ZA" sz="1200" b="1" i="1" u="sng" kern="1200" dirty="0">
                <a:solidFill>
                  <a:schemeClr val="tx1"/>
                </a:solidFill>
                <a:effectLst/>
                <a:latin typeface="+mn-lt"/>
                <a:ea typeface="+mn-ea"/>
                <a:cs typeface="+mn-cs"/>
              </a:rPr>
              <a:t>Les 2 - Werkkaart</a:t>
            </a:r>
            <a:r>
              <a:rPr lang="af-ZA" sz="1200" kern="1200" dirty="0">
                <a:solidFill>
                  <a:schemeClr val="tx1"/>
                </a:solidFill>
                <a:effectLst/>
                <a:latin typeface="+mn-lt"/>
                <a:ea typeface="+mn-ea"/>
                <a:cs typeface="+mn-cs"/>
              </a:rPr>
              <a:t> vir hierdie les beantwoord. </a:t>
            </a:r>
            <a:br>
              <a:rPr lang="af-ZA" sz="1800" dirty="0">
                <a:effectLst/>
                <a:latin typeface="Calibri" panose="020F0502020204030204" pitchFamily="34" charset="0"/>
                <a:ea typeface="Times New Roman" panose="02020603050405020304" pitchFamily="18" charset="0"/>
              </a:rPr>
            </a:br>
            <a:r>
              <a:rPr lang="af-ZA" sz="1200" b="1" kern="1200" dirty="0">
                <a:solidFill>
                  <a:schemeClr val="tx1"/>
                </a:solidFill>
                <a:effectLst/>
                <a:latin typeface="+mn-lt"/>
                <a:ea typeface="+mn-ea"/>
                <a:cs typeface="+mn-cs"/>
              </a:rPr>
              <a:t>KYK: https://www.youtube.com/watch?v=Fyl6pGWVP5s&amp;&amp;t=33s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a:t>
            </a:r>
            <a:r>
              <a:rPr lang="af-ZA" sz="1200" b="1" u="sng" kern="1200" dirty="0">
                <a:solidFill>
                  <a:schemeClr val="tx1"/>
                </a:solidFill>
                <a:effectLst/>
                <a:latin typeface="+mn-lt"/>
                <a:ea typeface="+mn-ea"/>
                <a:cs typeface="+mn-cs"/>
              </a:rPr>
              <a:t>Onderwysersnota:</a:t>
            </a:r>
            <a:r>
              <a:rPr lang="af-ZA" sz="1200" kern="1200" dirty="0">
                <a:solidFill>
                  <a:schemeClr val="tx1"/>
                </a:solidFill>
                <a:effectLst/>
                <a:latin typeface="+mn-lt"/>
                <a:ea typeface="+mn-ea"/>
                <a:cs typeface="+mn-cs"/>
              </a:rPr>
              <a:t> Die video is 6,34  minute lank en die bespreking behoort nog 12 minute te</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neem.)</a:t>
            </a:r>
          </a:p>
          <a:p>
            <a:endParaRPr lang="en-GB" b="1" i="1" dirty="0"/>
          </a:p>
          <a:p>
            <a:r>
              <a:rPr lang="af-ZA" sz="1200" kern="1200" dirty="0">
                <a:solidFill>
                  <a:schemeClr val="tx1"/>
                </a:solidFill>
                <a:effectLst/>
                <a:latin typeface="+mn-lt"/>
                <a:ea typeface="+mn-ea"/>
                <a:cs typeface="+mn-cs"/>
              </a:rPr>
              <a:t>Maak seker dat leerders in groepe van VIER / VYF verdeel is.</a:t>
            </a:r>
            <a:endParaRPr lang="en-US" sz="1200" kern="1200" dirty="0">
              <a:solidFill>
                <a:schemeClr val="tx1"/>
              </a:solidFill>
              <a:effectLst/>
              <a:latin typeface="+mn-lt"/>
              <a:ea typeface="+mn-ea"/>
              <a:cs typeface="+mn-cs"/>
            </a:endParaRPr>
          </a:p>
          <a:p>
            <a:r>
              <a:rPr lang="en-ZA"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Identifiseer ten minste VIER uitdagings wat in hierdie snit uitgelig word.</a:t>
            </a:r>
            <a:r>
              <a:rPr lang="af-ZA" sz="1200" kern="1200" dirty="0">
                <a:solidFill>
                  <a:schemeClr val="tx1"/>
                </a:solidFill>
                <a:effectLst/>
                <a:latin typeface="+mn-lt"/>
                <a:ea typeface="+mn-ea"/>
                <a:cs typeface="+mn-cs"/>
              </a:rPr>
              <a:t> </a:t>
            </a:r>
            <a:br>
              <a:rPr lang="af-ZA" sz="1200" b="1"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Leerders kan kwessies soos oorbevolking; werkskepping en ekonomiese groei; armoede en ongelykheid; die behoefte aan sterk gemeenskapsleierskap; die opgradering van stedelike ruimtes; die behoefte aan verbeterde diensverskaffing; die opgradering van vervoerstelsels; verbeterings in behuising; die potensiële impak van klimaatsverandering, identifiseer.</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Hoe beïnvloed hierdie uitdagings 'n gesonde en veilige omgewing?</a:t>
            </a:r>
            <a:endParaRPr lang="en-US" sz="1200" b="0" kern="1200" dirty="0">
              <a:solidFill>
                <a:schemeClr val="tx1"/>
              </a:solidFill>
              <a:effectLst/>
              <a:latin typeface="+mn-lt"/>
              <a:ea typeface="+mn-ea"/>
              <a:cs typeface="+mn-cs"/>
            </a:endParaRPr>
          </a:p>
          <a:p>
            <a:pPr marL="0" lvl="0" indent="0">
              <a:buFont typeface="Wingdings" panose="05000000000000000000" pitchFamily="2" charset="2"/>
              <a:buNone/>
            </a:pPr>
            <a:r>
              <a:rPr lang="en-US" sz="1200" b="0" kern="1200" baseline="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Lae ekonomiese groei lei tot verhoogde werkloosheid – dit kan ook lei tot </a:t>
            </a:r>
            <a:r>
              <a:rPr lang="af-ZA" sz="1200" kern="1200" dirty="0" err="1">
                <a:solidFill>
                  <a:schemeClr val="tx1"/>
                </a:solidFill>
                <a:effectLst/>
                <a:latin typeface="+mn-lt"/>
                <a:ea typeface="+mn-ea"/>
                <a:cs typeface="+mn-cs"/>
              </a:rPr>
              <a:t>‘n</a:t>
            </a:r>
            <a:r>
              <a:rPr lang="af-ZA" sz="1200" kern="1200" dirty="0">
                <a:solidFill>
                  <a:schemeClr val="tx1"/>
                </a:solidFill>
                <a:effectLst/>
                <a:latin typeface="+mn-lt"/>
                <a:ea typeface="+mn-ea"/>
                <a:cs typeface="+mn-cs"/>
              </a:rPr>
              <a:t> toename in siektes en</a:t>
            </a:r>
          </a:p>
          <a:p>
            <a:pPr marL="0" lvl="0" indent="0">
              <a:buFont typeface="Wingdings" panose="05000000000000000000" pitchFamily="2" charset="2"/>
              <a:buNone/>
            </a:pPr>
            <a:r>
              <a:rPr lang="af-ZA" sz="1200" kern="1200" dirty="0">
                <a:solidFill>
                  <a:schemeClr val="tx1"/>
                </a:solidFill>
                <a:effectLst/>
                <a:latin typeface="+mn-lt"/>
                <a:ea typeface="+mn-ea"/>
                <a:cs typeface="+mn-cs"/>
              </a:rPr>
              <a:t>     potensiële toenames in misdaad. Die uitdagings rakende vervoerstelsels beteken dat pendelaars </a:t>
            </a:r>
          </a:p>
          <a:p>
            <a:pPr marL="0" lvl="0" indent="0">
              <a:buFont typeface="Wingdings" panose="05000000000000000000" pitchFamily="2" charset="2"/>
              <a:buNone/>
            </a:pPr>
            <a:r>
              <a:rPr lang="af-ZA" sz="1200" kern="1200" dirty="0">
                <a:solidFill>
                  <a:schemeClr val="tx1"/>
                </a:solidFill>
                <a:effectLst/>
                <a:latin typeface="+mn-lt"/>
                <a:ea typeface="+mn-ea"/>
                <a:cs typeface="+mn-cs"/>
              </a:rPr>
              <a:t>     gedwing word om lang afstande en lang ure werk toe te reis. Die paaie en vervoerstelsels is </a:t>
            </a:r>
          </a:p>
          <a:p>
            <a:pPr marL="0" lvl="0" indent="0">
              <a:buFont typeface="Wingdings" panose="05000000000000000000" pitchFamily="2" charset="2"/>
              <a:buNone/>
            </a:pPr>
            <a:r>
              <a:rPr lang="af-ZA" sz="1200" kern="1200" dirty="0">
                <a:solidFill>
                  <a:schemeClr val="tx1"/>
                </a:solidFill>
                <a:effectLst/>
                <a:latin typeface="+mn-lt"/>
                <a:ea typeface="+mn-ea"/>
                <a:cs typeface="+mn-cs"/>
              </a:rPr>
              <a:t>     onvoldoende en is dikwels oorvol en onveilig. Onvoldoende behuising kan lei tot oorbevolking en</a:t>
            </a:r>
          </a:p>
          <a:p>
            <a:pPr marL="0" lvl="0" indent="0">
              <a:buFont typeface="Wingdings" panose="05000000000000000000" pitchFamily="2" charset="2"/>
              <a:buNone/>
            </a:pPr>
            <a:r>
              <a:rPr lang="af-ZA" sz="1200" kern="1200" dirty="0">
                <a:solidFill>
                  <a:schemeClr val="tx1"/>
                </a:solidFill>
                <a:effectLst/>
                <a:latin typeface="+mn-lt"/>
                <a:ea typeface="+mn-ea"/>
                <a:cs typeface="+mn-cs"/>
              </a:rPr>
              <a:t>     onhigiëniese toestande.  </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Watter belanghebbendes is betrokke om die probleem te probeer oplos?</a:t>
            </a:r>
            <a:endParaRPr lang="en-US" sz="1200" b="0" kern="1200" dirty="0">
              <a:solidFill>
                <a:schemeClr val="tx1"/>
              </a:solidFill>
              <a:effectLst/>
              <a:latin typeface="+mn-lt"/>
              <a:ea typeface="+mn-ea"/>
              <a:cs typeface="+mn-cs"/>
            </a:endParaRPr>
          </a:p>
          <a:p>
            <a:pPr marL="0" lvl="0" indent="0">
              <a:buFont typeface="Wingdings" panose="05000000000000000000" pitchFamily="2" charset="2"/>
              <a:buNone/>
            </a:pPr>
            <a:r>
              <a:rPr lang="en-US" sz="1200" b="0" kern="1200" baseline="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Regering; internasionale finansies (soos die Wêreldbank); stadsbeplanners; gemeenskapsleiers en</a:t>
            </a:r>
          </a:p>
          <a:p>
            <a:pPr marL="0" lvl="0" indent="0">
              <a:buFont typeface="Wingdings" panose="05000000000000000000" pitchFamily="2" charset="2"/>
              <a:buNone/>
            </a:pPr>
            <a:r>
              <a:rPr lang="af-ZA" sz="1200" kern="1200" dirty="0">
                <a:solidFill>
                  <a:schemeClr val="tx1"/>
                </a:solidFill>
                <a:effectLst/>
                <a:latin typeface="+mn-lt"/>
                <a:ea typeface="+mn-ea"/>
                <a:cs typeface="+mn-cs"/>
              </a:rPr>
              <a:t>     gemeenskapslede.</a:t>
            </a:r>
            <a:endParaRPr lang="en-US" sz="1200" kern="1200" dirty="0">
              <a:solidFill>
                <a:schemeClr val="tx1"/>
              </a:solidFill>
              <a:effectLst/>
              <a:latin typeface="+mn-lt"/>
              <a:ea typeface="+mn-ea"/>
              <a:cs typeface="+mn-cs"/>
            </a:endParaRPr>
          </a:p>
          <a:p>
            <a:pPr marL="171450" lvl="0" indent="-171450">
              <a:buFont typeface="Wingdings" panose="05000000000000000000" pitchFamily="2" charset="2"/>
              <a:buChar char="Ø"/>
            </a:pPr>
            <a:r>
              <a:rPr lang="af-ZA" sz="1200" b="1" kern="1200" dirty="0">
                <a:solidFill>
                  <a:schemeClr val="tx1"/>
                </a:solidFill>
                <a:effectLst/>
                <a:latin typeface="+mn-lt"/>
                <a:ea typeface="+mn-ea"/>
                <a:cs typeface="+mn-cs"/>
              </a:rPr>
              <a:t>Kies twee van die genoemde kwessies. Hoe sal julle as groep hierdie probleme oplos? Bied jou bevindinge as 'n breinkaart in jou werkkaart aan. </a:t>
            </a:r>
            <a:r>
              <a:rPr lang="af-ZA" sz="1200" kern="1200" dirty="0">
                <a:solidFill>
                  <a:schemeClr val="tx1"/>
                </a:solidFill>
                <a:effectLst/>
                <a:latin typeface="+mn-lt"/>
                <a:ea typeface="+mn-ea"/>
                <a:cs typeface="+mn-cs"/>
              </a:rPr>
              <a:t>Groepe sal probleme wat in die video geopper word, kortliks kan oplos. As onderwyser, lei hulle na konkrete en praktiese oplossings. </a:t>
            </a:r>
          </a:p>
          <a:p>
            <a:pPr lvl="0"/>
            <a:r>
              <a:rPr lang="af-ZA" sz="1200" kern="1200" dirty="0">
                <a:solidFill>
                  <a:schemeClr val="tx1"/>
                </a:solidFill>
                <a:effectLst/>
                <a:latin typeface="+mn-lt"/>
                <a:ea typeface="+mn-ea"/>
                <a:cs typeface="+mn-cs"/>
              </a:rPr>
              <a:t> </a:t>
            </a:r>
            <a:br>
              <a:rPr lang="af-ZA" sz="1200"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a:t>
            </a:r>
            <a:r>
              <a:rPr lang="af-ZA" sz="1200" b="1" kern="1200" dirty="0" err="1">
                <a:solidFill>
                  <a:schemeClr val="tx1"/>
                </a:solidFill>
                <a:effectLst/>
                <a:latin typeface="+mn-lt"/>
                <a:ea typeface="+mn-ea"/>
                <a:cs typeface="+mn-cs"/>
              </a:rPr>
              <a:t>Onderwysernota</a:t>
            </a:r>
            <a:r>
              <a:rPr lang="af-ZA" sz="1200" b="1" kern="1200" dirty="0">
                <a:solidFill>
                  <a:schemeClr val="tx1"/>
                </a:solidFill>
                <a:effectLst/>
                <a:latin typeface="+mn-lt"/>
                <a:ea typeface="+mn-ea"/>
                <a:cs typeface="+mn-cs"/>
              </a:rPr>
              <a:t>:</a:t>
            </a:r>
            <a:r>
              <a:rPr lang="af-ZA" sz="1200" kern="1200" dirty="0">
                <a:solidFill>
                  <a:schemeClr val="tx1"/>
                </a:solidFill>
                <a:effectLst/>
                <a:latin typeface="+mn-lt"/>
                <a:ea typeface="+mn-ea"/>
                <a:cs typeface="+mn-cs"/>
              </a:rPr>
              <a:t> Om die uitkomste of oplossings te kan identifiseer, is nodig vir eksamenvoorbereiding, aangesien dit deel vorm van motiverings- of redenasievaardighede. Dit is belangrik vir eksamendoeleindes.)</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471AFE1-200A-4255-8BDF-FB4044654BD3}" type="slidenum">
              <a:rPr lang="en-ZA" smtClean="0"/>
              <a:t>5</a:t>
            </a:fld>
            <a:endParaRPr lang="en-ZA"/>
          </a:p>
        </p:txBody>
      </p:sp>
    </p:spTree>
    <p:extLst>
      <p:ext uri="{BB962C8B-B14F-4D97-AF65-F5344CB8AC3E}">
        <p14:creationId xmlns:p14="http://schemas.microsoft.com/office/powerpoint/2010/main" val="13304150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200" b="1" i="1" kern="1200" dirty="0">
                <a:solidFill>
                  <a:schemeClr val="tx1"/>
                </a:solidFill>
                <a:effectLst/>
                <a:latin typeface="+mn-lt"/>
                <a:ea typeface="+mn-ea"/>
                <a:cs typeface="+mn-cs"/>
              </a:rPr>
              <a:t>Aktiwiteit 4</a:t>
            </a:r>
            <a:r>
              <a:rPr lang="af-ZA" sz="1200" b="1" kern="1200" dirty="0">
                <a:solidFill>
                  <a:schemeClr val="tx1"/>
                </a:solidFill>
                <a:effectLst/>
                <a:latin typeface="+mn-lt"/>
                <a:ea typeface="+mn-ea"/>
                <a:cs typeface="+mn-cs"/>
              </a:rPr>
              <a:t> (</a:t>
            </a:r>
            <a:r>
              <a:rPr lang="af-ZA" sz="1200" b="1" i="1" u="sng" kern="1200" dirty="0">
                <a:solidFill>
                  <a:schemeClr val="tx1"/>
                </a:solidFill>
                <a:effectLst/>
                <a:latin typeface="+mn-lt"/>
                <a:ea typeface="+mn-ea"/>
                <a:cs typeface="+mn-cs"/>
              </a:rPr>
              <a:t>Les 2 – Werkkaart</a:t>
            </a:r>
            <a:r>
              <a:rPr lang="af-ZA" sz="1200" b="1" kern="1200" dirty="0">
                <a:solidFill>
                  <a:schemeClr val="tx1"/>
                </a:solidFill>
                <a:effectLst/>
                <a:latin typeface="+mn-lt"/>
                <a:ea typeface="+mn-ea"/>
                <a:cs typeface="+mn-cs"/>
              </a:rPr>
              <a:t>) </a:t>
            </a:r>
            <a:r>
              <a:rPr lang="af-ZA" sz="1200" kern="1200" dirty="0">
                <a:solidFill>
                  <a:schemeClr val="tx1"/>
                </a:solidFill>
                <a:effectLst/>
                <a:latin typeface="+mn-lt"/>
                <a:ea typeface="+mn-ea"/>
                <a:cs typeface="+mn-cs"/>
              </a:rPr>
              <a:t>is 'n refleksie-oefening. </a:t>
            </a:r>
          </a:p>
          <a:p>
            <a:r>
              <a:rPr lang="af-ZA" sz="1200" kern="1200" dirty="0">
                <a:solidFill>
                  <a:schemeClr val="tx1"/>
                </a:solidFill>
                <a:effectLst/>
                <a:latin typeface="+mn-lt"/>
                <a:ea typeface="+mn-ea"/>
                <a:cs typeface="+mn-cs"/>
              </a:rPr>
              <a:t>Leerders word aangemoedig om na te dink en EEN kwessie te kies wat hul gesondheid en veiligheid beïnvloed.</a:t>
            </a:r>
            <a:endParaRPr lang="en-GB" dirty="0"/>
          </a:p>
        </p:txBody>
      </p:sp>
      <p:sp>
        <p:nvSpPr>
          <p:cNvPr id="4" name="Slide Number Placeholder 3"/>
          <p:cNvSpPr>
            <a:spLocks noGrp="1"/>
          </p:cNvSpPr>
          <p:nvPr>
            <p:ph type="sldNum" sz="quarter" idx="5"/>
          </p:nvPr>
        </p:nvSpPr>
        <p:spPr/>
        <p:txBody>
          <a:bodyPr/>
          <a:lstStyle/>
          <a:p>
            <a:fld id="{7471AFE1-200A-4255-8BDF-FB4044654BD3}" type="slidenum">
              <a:rPr lang="en-ZA" smtClean="0"/>
              <a:t>6</a:t>
            </a:fld>
            <a:endParaRPr lang="en-ZA"/>
          </a:p>
        </p:txBody>
      </p:sp>
    </p:spTree>
    <p:extLst>
      <p:ext uri="{BB962C8B-B14F-4D97-AF65-F5344CB8AC3E}">
        <p14:creationId xmlns:p14="http://schemas.microsoft.com/office/powerpoint/2010/main" val="32531649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err="1"/>
              <a:t>Refleksie</a:t>
            </a:r>
            <a:r>
              <a:rPr lang="en-GB" b="1" i="1" dirty="0"/>
              <a:t> </a:t>
            </a:r>
            <a:r>
              <a:rPr lang="en-GB" b="1" i="1" dirty="0" err="1"/>
              <a:t>en</a:t>
            </a:r>
            <a:r>
              <a:rPr lang="en-GB" b="1" i="1" dirty="0"/>
              <a:t> </a:t>
            </a:r>
            <a:r>
              <a:rPr lang="en-GB" b="1" i="1" dirty="0" err="1"/>
              <a:t>voltooi</a:t>
            </a:r>
            <a:r>
              <a:rPr lang="en-GB" b="1" i="1" baseline="0" dirty="0"/>
              <a:t> </a:t>
            </a:r>
            <a:r>
              <a:rPr lang="en-GB" b="1" i="1" baseline="0" dirty="0" err="1"/>
              <a:t>huiswerk</a:t>
            </a:r>
            <a:r>
              <a:rPr lang="en-GB" b="1" i="1" baseline="0" dirty="0"/>
              <a:t> (</a:t>
            </a:r>
            <a:r>
              <a:rPr lang="en-GB" b="1" i="1" dirty="0"/>
              <a:t>7 minutes+) </a:t>
            </a:r>
          </a:p>
          <a:p>
            <a:endParaRPr lang="en-GB" dirty="0"/>
          </a:p>
          <a:p>
            <a:pPr lvl="0"/>
            <a:r>
              <a:rPr lang="af-ZA" sz="1200" b="1" kern="1200" dirty="0">
                <a:solidFill>
                  <a:schemeClr val="tx1"/>
                </a:solidFill>
                <a:effectLst/>
                <a:latin typeface="+mn-lt"/>
                <a:ea typeface="+mn-ea"/>
                <a:cs typeface="+mn-cs"/>
              </a:rPr>
              <a:t>KYK: </a:t>
            </a:r>
            <a:r>
              <a:rPr lang="af-ZA" sz="1200" u="sng" kern="1200" dirty="0">
                <a:solidFill>
                  <a:schemeClr val="tx1"/>
                </a:solidFill>
                <a:effectLst/>
                <a:latin typeface="+mn-lt"/>
                <a:ea typeface="+mn-ea"/>
                <a:cs typeface="+mn-cs"/>
                <a:hlinkClick r:id="rId3"/>
              </a:rPr>
              <a:t>https://www.youtube.com/watch?v=1igNupxkEDQ&amp;&amp;t=25s</a:t>
            </a:r>
            <a:br>
              <a:rPr lang="af-ZA" sz="1200" b="1" kern="1200" dirty="0">
                <a:solidFill>
                  <a:schemeClr val="tx1"/>
                </a:solidFill>
                <a:effectLst/>
                <a:latin typeface="+mn-lt"/>
                <a:ea typeface="+mn-ea"/>
                <a:cs typeface="+mn-cs"/>
              </a:rPr>
            </a:br>
            <a:br>
              <a:rPr lang="af-ZA" sz="1200" b="1" kern="1200" dirty="0">
                <a:solidFill>
                  <a:schemeClr val="tx1"/>
                </a:solidFill>
                <a:effectLst/>
                <a:latin typeface="+mn-lt"/>
                <a:ea typeface="+mn-ea"/>
                <a:cs typeface="+mn-cs"/>
              </a:rPr>
            </a:br>
            <a:r>
              <a:rPr lang="af-ZA" sz="1200" kern="1200" dirty="0">
                <a:solidFill>
                  <a:schemeClr val="tx1"/>
                </a:solidFill>
                <a:effectLst/>
                <a:latin typeface="+mn-lt"/>
                <a:ea typeface="+mn-ea"/>
                <a:cs typeface="+mn-cs"/>
              </a:rPr>
              <a:t>As deel van die refleksie moet leerders aangemoedig word om op die videogreep te reageer in die vorm van 'n joernaal of dagboekinskrywing in </a:t>
            </a:r>
            <a:r>
              <a:rPr lang="af-ZA" sz="1200" b="1" i="1" kern="1200" dirty="0">
                <a:solidFill>
                  <a:schemeClr val="tx1"/>
                </a:solidFill>
                <a:effectLst/>
                <a:latin typeface="+mn-lt"/>
                <a:ea typeface="+mn-ea"/>
                <a:cs typeface="+mn-cs"/>
              </a:rPr>
              <a:t>Aktiwiteit 5 </a:t>
            </a:r>
            <a:r>
              <a:rPr lang="af-ZA" sz="1200" b="1" kern="1200" dirty="0">
                <a:solidFill>
                  <a:schemeClr val="tx1"/>
                </a:solidFill>
                <a:effectLst/>
                <a:latin typeface="+mn-lt"/>
                <a:ea typeface="+mn-ea"/>
                <a:cs typeface="+mn-cs"/>
              </a:rPr>
              <a:t>(</a:t>
            </a:r>
            <a:r>
              <a:rPr lang="af-ZA" sz="1200" b="1" i="1" u="sng" kern="1200" dirty="0">
                <a:solidFill>
                  <a:schemeClr val="tx1"/>
                </a:solidFill>
                <a:effectLst/>
                <a:latin typeface="+mn-lt"/>
                <a:ea typeface="+mn-ea"/>
                <a:cs typeface="+mn-cs"/>
              </a:rPr>
              <a:t>Les 2 – Werkkaart</a:t>
            </a:r>
            <a:r>
              <a:rPr lang="af-ZA" sz="1200" b="1" kern="1200" dirty="0">
                <a:solidFill>
                  <a:schemeClr val="tx1"/>
                </a:solidFill>
                <a:effectLst/>
                <a:latin typeface="+mn-lt"/>
                <a:ea typeface="+mn-ea"/>
                <a:cs typeface="+mn-cs"/>
              </a:rPr>
              <a:t>)</a:t>
            </a:r>
            <a:r>
              <a:rPr lang="af-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Skryf 'n joernaalinskrywing – besin oor wat vandag vir jou uitgestaan het oor vrywilligerswerk.</a:t>
            </a:r>
            <a:endParaRPr lang="en-US" sz="1200" kern="1200" dirty="0">
              <a:solidFill>
                <a:schemeClr val="tx1"/>
              </a:solidFill>
              <a:effectLst/>
              <a:latin typeface="+mn-lt"/>
              <a:ea typeface="+mn-ea"/>
              <a:cs typeface="+mn-cs"/>
            </a:endParaRPr>
          </a:p>
          <a:p>
            <a:r>
              <a:rPr lang="en-ZA"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af-ZA" sz="1200" kern="1200" dirty="0">
                <a:solidFill>
                  <a:schemeClr val="tx1"/>
                </a:solidFill>
                <a:effectLst/>
                <a:latin typeface="+mn-lt"/>
                <a:ea typeface="+mn-ea"/>
                <a:cs typeface="+mn-cs"/>
              </a:rPr>
              <a:t>Wat is van die voordele van vrywilligerswerk vir die vrywilliger en vir die gemeenskap?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Voordele vir vrywilliger: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af-ZA" sz="1200" kern="1200" dirty="0">
                <a:solidFill>
                  <a:schemeClr val="tx1"/>
                </a:solidFill>
                <a:effectLst/>
                <a:latin typeface="+mn-lt"/>
                <a:ea typeface="+mn-ea"/>
                <a:cs typeface="+mn-cs"/>
              </a:rPr>
              <a:t>Voordele vir gemeenskap:</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471AFE1-200A-4255-8BDF-FB4044654BD3}" type="slidenum">
              <a:rPr lang="en-ZA" smtClean="0"/>
              <a:t>7</a:t>
            </a:fld>
            <a:endParaRPr lang="en-ZA"/>
          </a:p>
        </p:txBody>
      </p:sp>
    </p:spTree>
    <p:extLst>
      <p:ext uri="{BB962C8B-B14F-4D97-AF65-F5344CB8AC3E}">
        <p14:creationId xmlns:p14="http://schemas.microsoft.com/office/powerpoint/2010/main" val="1986971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0C347B-752C-D2BC-7020-9A55E0E1F53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C77A08FC-EAC6-5014-1203-2EB3DF9BD5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D0B3C229-B720-3999-2A11-98F02E9B6806}"/>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790DAFF7-CED8-A84D-2A39-785D0C9E33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AC68B9-D992-CB53-FD64-CC1A40C11800}"/>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7303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89D3A1-38CC-33AB-B892-B0BC33D28352}"/>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4698150-3E4B-F156-5068-446F9C86DA18}"/>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C4CAD5C-DECF-E040-C312-52B72692039A}"/>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8EA2D090-4B61-D0C7-6325-8C8BE6764E8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1D90FD0-24E3-EFD2-A529-8E79046B55E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068355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C55593C-86E8-86C3-716D-CEFBF7FE7B20}"/>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91FAED1C-AAD6-2577-9D8B-478E07892A5E}"/>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FF525CD-4A02-7E77-DBF2-4705AEB34263}"/>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70943A7C-2ED3-49E5-DE11-0BFA4521C1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A3DCE8-D074-C837-F4D3-DCF77955C767}"/>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404728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8043C-83C8-D67B-4D17-8E0040ACD779}"/>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CDC6B821-8E12-3ADE-55F4-A4510086743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D169BC8-AF8A-A548-AE96-7A3B7C725A68}"/>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6B3EBCBF-66D6-201C-AE1E-67F1A89F83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62F38A-CFBF-B66F-9C43-D669C5BC153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0645336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9F75F6-6098-0D00-2BD9-197B3414AB6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29BDF8CB-616A-D7A2-4FEE-50377268FF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2A0BF4B-3496-BC34-2253-98DF6E9DBAFA}"/>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BB2B964C-4648-5D79-A6D7-694FECAA5B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4F4783-581B-E2E5-F5AD-0329ED2C1CDC}"/>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55760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FA63D2-BE8C-4F25-B7AD-BF9B01F4A47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05E010AF-B0F1-F483-830A-6824DA6B1D1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544FAECF-E7A3-60A3-0D06-B1298409464C}"/>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16CF44E-FA89-89AE-1513-0C7224032C70}"/>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C9BB427A-5BDA-B1E3-F877-1B129B95B4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6C4F2F1-08A5-8F08-CB2A-10BA48DB7D26}"/>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2724127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71FB0-0143-FB13-9746-BD0672687FCA}"/>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E173CB6-D8B6-9556-C495-3573444D610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B8972ED7-15E2-E9B8-9336-6E5CE36E38FE}"/>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DA6E705-B7EB-A50F-7AE8-F1B2B0A8C6C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2651BF2-AE83-5B6C-03C7-3B4AE3BB4A1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BBF6BA9A-55D2-F799-8435-CEF4941504BC}"/>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8" name="Footer Placeholder 7">
            <a:extLst>
              <a:ext uri="{FF2B5EF4-FFF2-40B4-BE49-F238E27FC236}">
                <a16:creationId xmlns:a16="http://schemas.microsoft.com/office/drawing/2014/main" id="{E63386C5-4386-FA54-9842-855CC42A27D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E377D90-7B81-1F3A-CFB4-407A6BE804E3}"/>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9600218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67D36-8F02-A4C1-4228-D2027E253952}"/>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39E50CE4-36D8-C731-B212-0EDCE3470CB1}"/>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4" name="Footer Placeholder 3">
            <a:extLst>
              <a:ext uri="{FF2B5EF4-FFF2-40B4-BE49-F238E27FC236}">
                <a16:creationId xmlns:a16="http://schemas.microsoft.com/office/drawing/2014/main" id="{ED941E44-7183-61F2-AEAC-FA04E0C0D94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95B2DC0-828C-7F84-E466-69D86622BFF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254305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3734292-2BEF-95A5-275C-2C456332FD6F}"/>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3" name="Footer Placeholder 2">
            <a:extLst>
              <a:ext uri="{FF2B5EF4-FFF2-40B4-BE49-F238E27FC236}">
                <a16:creationId xmlns:a16="http://schemas.microsoft.com/office/drawing/2014/main" id="{5DA1D065-9B29-5CD0-6F17-E334ADA604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9F030E-CC51-F92E-750D-C02B94A6F00B}"/>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560602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23914-5EC6-6629-167F-E74E5CF21C9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8CE31EBD-6D79-9670-091E-0ED179A1BD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AA3F8B25-668A-03CE-3C53-D592CFC84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DBE85A62-26B1-86EE-DF1F-FD6C7AFCF2A2}"/>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2A6FB466-A419-9C10-0EC8-88AC9E3DFDF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92F81F-4598-BD22-41A3-DDCDD0B3B42A}"/>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3536016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B69588-07A9-343D-9E08-D7098212CC92}"/>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D28212FE-6DA3-EDD2-31D3-398F4B9B88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29B5FCC-E931-43C2-BDDB-C18568CF21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1C96559D-09C3-FFBE-5B6A-85F4C34BDB17}"/>
              </a:ext>
            </a:extLst>
          </p:cNvPr>
          <p:cNvSpPr>
            <a:spLocks noGrp="1"/>
          </p:cNvSpPr>
          <p:nvPr>
            <p:ph type="dt" sz="half" idx="10"/>
          </p:nvPr>
        </p:nvSpPr>
        <p:spPr/>
        <p:txBody>
          <a:bodyPr/>
          <a:lstStyle/>
          <a:p>
            <a:fld id="{B6C39CBB-2ABB-D44B-B4F7-598D82032146}" type="datetimeFigureOut">
              <a:rPr lang="en-US" smtClean="0"/>
              <a:t>4/24/2023</a:t>
            </a:fld>
            <a:endParaRPr lang="en-US"/>
          </a:p>
        </p:txBody>
      </p:sp>
      <p:sp>
        <p:nvSpPr>
          <p:cNvPr id="6" name="Footer Placeholder 5">
            <a:extLst>
              <a:ext uri="{FF2B5EF4-FFF2-40B4-BE49-F238E27FC236}">
                <a16:creationId xmlns:a16="http://schemas.microsoft.com/office/drawing/2014/main" id="{8746CC5A-A560-4AA0-F3DD-F5B93CF7CC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2FAB84E-D9DA-DCF9-5F0F-D476AC91AF59}"/>
              </a:ext>
            </a:extLst>
          </p:cNvPr>
          <p:cNvSpPr>
            <a:spLocks noGrp="1"/>
          </p:cNvSpPr>
          <p:nvPr>
            <p:ph type="sldNum" sz="quarter" idx="12"/>
          </p:nvPr>
        </p:nvSpPr>
        <p:spPr/>
        <p:txBody>
          <a:bodyPr/>
          <a:lstStyle/>
          <a:p>
            <a:fld id="{0C831CFF-7BCF-EB4C-A062-62D103132837}" type="slidenum">
              <a:rPr lang="en-US" smtClean="0"/>
              <a:t>‹#›</a:t>
            </a:fld>
            <a:endParaRPr lang="en-US"/>
          </a:p>
        </p:txBody>
      </p:sp>
    </p:spTree>
    <p:extLst>
      <p:ext uri="{BB962C8B-B14F-4D97-AF65-F5344CB8AC3E}">
        <p14:creationId xmlns:p14="http://schemas.microsoft.com/office/powerpoint/2010/main" val="1603106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2000" r="-2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DB11E5F-0936-B378-DAD2-C025673C780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FDF986F-FB1F-29D7-F431-07D61ECBE09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2225A82-04CE-429F-F65A-294C130E320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39CBB-2ABB-D44B-B4F7-598D82032146}" type="datetimeFigureOut">
              <a:rPr lang="en-US" smtClean="0"/>
              <a:t>4/24/2023</a:t>
            </a:fld>
            <a:endParaRPr lang="en-US"/>
          </a:p>
        </p:txBody>
      </p:sp>
      <p:sp>
        <p:nvSpPr>
          <p:cNvPr id="5" name="Footer Placeholder 4">
            <a:extLst>
              <a:ext uri="{FF2B5EF4-FFF2-40B4-BE49-F238E27FC236}">
                <a16:creationId xmlns:a16="http://schemas.microsoft.com/office/drawing/2014/main" id="{A729EB8F-8B2A-914E-0BD3-157BE9E72C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615E4C4-053C-54A2-4962-E81D971868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31CFF-7BCF-EB4C-A062-62D103132837}" type="slidenum">
              <a:rPr lang="en-US" smtClean="0"/>
              <a:t>‹#›</a:t>
            </a:fld>
            <a:endParaRPr lang="en-US"/>
          </a:p>
        </p:txBody>
      </p:sp>
    </p:spTree>
    <p:extLst>
      <p:ext uri="{BB962C8B-B14F-4D97-AF65-F5344CB8AC3E}">
        <p14:creationId xmlns:p14="http://schemas.microsoft.com/office/powerpoint/2010/main" val="37371177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microsoft.com/office/2018/10/relationships/comments" Target="../comments/modernComment_101_BF5EC2CB.xm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8" Type="http://schemas.openxmlformats.org/officeDocument/2006/relationships/hyperlink" Target="https://freepngimg.com/png/103863-thinking-photos-emoji-free-png-hq" TargetMode="External"/><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hexycode.com/2019/01/09/he-has-a-good-reason/" TargetMode="External"/><Relationship Id="rId5" Type="http://schemas.openxmlformats.org/officeDocument/2006/relationships/image" Target="../media/image9.jpg"/><Relationship Id="rId10" Type="http://schemas.openxmlformats.org/officeDocument/2006/relationships/image" Target="../media/image3.jpeg"/><Relationship Id="rId4" Type="http://schemas.openxmlformats.org/officeDocument/2006/relationships/hyperlink" Target="https://foto.wuestenigel.com/a-woman-packed-a-lot-of-her-clothes-and-stuff-into-a-suitcase-and-preparing-for-travel-and-journey-trip/" TargetMode="External"/><Relationship Id="rId9"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49108E2-2AA9-AF3E-F288-63EE877331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118929" y="308832"/>
            <a:ext cx="5157609" cy="2779142"/>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Bef>
                <a:spcPts val="1200"/>
              </a:spcBef>
              <a:spcAft>
                <a:spcPts val="0"/>
              </a:spcAft>
            </a:pPr>
            <a:r>
              <a:rPr lang="en-ZA" sz="4000" dirty="0">
                <a:effectLst/>
                <a:latin typeface="Britannic Bold" panose="020B0903060703020204" pitchFamily="34" charset="0"/>
                <a:ea typeface="Calibri" panose="020F0502020204030204" pitchFamily="34" charset="0"/>
                <a:cs typeface="Times New Roman" panose="02020603050405020304" pitchFamily="18" charset="0"/>
              </a:rPr>
              <a:t>GRAAD 12</a:t>
            </a:r>
            <a:endParaRPr lang="en-US" sz="3600" dirty="0">
              <a:effectLst/>
              <a:ea typeface="Calibri" panose="020F0502020204030204" pitchFamily="34" charset="0"/>
              <a:cs typeface="Times New Roman" panose="02020603050405020304" pitchFamily="18" charset="0"/>
            </a:endParaRPr>
          </a:p>
          <a:p>
            <a:pPr>
              <a:lnSpc>
                <a:spcPct val="107000"/>
              </a:lnSpc>
              <a:spcAft>
                <a:spcPts val="0"/>
              </a:spcAft>
            </a:pP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Sosiale</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en</a:t>
            </a:r>
            <a:r>
              <a:rPr lang="en-ZA" sz="28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a:t>
            </a:r>
            <a:r>
              <a:rPr lang="en-ZA" sz="28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Omgewingsverantwoordelikheid</a:t>
            </a:r>
            <a:endParaRPr lang="en-US" sz="2400" dirty="0">
              <a:solidFill>
                <a:schemeClr val="bg1"/>
              </a:solidFill>
              <a:effectLst/>
              <a:ea typeface="Calibri" panose="020F0502020204030204" pitchFamily="34" charset="0"/>
              <a:cs typeface="Times New Roman" panose="02020603050405020304" pitchFamily="18" charset="0"/>
            </a:endParaRPr>
          </a:p>
          <a:p>
            <a:pPr algn="ctr">
              <a:lnSpc>
                <a:spcPct val="107000"/>
              </a:lnSpc>
              <a:spcAft>
                <a:spcPts val="800"/>
              </a:spcAft>
            </a:pPr>
            <a:r>
              <a:rPr lang="en-ZA" sz="1600" dirty="0">
                <a:effectLst/>
                <a:ea typeface="Calibri" panose="020F0502020204030204" pitchFamily="34" charset="0"/>
                <a:cs typeface="Times New Roman" panose="02020603050405020304" pitchFamily="18" charset="0"/>
              </a:rPr>
              <a:t> </a:t>
            </a:r>
            <a:endParaRPr lang="en-US" sz="2000" dirty="0">
              <a:effectLst/>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5"/>
          <a:stretch>
            <a:fillRect/>
          </a:stretch>
        </p:blipFill>
        <p:spPr>
          <a:xfrm>
            <a:off x="5276538" y="634264"/>
            <a:ext cx="222054" cy="1365823"/>
          </a:xfrm>
          <a:prstGeom prst="rect">
            <a:avLst/>
          </a:prstGeom>
        </p:spPr>
      </p:pic>
      <p:sp>
        <p:nvSpPr>
          <p:cNvPr id="5" name="Rectangle 4"/>
          <p:cNvSpPr/>
          <p:nvPr/>
        </p:nvSpPr>
        <p:spPr>
          <a:xfrm>
            <a:off x="0" y="5452956"/>
            <a:ext cx="4377128" cy="1277627"/>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nSpc>
                <a:spcPct val="107000"/>
              </a:lnSpc>
              <a:spcAft>
                <a:spcPts val="0"/>
              </a:spcAft>
            </a:pPr>
            <a:r>
              <a:rPr lang="en-ZA" sz="2400" dirty="0" err="1">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Kwartaal</a:t>
            </a:r>
            <a:r>
              <a:rPr lang="en-ZA" sz="2400" dirty="0">
                <a:solidFill>
                  <a:schemeClr val="bg1"/>
                </a:solidFill>
                <a:effectLst/>
                <a:latin typeface="Britannic Bold" panose="020B0903060703020204" pitchFamily="34" charset="0"/>
                <a:ea typeface="Calibri" panose="020F0502020204030204" pitchFamily="34" charset="0"/>
                <a:cs typeface="Times New Roman" panose="02020603050405020304" pitchFamily="18" charset="0"/>
              </a:rPr>
              <a:t> 2</a:t>
            </a:r>
            <a:endParaRPr lang="en-US" sz="2000" dirty="0">
              <a:solidFill>
                <a:schemeClr val="bg1"/>
              </a:solidFill>
              <a:effectLst/>
              <a:ea typeface="Calibri" panose="020F0502020204030204" pitchFamily="34" charset="0"/>
              <a:cs typeface="Times New Roman" panose="02020603050405020304" pitchFamily="18" charset="0"/>
            </a:endParaRPr>
          </a:p>
          <a:p>
            <a:pPr>
              <a:lnSpc>
                <a:spcPct val="107000"/>
              </a:lnSpc>
              <a:spcAft>
                <a:spcPts val="800"/>
              </a:spcAft>
            </a:pPr>
            <a:r>
              <a:rPr lang="en-ZA" sz="2000" dirty="0">
                <a:effectLst/>
                <a:latin typeface="Britannic Bold" panose="020B0903060703020204" pitchFamily="34" charset="0"/>
                <a:ea typeface="Calibri" panose="020F0502020204030204" pitchFamily="34" charset="0"/>
                <a:cs typeface="Times New Roman" panose="02020603050405020304" pitchFamily="18" charset="0"/>
              </a:rPr>
              <a:t>Les 2: </a:t>
            </a:r>
            <a:r>
              <a:rPr lang="en-ZA" sz="2000" dirty="0" err="1">
                <a:latin typeface="Britannic Bold" panose="020B0903060703020204" pitchFamily="34" charset="0"/>
                <a:ea typeface="Calibri" panose="020F0502020204030204" pitchFamily="34" charset="0"/>
                <a:cs typeface="Times New Roman" panose="02020603050405020304" pitchFamily="18" charset="0"/>
              </a:rPr>
              <a:t>Gemeenskapsverant</a:t>
            </a:r>
            <a:r>
              <a:rPr lang="en-ZA" sz="2000" dirty="0" err="1">
                <a:effectLst/>
                <a:latin typeface="Britannic Bold" panose="020B0903060703020204" pitchFamily="34" charset="0"/>
                <a:ea typeface="Calibri" panose="020F0502020204030204" pitchFamily="34" charset="0"/>
                <a:cs typeface="Times New Roman" panose="02020603050405020304" pitchFamily="18" charset="0"/>
              </a:rPr>
              <a:t>woordelikheid</a:t>
            </a:r>
            <a:r>
              <a:rPr lang="en-ZA" sz="1400" dirty="0">
                <a:effectLst/>
                <a:ea typeface="Calibri" panose="020F0502020204030204" pitchFamily="34" charset="0"/>
                <a:cs typeface="Times New Roman" panose="02020603050405020304" pitchFamily="18" charset="0"/>
              </a:rPr>
              <a:t> </a:t>
            </a:r>
            <a:endParaRPr lang="en-US"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870110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E8C08-A5A6-F41B-108A-C05E4D8980AA}"/>
              </a:ext>
            </a:extLst>
          </p:cNvPr>
          <p:cNvSpPr>
            <a:spLocks noGrp="1"/>
          </p:cNvSpPr>
          <p:nvPr>
            <p:ph type="title"/>
          </p:nvPr>
        </p:nvSpPr>
        <p:spPr/>
        <p:txBody>
          <a:bodyPr/>
          <a:lstStyle/>
          <a:p>
            <a:r>
              <a:rPr lang="en-US" dirty="0" err="1">
                <a:solidFill>
                  <a:srgbClr val="33CDA5"/>
                </a:solidFill>
              </a:rPr>
              <a:t>Flitsaktiwiteit</a:t>
            </a:r>
            <a:endParaRPr lang="en-US" dirty="0">
              <a:solidFill>
                <a:srgbClr val="33CDA5"/>
              </a:solidFill>
            </a:endParaRPr>
          </a:p>
        </p:txBody>
      </p:sp>
      <p:sp>
        <p:nvSpPr>
          <p:cNvPr id="3" name="Content Placeholder 2">
            <a:extLst>
              <a:ext uri="{FF2B5EF4-FFF2-40B4-BE49-F238E27FC236}">
                <a16:creationId xmlns:a16="http://schemas.microsoft.com/office/drawing/2014/main" id="{E46A4606-FE55-DE19-6127-CDCA474A4941}"/>
              </a:ext>
            </a:extLst>
          </p:cNvPr>
          <p:cNvSpPr>
            <a:spLocks noGrp="1"/>
          </p:cNvSpPr>
          <p:nvPr>
            <p:ph idx="1"/>
          </p:nvPr>
        </p:nvSpPr>
        <p:spPr/>
        <p:txBody>
          <a:bodyPr/>
          <a:lstStyle/>
          <a:p>
            <a:endParaRPr lang="en-US" dirty="0">
              <a:solidFill>
                <a:srgbClr val="33CDA5"/>
              </a:solidFill>
            </a:endParaRPr>
          </a:p>
          <a:p>
            <a:endParaRPr lang="en-US" dirty="0">
              <a:solidFill>
                <a:srgbClr val="33CDA5"/>
              </a:solidFill>
            </a:endParaRPr>
          </a:p>
        </p:txBody>
      </p:sp>
      <p:pic>
        <p:nvPicPr>
          <p:cNvPr id="4" name="Picture 3">
            <a:extLst>
              <a:ext uri="{FF2B5EF4-FFF2-40B4-BE49-F238E27FC236}">
                <a16:creationId xmlns:a16="http://schemas.microsoft.com/office/drawing/2014/main" id="{51674CB2-623B-8B09-A4FD-925989C2A0F7}"/>
              </a:ext>
            </a:extLst>
          </p:cNvPr>
          <p:cNvPicPr>
            <a:picLocks noChangeAspect="1"/>
          </p:cNvPicPr>
          <p:nvPr/>
        </p:nvPicPr>
        <p:blipFill>
          <a:blip r:embed="rId4"/>
          <a:stretch>
            <a:fillRect/>
          </a:stretch>
        </p:blipFill>
        <p:spPr>
          <a:xfrm>
            <a:off x="4531361" y="2620375"/>
            <a:ext cx="2672080" cy="1922049"/>
          </a:xfrm>
          <a:prstGeom prst="rect">
            <a:avLst/>
          </a:prstGeom>
        </p:spPr>
      </p:pic>
      <p:sp>
        <p:nvSpPr>
          <p:cNvPr id="5" name="Oval 4">
            <a:extLst>
              <a:ext uri="{FF2B5EF4-FFF2-40B4-BE49-F238E27FC236}">
                <a16:creationId xmlns:a16="http://schemas.microsoft.com/office/drawing/2014/main" id="{614AEBC4-E725-E6AB-B607-9C74106C0D2D}"/>
              </a:ext>
            </a:extLst>
          </p:cNvPr>
          <p:cNvSpPr/>
          <p:nvPr/>
        </p:nvSpPr>
        <p:spPr>
          <a:xfrm>
            <a:off x="3926840" y="1547067"/>
            <a:ext cx="1767840" cy="1005840"/>
          </a:xfrm>
          <a:prstGeom prst="ellipse">
            <a:avLst/>
          </a:prstGeom>
          <a:solidFill>
            <a:srgbClr val="33CD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Wat is </a:t>
            </a:r>
            <a:r>
              <a:rPr lang="en-GB" dirty="0" err="1">
                <a:ln w="0"/>
                <a:solidFill>
                  <a:schemeClr val="tx1"/>
                </a:solidFill>
                <a:effectLst>
                  <a:outerShdw blurRad="38100" dist="19050" dir="2700000" algn="tl" rotWithShape="0">
                    <a:schemeClr val="dk1">
                      <a:alpha val="40000"/>
                    </a:schemeClr>
                  </a:outerShdw>
                </a:effectLst>
              </a:rPr>
              <a:t>hulle</a:t>
            </a:r>
            <a:r>
              <a:rPr lang="en-GB" dirty="0">
                <a:ln w="0"/>
                <a:solidFill>
                  <a:schemeClr val="tx1"/>
                </a:solidFill>
                <a:effectLst>
                  <a:outerShdw blurRad="38100" dist="19050" dir="2700000" algn="tl" rotWithShape="0">
                    <a:schemeClr val="dk1">
                      <a:alpha val="40000"/>
                    </a:schemeClr>
                  </a:outerShdw>
                </a:effectLst>
              </a:rPr>
              <a:t>? </a:t>
            </a:r>
            <a:endParaRPr lang="en-ZA" dirty="0">
              <a:ln w="0"/>
              <a:solidFill>
                <a:schemeClr val="tx1"/>
              </a:solidFill>
              <a:effectLst>
                <a:outerShdw blurRad="38100" dist="19050" dir="2700000" algn="tl" rotWithShape="0">
                  <a:schemeClr val="dk1">
                    <a:alpha val="40000"/>
                  </a:schemeClr>
                </a:outerShdw>
              </a:effectLst>
            </a:endParaRPr>
          </a:p>
        </p:txBody>
      </p:sp>
      <p:sp>
        <p:nvSpPr>
          <p:cNvPr id="6" name="Oval 5">
            <a:extLst>
              <a:ext uri="{FF2B5EF4-FFF2-40B4-BE49-F238E27FC236}">
                <a16:creationId xmlns:a16="http://schemas.microsoft.com/office/drawing/2014/main" id="{805CE373-1844-A00E-9EC1-E0C92B198423}"/>
              </a:ext>
            </a:extLst>
          </p:cNvPr>
          <p:cNvSpPr/>
          <p:nvPr/>
        </p:nvSpPr>
        <p:spPr>
          <a:xfrm>
            <a:off x="2682240" y="3828414"/>
            <a:ext cx="1767840" cy="1005840"/>
          </a:xfrm>
          <a:prstGeom prst="ellipse">
            <a:avLst/>
          </a:prstGeom>
          <a:solidFill>
            <a:srgbClr val="33CD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ln w="0"/>
                <a:solidFill>
                  <a:schemeClr val="tx1"/>
                </a:solidFill>
                <a:effectLst>
                  <a:outerShdw blurRad="38100" dist="19050" dir="2700000" algn="tl" rotWithShape="0">
                    <a:schemeClr val="dk1">
                      <a:alpha val="40000"/>
                    </a:schemeClr>
                  </a:outerShdw>
                </a:effectLst>
              </a:rPr>
              <a:t>Wat </a:t>
            </a:r>
            <a:r>
              <a:rPr lang="en-GB" dirty="0" err="1">
                <a:ln w="0"/>
                <a:solidFill>
                  <a:schemeClr val="tx1"/>
                </a:solidFill>
                <a:effectLst>
                  <a:outerShdw blurRad="38100" dist="19050" dir="2700000" algn="tl" rotWithShape="0">
                    <a:schemeClr val="dk1">
                      <a:alpha val="40000"/>
                    </a:schemeClr>
                  </a:outerShdw>
                </a:effectLst>
              </a:rPr>
              <a:t>kan</a:t>
            </a:r>
            <a:r>
              <a:rPr lang="en-GB" dirty="0">
                <a:ln w="0"/>
                <a:solidFill>
                  <a:schemeClr val="tx1"/>
                </a:solidFill>
                <a:effectLst>
                  <a:outerShdw blurRad="38100" dist="19050" dir="2700000" algn="tl" rotWithShape="0">
                    <a:schemeClr val="dk1">
                      <a:alpha val="40000"/>
                    </a:schemeClr>
                  </a:outerShdw>
                </a:effectLst>
              </a:rPr>
              <a:t> </a:t>
            </a:r>
            <a:r>
              <a:rPr lang="en-GB" dirty="0" err="1">
                <a:ln w="0"/>
                <a:solidFill>
                  <a:schemeClr val="tx1"/>
                </a:solidFill>
                <a:effectLst>
                  <a:outerShdw blurRad="38100" dist="19050" dir="2700000" algn="tl" rotWithShape="0">
                    <a:schemeClr val="dk1">
                      <a:alpha val="40000"/>
                    </a:schemeClr>
                  </a:outerShdw>
                </a:effectLst>
              </a:rPr>
              <a:t>ek</a:t>
            </a:r>
            <a:r>
              <a:rPr lang="en-GB" dirty="0">
                <a:ln w="0"/>
                <a:solidFill>
                  <a:schemeClr val="tx1"/>
                </a:solidFill>
                <a:effectLst>
                  <a:outerShdw blurRad="38100" dist="19050" dir="2700000" algn="tl" rotWithShape="0">
                    <a:schemeClr val="dk1">
                      <a:alpha val="40000"/>
                    </a:schemeClr>
                  </a:outerShdw>
                </a:effectLst>
              </a:rPr>
              <a:t> </a:t>
            </a:r>
            <a:r>
              <a:rPr lang="en-GB" dirty="0" err="1">
                <a:ln w="0"/>
                <a:solidFill>
                  <a:schemeClr val="tx1"/>
                </a:solidFill>
                <a:effectLst>
                  <a:outerShdw blurRad="38100" dist="19050" dir="2700000" algn="tl" rotWithShape="0">
                    <a:schemeClr val="dk1">
                      <a:alpha val="40000"/>
                    </a:schemeClr>
                  </a:outerShdw>
                </a:effectLst>
              </a:rPr>
              <a:t>doen</a:t>
            </a:r>
            <a:r>
              <a:rPr lang="en-GB" dirty="0">
                <a:ln w="0"/>
                <a:solidFill>
                  <a:schemeClr val="tx1"/>
                </a:solidFill>
                <a:effectLst>
                  <a:outerShdw blurRad="38100" dist="19050" dir="2700000" algn="tl" rotWithShape="0">
                    <a:schemeClr val="dk1">
                      <a:alpha val="40000"/>
                    </a:schemeClr>
                  </a:outerShdw>
                </a:effectLst>
              </a:rPr>
              <a:t>? </a:t>
            </a:r>
            <a:endParaRPr lang="en-ZA" dirty="0">
              <a:ln w="0"/>
              <a:solidFill>
                <a:schemeClr val="tx1"/>
              </a:solidFill>
              <a:effectLst>
                <a:outerShdw blurRad="38100" dist="19050" dir="2700000" algn="tl" rotWithShape="0">
                  <a:schemeClr val="dk1">
                    <a:alpha val="40000"/>
                  </a:schemeClr>
                </a:outerShdw>
              </a:effectLst>
            </a:endParaRPr>
          </a:p>
        </p:txBody>
      </p:sp>
      <p:sp>
        <p:nvSpPr>
          <p:cNvPr id="7" name="Oval 6">
            <a:extLst>
              <a:ext uri="{FF2B5EF4-FFF2-40B4-BE49-F238E27FC236}">
                <a16:creationId xmlns:a16="http://schemas.microsoft.com/office/drawing/2014/main" id="{4D03CAB2-D8B5-980E-4564-594FBA14AE00}"/>
              </a:ext>
            </a:extLst>
          </p:cNvPr>
          <p:cNvSpPr/>
          <p:nvPr/>
        </p:nvSpPr>
        <p:spPr>
          <a:xfrm>
            <a:off x="7284721" y="2392522"/>
            <a:ext cx="2103119" cy="1005840"/>
          </a:xfrm>
          <a:prstGeom prst="ellipse">
            <a:avLst/>
          </a:prstGeom>
          <a:solidFill>
            <a:srgbClr val="33CD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ln w="0"/>
                <a:solidFill>
                  <a:schemeClr val="tx1"/>
                </a:solidFill>
                <a:effectLst>
                  <a:outerShdw blurRad="38100" dist="19050" dir="2700000" algn="tl" rotWithShape="0">
                    <a:schemeClr val="dk1">
                      <a:alpha val="40000"/>
                    </a:schemeClr>
                  </a:outerShdw>
                </a:effectLst>
              </a:rPr>
              <a:t>Wie</a:t>
            </a:r>
            <a:r>
              <a:rPr lang="en-GB" dirty="0">
                <a:ln w="0"/>
                <a:solidFill>
                  <a:schemeClr val="tx1"/>
                </a:solidFill>
                <a:effectLst>
                  <a:outerShdw blurRad="38100" dist="19050" dir="2700000" algn="tl" rotWithShape="0">
                    <a:schemeClr val="dk1">
                      <a:alpha val="40000"/>
                    </a:schemeClr>
                  </a:outerShdw>
                </a:effectLst>
              </a:rPr>
              <a:t> is </a:t>
            </a:r>
            <a:r>
              <a:rPr lang="en-GB" dirty="0" err="1">
                <a:ln w="0"/>
                <a:solidFill>
                  <a:schemeClr val="tx1"/>
                </a:solidFill>
                <a:effectLst>
                  <a:outerShdw blurRad="38100" dist="19050" dir="2700000" algn="tl" rotWithShape="0">
                    <a:schemeClr val="dk1">
                      <a:alpha val="40000"/>
                    </a:schemeClr>
                  </a:outerShdw>
                </a:effectLst>
              </a:rPr>
              <a:t>verantwoor-delik</a:t>
            </a:r>
            <a:r>
              <a:rPr lang="en-GB" dirty="0">
                <a:ln w="0"/>
                <a:solidFill>
                  <a:schemeClr val="tx1"/>
                </a:solidFill>
                <a:effectLst>
                  <a:outerShdw blurRad="38100" dist="19050" dir="2700000" algn="tl" rotWithShape="0">
                    <a:schemeClr val="dk1">
                      <a:alpha val="40000"/>
                    </a:schemeClr>
                  </a:outerShdw>
                </a:effectLst>
              </a:rPr>
              <a:t>? </a:t>
            </a:r>
            <a:endParaRPr lang="en-ZA" dirty="0">
              <a:ln w="0"/>
              <a:solidFill>
                <a:schemeClr val="tx1"/>
              </a:solidFill>
              <a:effectLst>
                <a:outerShdw blurRad="38100" dist="19050" dir="2700000" algn="tl" rotWithShape="0">
                  <a:schemeClr val="dk1">
                    <a:alpha val="40000"/>
                  </a:schemeClr>
                </a:outerShdw>
              </a:effectLst>
            </a:endParaRPr>
          </a:p>
        </p:txBody>
      </p:sp>
      <p:sp>
        <p:nvSpPr>
          <p:cNvPr id="8" name="Oval 7">
            <a:extLst>
              <a:ext uri="{FF2B5EF4-FFF2-40B4-BE49-F238E27FC236}">
                <a16:creationId xmlns:a16="http://schemas.microsoft.com/office/drawing/2014/main" id="{246003B3-0514-9A80-46C8-41A414D2E3BD}"/>
              </a:ext>
            </a:extLst>
          </p:cNvPr>
          <p:cNvSpPr/>
          <p:nvPr/>
        </p:nvSpPr>
        <p:spPr>
          <a:xfrm>
            <a:off x="6207761" y="4609892"/>
            <a:ext cx="1767840" cy="1005840"/>
          </a:xfrm>
          <a:prstGeom prst="ellipse">
            <a:avLst/>
          </a:prstGeom>
          <a:solidFill>
            <a:srgbClr val="33CDA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err="1">
                <a:ln w="0"/>
                <a:solidFill>
                  <a:schemeClr val="tx1"/>
                </a:solidFill>
                <a:effectLst>
                  <a:outerShdw blurRad="38100" dist="19050" dir="2700000" algn="tl" rotWithShape="0">
                    <a:schemeClr val="dk1">
                      <a:alpha val="40000"/>
                    </a:schemeClr>
                  </a:outerShdw>
                </a:effectLst>
              </a:rPr>
              <a:t>Hoekom</a:t>
            </a:r>
            <a:r>
              <a:rPr lang="en-GB" dirty="0">
                <a:ln w="0"/>
                <a:solidFill>
                  <a:schemeClr val="tx1"/>
                </a:solidFill>
                <a:effectLst>
                  <a:outerShdw blurRad="38100" dist="19050" dir="2700000" algn="tl" rotWithShape="0">
                    <a:schemeClr val="dk1">
                      <a:alpha val="40000"/>
                    </a:schemeClr>
                  </a:outerShdw>
                </a:effectLst>
              </a:rPr>
              <a:t> het </a:t>
            </a:r>
            <a:r>
              <a:rPr lang="en-GB" dirty="0" err="1">
                <a:ln w="0"/>
                <a:solidFill>
                  <a:schemeClr val="tx1"/>
                </a:solidFill>
                <a:effectLst>
                  <a:outerShdw blurRad="38100" dist="19050" dir="2700000" algn="tl" rotWithShape="0">
                    <a:schemeClr val="dk1">
                      <a:alpha val="40000"/>
                    </a:schemeClr>
                  </a:outerShdw>
                </a:effectLst>
              </a:rPr>
              <a:t>ons</a:t>
            </a:r>
            <a:r>
              <a:rPr lang="en-GB" dirty="0">
                <a:ln w="0"/>
                <a:solidFill>
                  <a:schemeClr val="tx1"/>
                </a:solidFill>
                <a:effectLst>
                  <a:outerShdw blurRad="38100" dist="19050" dir="2700000" algn="tl" rotWithShape="0">
                    <a:schemeClr val="dk1">
                      <a:alpha val="40000"/>
                    </a:schemeClr>
                  </a:outerShdw>
                </a:effectLst>
              </a:rPr>
              <a:t> </a:t>
            </a:r>
            <a:r>
              <a:rPr lang="en-GB" dirty="0" err="1">
                <a:ln w="0"/>
                <a:solidFill>
                  <a:schemeClr val="tx1"/>
                </a:solidFill>
                <a:effectLst>
                  <a:outerShdw blurRad="38100" dist="19050" dir="2700000" algn="tl" rotWithShape="0">
                    <a:schemeClr val="dk1">
                      <a:alpha val="40000"/>
                    </a:schemeClr>
                  </a:outerShdw>
                </a:effectLst>
              </a:rPr>
              <a:t>hul</a:t>
            </a:r>
            <a:r>
              <a:rPr lang="en-GB" dirty="0">
                <a:ln w="0"/>
                <a:solidFill>
                  <a:schemeClr val="tx1"/>
                </a:solidFill>
                <a:effectLst>
                  <a:outerShdw blurRad="38100" dist="19050" dir="2700000" algn="tl" rotWithShape="0">
                    <a:schemeClr val="dk1">
                      <a:alpha val="40000"/>
                    </a:schemeClr>
                  </a:outerShdw>
                </a:effectLst>
              </a:rPr>
              <a:t> </a:t>
            </a:r>
            <a:r>
              <a:rPr lang="en-GB" dirty="0" err="1">
                <a:ln w="0"/>
                <a:solidFill>
                  <a:schemeClr val="tx1"/>
                </a:solidFill>
                <a:effectLst>
                  <a:outerShdw blurRad="38100" dist="19050" dir="2700000" algn="tl" rotWithShape="0">
                    <a:schemeClr val="dk1">
                      <a:alpha val="40000"/>
                    </a:schemeClr>
                  </a:outerShdw>
                </a:effectLst>
              </a:rPr>
              <a:t>nodig</a:t>
            </a:r>
            <a:r>
              <a:rPr lang="en-GB" dirty="0">
                <a:ln w="0"/>
                <a:solidFill>
                  <a:schemeClr val="tx1"/>
                </a:solidFill>
                <a:effectLst>
                  <a:outerShdw blurRad="38100" dist="19050" dir="2700000" algn="tl" rotWithShape="0">
                    <a:schemeClr val="dk1">
                      <a:alpha val="40000"/>
                    </a:schemeClr>
                  </a:outerShdw>
                </a:effectLst>
              </a:rPr>
              <a:t>? </a:t>
            </a:r>
            <a:endParaRPr lang="en-ZA" dirty="0">
              <a:ln w="0"/>
              <a:solidFill>
                <a:schemeClr val="tx1"/>
              </a:solidFill>
              <a:effectLst>
                <a:outerShdw blurRad="38100" dist="19050" dir="2700000" algn="tl" rotWithShape="0">
                  <a:schemeClr val="dk1">
                    <a:alpha val="40000"/>
                  </a:schemeClr>
                </a:outerShdw>
              </a:effectLst>
            </a:endParaRPr>
          </a:p>
        </p:txBody>
      </p:sp>
      <p:pic>
        <p:nvPicPr>
          <p:cNvPr id="9" name="Picture 8">
            <a:extLst>
              <a:ext uri="{FF2B5EF4-FFF2-40B4-BE49-F238E27FC236}">
                <a16:creationId xmlns:a16="http://schemas.microsoft.com/office/drawing/2014/main" id="{033E1A50-F804-6F2D-A98D-8C039D10BE9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1065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p:cTn id="15" dur="1000" fill="hold"/>
                                        <p:tgtEl>
                                          <p:spTgt spid="7"/>
                                        </p:tgtEl>
                                        <p:attrNameLst>
                                          <p:attrName>ppt_w</p:attrName>
                                        </p:attrNameLst>
                                      </p:cBhvr>
                                      <p:tavLst>
                                        <p:tav tm="0">
                                          <p:val>
                                            <p:fltVal val="0"/>
                                          </p:val>
                                        </p:tav>
                                        <p:tav tm="100000">
                                          <p:val>
                                            <p:strVal val="#ppt_w"/>
                                          </p:val>
                                        </p:tav>
                                      </p:tavLst>
                                    </p:anim>
                                    <p:anim calcmode="lin" valueType="num">
                                      <p:cBhvr>
                                        <p:cTn id="16" dur="1000" fill="hold"/>
                                        <p:tgtEl>
                                          <p:spTgt spid="7"/>
                                        </p:tgtEl>
                                        <p:attrNameLst>
                                          <p:attrName>ppt_h</p:attrName>
                                        </p:attrNameLst>
                                      </p:cBhvr>
                                      <p:tavLst>
                                        <p:tav tm="0">
                                          <p:val>
                                            <p:fltVal val="0"/>
                                          </p:val>
                                        </p:tav>
                                        <p:tav tm="100000">
                                          <p:val>
                                            <p:strVal val="#ppt_h"/>
                                          </p:val>
                                        </p:tav>
                                      </p:tavLst>
                                    </p:anim>
                                    <p:anim calcmode="lin" valueType="num">
                                      <p:cBhvr>
                                        <p:cTn id="17" dur="1000" fill="hold"/>
                                        <p:tgtEl>
                                          <p:spTgt spid="7"/>
                                        </p:tgtEl>
                                        <p:attrNameLst>
                                          <p:attrName>style.rotation</p:attrName>
                                        </p:attrNameLst>
                                      </p:cBhvr>
                                      <p:tavLst>
                                        <p:tav tm="0">
                                          <p:val>
                                            <p:fltVal val="90"/>
                                          </p:val>
                                        </p:tav>
                                        <p:tav tm="100000">
                                          <p:val>
                                            <p:fltVal val="0"/>
                                          </p:val>
                                        </p:tav>
                                      </p:tavLst>
                                    </p:anim>
                                    <p:animEffect transition="in" filter="fade">
                                      <p:cBhvr>
                                        <p:cTn id="18" dur="1000"/>
                                        <p:tgtEl>
                                          <p:spTgt spid="7"/>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p:cTn id="23" dur="1000" fill="hold"/>
                                        <p:tgtEl>
                                          <p:spTgt spid="8"/>
                                        </p:tgtEl>
                                        <p:attrNameLst>
                                          <p:attrName>ppt_w</p:attrName>
                                        </p:attrNameLst>
                                      </p:cBhvr>
                                      <p:tavLst>
                                        <p:tav tm="0">
                                          <p:val>
                                            <p:fltVal val="0"/>
                                          </p:val>
                                        </p:tav>
                                        <p:tav tm="100000">
                                          <p:val>
                                            <p:strVal val="#ppt_w"/>
                                          </p:val>
                                        </p:tav>
                                      </p:tavLst>
                                    </p:anim>
                                    <p:anim calcmode="lin" valueType="num">
                                      <p:cBhvr>
                                        <p:cTn id="24" dur="1000" fill="hold"/>
                                        <p:tgtEl>
                                          <p:spTgt spid="8"/>
                                        </p:tgtEl>
                                        <p:attrNameLst>
                                          <p:attrName>ppt_h</p:attrName>
                                        </p:attrNameLst>
                                      </p:cBhvr>
                                      <p:tavLst>
                                        <p:tav tm="0">
                                          <p:val>
                                            <p:fltVal val="0"/>
                                          </p:val>
                                        </p:tav>
                                        <p:tav tm="100000">
                                          <p:val>
                                            <p:strVal val="#ppt_h"/>
                                          </p:val>
                                        </p:tav>
                                      </p:tavLst>
                                    </p:anim>
                                    <p:anim calcmode="lin" valueType="num">
                                      <p:cBhvr>
                                        <p:cTn id="25" dur="1000" fill="hold"/>
                                        <p:tgtEl>
                                          <p:spTgt spid="8"/>
                                        </p:tgtEl>
                                        <p:attrNameLst>
                                          <p:attrName>style.rotation</p:attrName>
                                        </p:attrNameLst>
                                      </p:cBhvr>
                                      <p:tavLst>
                                        <p:tav tm="0">
                                          <p:val>
                                            <p:fltVal val="90"/>
                                          </p:val>
                                        </p:tav>
                                        <p:tav tm="100000">
                                          <p:val>
                                            <p:fltVal val="0"/>
                                          </p:val>
                                        </p:tav>
                                      </p:tavLst>
                                    </p:anim>
                                    <p:animEffect transition="in" filter="fade">
                                      <p:cBhvr>
                                        <p:cTn id="26" dur="1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1000" fill="hold"/>
                                        <p:tgtEl>
                                          <p:spTgt spid="6"/>
                                        </p:tgtEl>
                                        <p:attrNameLst>
                                          <p:attrName>ppt_w</p:attrName>
                                        </p:attrNameLst>
                                      </p:cBhvr>
                                      <p:tavLst>
                                        <p:tav tm="0">
                                          <p:val>
                                            <p:fltVal val="0"/>
                                          </p:val>
                                        </p:tav>
                                        <p:tav tm="100000">
                                          <p:val>
                                            <p:strVal val="#ppt_w"/>
                                          </p:val>
                                        </p:tav>
                                      </p:tavLst>
                                    </p:anim>
                                    <p:anim calcmode="lin" valueType="num">
                                      <p:cBhvr>
                                        <p:cTn id="32" dur="1000" fill="hold"/>
                                        <p:tgtEl>
                                          <p:spTgt spid="6"/>
                                        </p:tgtEl>
                                        <p:attrNameLst>
                                          <p:attrName>ppt_h</p:attrName>
                                        </p:attrNameLst>
                                      </p:cBhvr>
                                      <p:tavLst>
                                        <p:tav tm="0">
                                          <p:val>
                                            <p:fltVal val="0"/>
                                          </p:val>
                                        </p:tav>
                                        <p:tav tm="100000">
                                          <p:val>
                                            <p:strVal val="#ppt_h"/>
                                          </p:val>
                                        </p:tav>
                                      </p:tavLst>
                                    </p:anim>
                                    <p:anim calcmode="lin" valueType="num">
                                      <p:cBhvr>
                                        <p:cTn id="33" dur="1000" fill="hold"/>
                                        <p:tgtEl>
                                          <p:spTgt spid="6"/>
                                        </p:tgtEl>
                                        <p:attrNameLst>
                                          <p:attrName>style.rotation</p:attrName>
                                        </p:attrNameLst>
                                      </p:cBhvr>
                                      <p:tavLst>
                                        <p:tav tm="0">
                                          <p:val>
                                            <p:fltVal val="90"/>
                                          </p:val>
                                        </p:tav>
                                        <p:tav tm="100000">
                                          <p:val>
                                            <p:fltVal val="0"/>
                                          </p:val>
                                        </p:tav>
                                      </p:tavLst>
                                    </p:anim>
                                    <p:animEffect transition="in" filter="fade">
                                      <p:cBhvr>
                                        <p:cTn id="34"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B0FC4-A8A8-26CF-4ADB-282F46B6EF4E}"/>
              </a:ext>
            </a:extLst>
          </p:cNvPr>
          <p:cNvSpPr>
            <a:spLocks noGrp="1"/>
          </p:cNvSpPr>
          <p:nvPr>
            <p:ph type="title"/>
          </p:nvPr>
        </p:nvSpPr>
        <p:spPr>
          <a:xfrm>
            <a:off x="2268415" y="326951"/>
            <a:ext cx="4507523" cy="1325563"/>
          </a:xfrm>
        </p:spPr>
        <p:txBody>
          <a:bodyPr/>
          <a:lstStyle/>
          <a:p>
            <a:r>
              <a:rPr lang="en-US" dirty="0" err="1">
                <a:solidFill>
                  <a:srgbClr val="33CDA5"/>
                </a:solidFill>
              </a:rPr>
              <a:t>Doel</a:t>
            </a:r>
            <a:r>
              <a:rPr lang="en-US" dirty="0">
                <a:solidFill>
                  <a:srgbClr val="33CDA5"/>
                </a:solidFill>
              </a:rPr>
              <a:t> van die les</a:t>
            </a:r>
          </a:p>
        </p:txBody>
      </p:sp>
      <p:sp>
        <p:nvSpPr>
          <p:cNvPr id="3" name="Content Placeholder 2">
            <a:extLst>
              <a:ext uri="{FF2B5EF4-FFF2-40B4-BE49-F238E27FC236}">
                <a16:creationId xmlns:a16="http://schemas.microsoft.com/office/drawing/2014/main" id="{697DBCF0-5169-BD4F-1090-D319821A8BCE}"/>
              </a:ext>
            </a:extLst>
          </p:cNvPr>
          <p:cNvSpPr>
            <a:spLocks noGrp="1"/>
          </p:cNvSpPr>
          <p:nvPr>
            <p:ph idx="1"/>
          </p:nvPr>
        </p:nvSpPr>
        <p:spPr>
          <a:xfrm>
            <a:off x="4170680" y="2738437"/>
            <a:ext cx="4323080" cy="2238375"/>
          </a:xfrm>
        </p:spPr>
        <p:txBody>
          <a:bodyPr>
            <a:normAutofit lnSpcReduction="10000"/>
          </a:bodyPr>
          <a:lstStyle/>
          <a:p>
            <a:r>
              <a:rPr lang="en-US" dirty="0" err="1">
                <a:solidFill>
                  <a:srgbClr val="33CDA5"/>
                </a:solidFill>
              </a:rPr>
              <a:t>Bespreek</a:t>
            </a:r>
            <a:r>
              <a:rPr lang="en-US" dirty="0">
                <a:solidFill>
                  <a:srgbClr val="33CDA5"/>
                </a:solidFill>
              </a:rPr>
              <a:t> </a:t>
            </a:r>
            <a:r>
              <a:rPr lang="en-US" dirty="0" err="1">
                <a:solidFill>
                  <a:srgbClr val="33CDA5"/>
                </a:solidFill>
              </a:rPr>
              <a:t>krities</a:t>
            </a:r>
            <a:r>
              <a:rPr lang="en-US" dirty="0">
                <a:solidFill>
                  <a:srgbClr val="33CDA5"/>
                </a:solidFill>
              </a:rPr>
              <a:t> die </a:t>
            </a:r>
            <a:r>
              <a:rPr lang="en-US" dirty="0" err="1">
                <a:solidFill>
                  <a:srgbClr val="33CDA5"/>
                </a:solidFill>
              </a:rPr>
              <a:t>gemeenskap</a:t>
            </a:r>
            <a:r>
              <a:rPr lang="en-US" dirty="0">
                <a:solidFill>
                  <a:srgbClr val="33CDA5"/>
                </a:solidFill>
              </a:rPr>
              <a:t> se </a:t>
            </a:r>
            <a:r>
              <a:rPr lang="en-US" dirty="0" err="1">
                <a:solidFill>
                  <a:srgbClr val="33CDA5"/>
                </a:solidFill>
              </a:rPr>
              <a:t>verantwoordelikheid</a:t>
            </a:r>
            <a:r>
              <a:rPr lang="en-US" dirty="0">
                <a:solidFill>
                  <a:srgbClr val="33CDA5"/>
                </a:solidFill>
              </a:rPr>
              <a:t> om </a:t>
            </a:r>
            <a:r>
              <a:rPr lang="en-US" dirty="0" err="1">
                <a:solidFill>
                  <a:srgbClr val="33CDA5"/>
                </a:solidFill>
              </a:rPr>
              <a:t>omgewings</a:t>
            </a:r>
            <a:r>
              <a:rPr lang="en-US" dirty="0">
                <a:solidFill>
                  <a:srgbClr val="33CDA5"/>
                </a:solidFill>
              </a:rPr>
              <a:t> </a:t>
            </a:r>
            <a:r>
              <a:rPr lang="en-US" dirty="0" err="1">
                <a:solidFill>
                  <a:srgbClr val="33CDA5"/>
                </a:solidFill>
              </a:rPr>
              <a:t>en</a:t>
            </a:r>
            <a:r>
              <a:rPr lang="en-US" dirty="0">
                <a:solidFill>
                  <a:srgbClr val="33CDA5"/>
                </a:solidFill>
              </a:rPr>
              <a:t> </a:t>
            </a:r>
            <a:r>
              <a:rPr lang="en-US" dirty="0" err="1">
                <a:solidFill>
                  <a:srgbClr val="33CDA5"/>
                </a:solidFill>
              </a:rPr>
              <a:t>dienste</a:t>
            </a:r>
            <a:r>
              <a:rPr lang="en-US" dirty="0">
                <a:solidFill>
                  <a:srgbClr val="33CDA5"/>
                </a:solidFill>
              </a:rPr>
              <a:t>, wat ‘n </a:t>
            </a:r>
            <a:r>
              <a:rPr lang="en-US" dirty="0" err="1">
                <a:solidFill>
                  <a:srgbClr val="33CDA5"/>
                </a:solidFill>
              </a:rPr>
              <a:t>gesonde</a:t>
            </a:r>
            <a:r>
              <a:rPr lang="en-US" dirty="0">
                <a:solidFill>
                  <a:srgbClr val="33CDA5"/>
                </a:solidFill>
              </a:rPr>
              <a:t> </a:t>
            </a:r>
            <a:r>
              <a:rPr lang="en-US" dirty="0" err="1">
                <a:solidFill>
                  <a:srgbClr val="33CDA5"/>
                </a:solidFill>
              </a:rPr>
              <a:t>en</a:t>
            </a:r>
            <a:r>
              <a:rPr lang="en-US" dirty="0">
                <a:solidFill>
                  <a:srgbClr val="33CDA5"/>
                </a:solidFill>
              </a:rPr>
              <a:t> </a:t>
            </a:r>
            <a:r>
              <a:rPr lang="en-US" dirty="0" err="1">
                <a:solidFill>
                  <a:srgbClr val="33CDA5"/>
                </a:solidFill>
              </a:rPr>
              <a:t>veilige</a:t>
            </a:r>
            <a:r>
              <a:rPr lang="en-US" dirty="0">
                <a:solidFill>
                  <a:srgbClr val="33CDA5"/>
                </a:solidFill>
              </a:rPr>
              <a:t> </a:t>
            </a:r>
            <a:r>
              <a:rPr lang="en-US" dirty="0" err="1">
                <a:solidFill>
                  <a:srgbClr val="33CDA5"/>
                </a:solidFill>
              </a:rPr>
              <a:t>lewe</a:t>
            </a:r>
            <a:r>
              <a:rPr lang="en-US" dirty="0">
                <a:solidFill>
                  <a:srgbClr val="33CDA5"/>
                </a:solidFill>
              </a:rPr>
              <a:t> </a:t>
            </a:r>
            <a:r>
              <a:rPr lang="en-US" dirty="0" err="1">
                <a:solidFill>
                  <a:srgbClr val="33CDA5"/>
                </a:solidFill>
              </a:rPr>
              <a:t>verseker</a:t>
            </a:r>
            <a:r>
              <a:rPr lang="en-US" dirty="0">
                <a:solidFill>
                  <a:srgbClr val="33CDA5"/>
                </a:solidFill>
              </a:rPr>
              <a:t>, </a:t>
            </a:r>
            <a:r>
              <a:rPr lang="en-US" dirty="0" err="1">
                <a:solidFill>
                  <a:srgbClr val="33CDA5"/>
                </a:solidFill>
              </a:rPr>
              <a:t>te</a:t>
            </a:r>
            <a:r>
              <a:rPr lang="en-US" dirty="0">
                <a:solidFill>
                  <a:srgbClr val="33CDA5"/>
                </a:solidFill>
              </a:rPr>
              <a:t> </a:t>
            </a:r>
            <a:r>
              <a:rPr lang="en-US" dirty="0" err="1">
                <a:solidFill>
                  <a:srgbClr val="33CDA5"/>
                </a:solidFill>
              </a:rPr>
              <a:t>bevorder</a:t>
            </a:r>
            <a:r>
              <a:rPr lang="en-US" dirty="0">
                <a:solidFill>
                  <a:srgbClr val="33CDA5"/>
                </a:solidFill>
              </a:rPr>
              <a:t>.</a:t>
            </a:r>
          </a:p>
        </p:txBody>
      </p:sp>
      <p:sp>
        <p:nvSpPr>
          <p:cNvPr id="4" name="Rectangle: Rounded Corners 3">
            <a:extLst>
              <a:ext uri="{FF2B5EF4-FFF2-40B4-BE49-F238E27FC236}">
                <a16:creationId xmlns:a16="http://schemas.microsoft.com/office/drawing/2014/main" id="{3B57691A-C9F1-C913-9E35-C0B5782C5CC7}"/>
              </a:ext>
            </a:extLst>
          </p:cNvPr>
          <p:cNvSpPr/>
          <p:nvPr/>
        </p:nvSpPr>
        <p:spPr>
          <a:xfrm>
            <a:off x="1320800" y="1778000"/>
            <a:ext cx="2849880" cy="8737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cap="all" dirty="0">
                <a:solidFill>
                  <a:srgbClr val="FFFF00"/>
                </a:solidFill>
              </a:rPr>
              <a:t>BESPREEK KRITIES</a:t>
            </a:r>
            <a:endParaRPr lang="en-ZA" sz="2400" cap="all" dirty="0">
              <a:solidFill>
                <a:srgbClr val="FFFF00"/>
              </a:solidFill>
            </a:endParaRPr>
          </a:p>
        </p:txBody>
      </p:sp>
      <p:sp>
        <p:nvSpPr>
          <p:cNvPr id="5" name="Rectangle: Rounded Corners 4">
            <a:extLst>
              <a:ext uri="{FF2B5EF4-FFF2-40B4-BE49-F238E27FC236}">
                <a16:creationId xmlns:a16="http://schemas.microsoft.com/office/drawing/2014/main" id="{A8038E75-2068-B7BF-EE26-8882DB150986}"/>
              </a:ext>
            </a:extLst>
          </p:cNvPr>
          <p:cNvSpPr/>
          <p:nvPr/>
        </p:nvSpPr>
        <p:spPr>
          <a:xfrm>
            <a:off x="6991642" y="1534160"/>
            <a:ext cx="3481285" cy="111760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cap="all" dirty="0">
                <a:solidFill>
                  <a:srgbClr val="FFFF00"/>
                </a:solidFill>
              </a:rPr>
              <a:t>GEMEENSKAPS-VERANTWOORDELIKHEID</a:t>
            </a:r>
          </a:p>
        </p:txBody>
      </p:sp>
      <p:sp>
        <p:nvSpPr>
          <p:cNvPr id="6" name="Rectangle: Rounded Corners 5">
            <a:extLst>
              <a:ext uri="{FF2B5EF4-FFF2-40B4-BE49-F238E27FC236}">
                <a16:creationId xmlns:a16="http://schemas.microsoft.com/office/drawing/2014/main" id="{6A3EEB60-1C53-5AE5-12CE-4AE37C90D4C2}"/>
              </a:ext>
            </a:extLst>
          </p:cNvPr>
          <p:cNvSpPr/>
          <p:nvPr/>
        </p:nvSpPr>
        <p:spPr>
          <a:xfrm>
            <a:off x="1320800" y="4734560"/>
            <a:ext cx="3072296" cy="1290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ZA" sz="2400" cap="all" dirty="0">
                <a:solidFill>
                  <a:srgbClr val="FFFF00"/>
                </a:solidFill>
              </a:rPr>
              <a:t>VERSEKER VEILIGE OMGEWINGS EN DIENSTE</a:t>
            </a:r>
          </a:p>
        </p:txBody>
      </p:sp>
      <p:sp>
        <p:nvSpPr>
          <p:cNvPr id="7" name="Rectangle: Rounded Corners 6">
            <a:extLst>
              <a:ext uri="{FF2B5EF4-FFF2-40B4-BE49-F238E27FC236}">
                <a16:creationId xmlns:a16="http://schemas.microsoft.com/office/drawing/2014/main" id="{B89AF90D-F38E-61F6-2431-2801448FBDEA}"/>
              </a:ext>
            </a:extLst>
          </p:cNvPr>
          <p:cNvSpPr/>
          <p:nvPr/>
        </p:nvSpPr>
        <p:spPr>
          <a:xfrm>
            <a:off x="6332220" y="5035551"/>
            <a:ext cx="3322320" cy="1290001"/>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cap="all" dirty="0">
                <a:solidFill>
                  <a:srgbClr val="FFFF00"/>
                </a:solidFill>
              </a:rPr>
              <a:t>BEVORDER ‘N VEILIGE EN GESONDE LEWE</a:t>
            </a:r>
            <a:endParaRPr lang="en-ZA" sz="2400" cap="all" dirty="0">
              <a:solidFill>
                <a:srgbClr val="FFFF00"/>
              </a:solidFill>
            </a:endParaRPr>
          </a:p>
        </p:txBody>
      </p:sp>
      <p:pic>
        <p:nvPicPr>
          <p:cNvPr id="9" name="Picture 8" descr="A close-up of a helmet&#10;&#10;Description automatically generated with low confidence">
            <a:extLst>
              <a:ext uri="{FF2B5EF4-FFF2-40B4-BE49-F238E27FC236}">
                <a16:creationId xmlns:a16="http://schemas.microsoft.com/office/drawing/2014/main" id="{F5E3FE56-D928-B3C7-8951-DC61C638B089}"/>
              </a:ext>
            </a:extLst>
          </p:cNvPr>
          <p:cNvPicPr>
            <a:picLocks noChangeAspect="1"/>
          </p:cNvPicPr>
          <p:nvPr/>
        </p:nvPicPr>
        <p:blipFill>
          <a:blip r:embed="rId3"/>
          <a:stretch>
            <a:fillRect/>
          </a:stretch>
        </p:blipFill>
        <p:spPr>
          <a:xfrm>
            <a:off x="0" y="2813050"/>
            <a:ext cx="2505808" cy="1670539"/>
          </a:xfrm>
          <a:prstGeom prst="rect">
            <a:avLst/>
          </a:prstGeom>
        </p:spPr>
      </p:pic>
      <p:pic>
        <p:nvPicPr>
          <p:cNvPr id="13" name="Picture 12" descr="A picture containing lamp&#10;&#10;Description automatically generated">
            <a:extLst>
              <a:ext uri="{FF2B5EF4-FFF2-40B4-BE49-F238E27FC236}">
                <a16:creationId xmlns:a16="http://schemas.microsoft.com/office/drawing/2014/main" id="{FD6F11CF-4D57-335D-2C4E-6555F0397E1F}"/>
              </a:ext>
            </a:extLst>
          </p:cNvPr>
          <p:cNvPicPr>
            <a:picLocks noChangeAspect="1"/>
          </p:cNvPicPr>
          <p:nvPr/>
        </p:nvPicPr>
        <p:blipFill>
          <a:blip r:embed="rId4"/>
          <a:stretch>
            <a:fillRect/>
          </a:stretch>
        </p:blipFill>
        <p:spPr>
          <a:xfrm>
            <a:off x="2593736" y="2813050"/>
            <a:ext cx="1109342" cy="1670539"/>
          </a:xfrm>
          <a:prstGeom prst="rect">
            <a:avLst/>
          </a:prstGeom>
        </p:spPr>
      </p:pic>
      <p:pic>
        <p:nvPicPr>
          <p:cNvPr id="14" name="Picture 13">
            <a:extLst>
              <a:ext uri="{FF2B5EF4-FFF2-40B4-BE49-F238E27FC236}">
                <a16:creationId xmlns:a16="http://schemas.microsoft.com/office/drawing/2014/main" id="{4075C27C-081B-648C-4138-5A412F9C515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59043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80">
                                          <p:stCondLst>
                                            <p:cond delay="0"/>
                                          </p:stCondLst>
                                        </p:cTn>
                                        <p:tgtEl>
                                          <p:spTgt spid="5"/>
                                        </p:tgtEl>
                                      </p:cBhvr>
                                    </p:animEffect>
                                    <p:anim calcmode="lin" valueType="num">
                                      <p:cBhvr>
                                        <p:cTn id="19"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24" dur="26">
                                          <p:stCondLst>
                                            <p:cond delay="650"/>
                                          </p:stCondLst>
                                        </p:cTn>
                                        <p:tgtEl>
                                          <p:spTgt spid="5"/>
                                        </p:tgtEl>
                                      </p:cBhvr>
                                      <p:to x="100000" y="60000"/>
                                    </p:animScale>
                                    <p:animScale>
                                      <p:cBhvr>
                                        <p:cTn id="25" dur="166" decel="50000">
                                          <p:stCondLst>
                                            <p:cond delay="676"/>
                                          </p:stCondLst>
                                        </p:cTn>
                                        <p:tgtEl>
                                          <p:spTgt spid="5"/>
                                        </p:tgtEl>
                                      </p:cBhvr>
                                      <p:to x="100000" y="100000"/>
                                    </p:animScale>
                                    <p:animScale>
                                      <p:cBhvr>
                                        <p:cTn id="26" dur="26">
                                          <p:stCondLst>
                                            <p:cond delay="1312"/>
                                          </p:stCondLst>
                                        </p:cTn>
                                        <p:tgtEl>
                                          <p:spTgt spid="5"/>
                                        </p:tgtEl>
                                      </p:cBhvr>
                                      <p:to x="100000" y="80000"/>
                                    </p:animScale>
                                    <p:animScale>
                                      <p:cBhvr>
                                        <p:cTn id="27" dur="166" decel="50000">
                                          <p:stCondLst>
                                            <p:cond delay="1338"/>
                                          </p:stCondLst>
                                        </p:cTn>
                                        <p:tgtEl>
                                          <p:spTgt spid="5"/>
                                        </p:tgtEl>
                                      </p:cBhvr>
                                      <p:to x="100000" y="100000"/>
                                    </p:animScale>
                                    <p:animScale>
                                      <p:cBhvr>
                                        <p:cTn id="28" dur="26">
                                          <p:stCondLst>
                                            <p:cond delay="1642"/>
                                          </p:stCondLst>
                                        </p:cTn>
                                        <p:tgtEl>
                                          <p:spTgt spid="5"/>
                                        </p:tgtEl>
                                      </p:cBhvr>
                                      <p:to x="100000" y="90000"/>
                                    </p:animScale>
                                    <p:animScale>
                                      <p:cBhvr>
                                        <p:cTn id="29" dur="166" decel="50000">
                                          <p:stCondLst>
                                            <p:cond delay="1668"/>
                                          </p:stCondLst>
                                        </p:cTn>
                                        <p:tgtEl>
                                          <p:spTgt spid="5"/>
                                        </p:tgtEl>
                                      </p:cBhvr>
                                      <p:to x="100000" y="100000"/>
                                    </p:animScale>
                                    <p:animScale>
                                      <p:cBhvr>
                                        <p:cTn id="30" dur="26">
                                          <p:stCondLst>
                                            <p:cond delay="1808"/>
                                          </p:stCondLst>
                                        </p:cTn>
                                        <p:tgtEl>
                                          <p:spTgt spid="5"/>
                                        </p:tgtEl>
                                      </p:cBhvr>
                                      <p:to x="100000" y="95000"/>
                                    </p:animScale>
                                    <p:animScale>
                                      <p:cBhvr>
                                        <p:cTn id="31" dur="166" decel="50000">
                                          <p:stCondLst>
                                            <p:cond delay="1834"/>
                                          </p:stCondLst>
                                        </p:cTn>
                                        <p:tgtEl>
                                          <p:spTgt spid="5"/>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wipe(down)">
                                      <p:cBhvr>
                                        <p:cTn id="36" dur="500"/>
                                        <p:tgtEl>
                                          <p:spTgt spid="6"/>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7"/>
                                        </p:tgtEl>
                                        <p:attrNameLst>
                                          <p:attrName>style.visibility</p:attrName>
                                        </p:attrNameLst>
                                      </p:cBhvr>
                                      <p:to>
                                        <p:strVal val="visible"/>
                                      </p:to>
                                    </p:set>
                                    <p:animEffect transition="in" filter="circle(in)">
                                      <p:cBhvr>
                                        <p:cTn id="4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3DCD1-E837-B4FB-878A-0F7BEC219AA4}"/>
              </a:ext>
            </a:extLst>
          </p:cNvPr>
          <p:cNvSpPr>
            <a:spLocks noGrp="1"/>
          </p:cNvSpPr>
          <p:nvPr>
            <p:ph type="title"/>
          </p:nvPr>
        </p:nvSpPr>
        <p:spPr>
          <a:xfrm>
            <a:off x="310313" y="347290"/>
            <a:ext cx="10515600" cy="1325563"/>
          </a:xfrm>
        </p:spPr>
        <p:txBody>
          <a:bodyPr/>
          <a:lstStyle/>
          <a:p>
            <a:r>
              <a:rPr lang="en-US" dirty="0" err="1">
                <a:solidFill>
                  <a:srgbClr val="33CDA5"/>
                </a:solidFill>
              </a:rPr>
              <a:t>Denk</a:t>
            </a:r>
            <a:r>
              <a:rPr lang="en-US" dirty="0">
                <a:solidFill>
                  <a:srgbClr val="33CDA5"/>
                </a:solidFill>
              </a:rPr>
              <a:t>- </a:t>
            </a:r>
            <a:r>
              <a:rPr lang="en-US" dirty="0" err="1">
                <a:solidFill>
                  <a:srgbClr val="33CDA5"/>
                </a:solidFill>
              </a:rPr>
              <a:t>en</a:t>
            </a:r>
            <a:r>
              <a:rPr lang="en-US" dirty="0">
                <a:solidFill>
                  <a:srgbClr val="33CDA5"/>
                </a:solidFill>
              </a:rPr>
              <a:t> </a:t>
            </a:r>
            <a:r>
              <a:rPr lang="en-US" dirty="0" err="1">
                <a:solidFill>
                  <a:srgbClr val="33CDA5"/>
                </a:solidFill>
              </a:rPr>
              <a:t>redeningsvaardighede</a:t>
            </a:r>
            <a:r>
              <a:rPr lang="en-US" dirty="0">
                <a:solidFill>
                  <a:srgbClr val="33CDA5"/>
                </a:solidFill>
              </a:rPr>
              <a:t>!</a:t>
            </a:r>
          </a:p>
        </p:txBody>
      </p:sp>
      <p:sp>
        <p:nvSpPr>
          <p:cNvPr id="4" name="Rectangle 3">
            <a:extLst>
              <a:ext uri="{FF2B5EF4-FFF2-40B4-BE49-F238E27FC236}">
                <a16:creationId xmlns:a16="http://schemas.microsoft.com/office/drawing/2014/main" id="{2110B0CA-6FF7-C8E5-F1F2-664508C45FE7}"/>
              </a:ext>
            </a:extLst>
          </p:cNvPr>
          <p:cNvSpPr/>
          <p:nvPr/>
        </p:nvSpPr>
        <p:spPr>
          <a:xfrm>
            <a:off x="4150361" y="2657581"/>
            <a:ext cx="3413760" cy="196088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4400" dirty="0">
                <a:solidFill>
                  <a:srgbClr val="33CDA5"/>
                </a:solidFill>
              </a:rPr>
              <a:t>KRITIESE BESPREKING</a:t>
            </a:r>
            <a:endParaRPr lang="en-ZA" sz="4400" dirty="0">
              <a:solidFill>
                <a:srgbClr val="33CDA5"/>
              </a:solidFill>
            </a:endParaRPr>
          </a:p>
        </p:txBody>
      </p:sp>
      <p:cxnSp>
        <p:nvCxnSpPr>
          <p:cNvPr id="9" name="Connector: Curved 8">
            <a:extLst>
              <a:ext uri="{FF2B5EF4-FFF2-40B4-BE49-F238E27FC236}">
                <a16:creationId xmlns:a16="http://schemas.microsoft.com/office/drawing/2014/main" id="{815E6B89-91FC-6F30-E98E-D9A8B15499D2}"/>
              </a:ext>
            </a:extLst>
          </p:cNvPr>
          <p:cNvCxnSpPr>
            <a:cxnSpLocks/>
          </p:cNvCxnSpPr>
          <p:nvPr/>
        </p:nvCxnSpPr>
        <p:spPr>
          <a:xfrm flipV="1">
            <a:off x="2702114" y="1452880"/>
            <a:ext cx="5202366" cy="1341120"/>
          </a:xfrm>
          <a:prstGeom prst="curvedConnector3">
            <a:avLst>
              <a:gd name="adj1" fmla="val 50000"/>
            </a:avLst>
          </a:prstGeom>
          <a:ln>
            <a:tailEnd type="triangle"/>
          </a:ln>
        </p:spPr>
        <p:style>
          <a:lnRef idx="3">
            <a:schemeClr val="accent4"/>
          </a:lnRef>
          <a:fillRef idx="0">
            <a:schemeClr val="accent4"/>
          </a:fillRef>
          <a:effectRef idx="2">
            <a:schemeClr val="accent4"/>
          </a:effectRef>
          <a:fontRef idx="minor">
            <a:schemeClr val="tx1"/>
          </a:fontRef>
        </p:style>
      </p:cxnSp>
      <p:pic>
        <p:nvPicPr>
          <p:cNvPr id="11" name="Picture 10" descr="A picture containing luggage, suitcase, piece, indoor&#10;&#10;Description automatically generated">
            <a:extLst>
              <a:ext uri="{FF2B5EF4-FFF2-40B4-BE49-F238E27FC236}">
                <a16:creationId xmlns:a16="http://schemas.microsoft.com/office/drawing/2014/main" id="{ED254C5C-2657-E0C9-B4E9-55EB5C5C8206}"/>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8041640" y="605631"/>
            <a:ext cx="3576320" cy="2385378"/>
          </a:xfrm>
          <a:prstGeom prst="rect">
            <a:avLst/>
          </a:prstGeom>
        </p:spPr>
      </p:pic>
      <p:pic>
        <p:nvPicPr>
          <p:cNvPr id="21" name="Picture 20" descr="A picture containing text, ground, wooden&#10;&#10;Description automatically generated">
            <a:extLst>
              <a:ext uri="{FF2B5EF4-FFF2-40B4-BE49-F238E27FC236}">
                <a16:creationId xmlns:a16="http://schemas.microsoft.com/office/drawing/2014/main" id="{FD44D810-A926-4C32-D2F2-9F8BD3BB00ED}"/>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6756400" y="4741333"/>
            <a:ext cx="2946400" cy="1964267"/>
          </a:xfrm>
          <a:prstGeom prst="rect">
            <a:avLst/>
          </a:prstGeom>
        </p:spPr>
      </p:pic>
      <p:cxnSp>
        <p:nvCxnSpPr>
          <p:cNvPr id="24" name="Connector: Curved 23">
            <a:extLst>
              <a:ext uri="{FF2B5EF4-FFF2-40B4-BE49-F238E27FC236}">
                <a16:creationId xmlns:a16="http://schemas.microsoft.com/office/drawing/2014/main" id="{DE0718E3-6CAE-7ED1-6701-A962644651F5}"/>
              </a:ext>
            </a:extLst>
          </p:cNvPr>
          <p:cNvCxnSpPr/>
          <p:nvPr/>
        </p:nvCxnSpPr>
        <p:spPr>
          <a:xfrm rot="5400000">
            <a:off x="8262065" y="3455512"/>
            <a:ext cx="1631791" cy="822960"/>
          </a:xfrm>
          <a:prstGeom prst="curvedConnector3">
            <a:avLst/>
          </a:prstGeom>
          <a:ln>
            <a:tailEnd type="triangle"/>
          </a:ln>
        </p:spPr>
        <p:style>
          <a:lnRef idx="3">
            <a:schemeClr val="accent4"/>
          </a:lnRef>
          <a:fillRef idx="0">
            <a:schemeClr val="accent4"/>
          </a:fillRef>
          <a:effectRef idx="2">
            <a:schemeClr val="accent4"/>
          </a:effectRef>
          <a:fontRef idx="minor">
            <a:schemeClr val="tx1"/>
          </a:fontRef>
        </p:style>
      </p:cxnSp>
      <p:pic>
        <p:nvPicPr>
          <p:cNvPr id="26" name="Picture 25" descr="A picture containing indoor&#10;&#10;Description automatically generated">
            <a:extLst>
              <a:ext uri="{FF2B5EF4-FFF2-40B4-BE49-F238E27FC236}">
                <a16:creationId xmlns:a16="http://schemas.microsoft.com/office/drawing/2014/main" id="{60BE75D4-AC57-D596-1CF2-A08DB4FF302F}"/>
              </a:ext>
            </a:extLst>
          </p:cNvPr>
          <p:cNvPicPr>
            <a:picLocks noChangeAspect="1"/>
          </p:cNvPicPr>
          <p:nvPr/>
        </p:nvPicPr>
        <p:blipFill>
          <a:blip r:embed="rId7">
            <a:extLst>
              <a:ext uri="{837473B0-CC2E-450A-ABE3-18F120FF3D39}">
                <a1611:picAttrSrcUrl xmlns:a1611="http://schemas.microsoft.com/office/drawing/2016/11/main" r:id="rId8"/>
              </a:ext>
            </a:extLst>
          </a:blip>
          <a:stretch>
            <a:fillRect/>
          </a:stretch>
        </p:blipFill>
        <p:spPr>
          <a:xfrm>
            <a:off x="436883" y="1452880"/>
            <a:ext cx="2611121" cy="2611121"/>
          </a:xfrm>
          <a:prstGeom prst="rect">
            <a:avLst/>
          </a:prstGeom>
        </p:spPr>
      </p:pic>
      <p:cxnSp>
        <p:nvCxnSpPr>
          <p:cNvPr id="36" name="Connector: Curved 35">
            <a:extLst>
              <a:ext uri="{FF2B5EF4-FFF2-40B4-BE49-F238E27FC236}">
                <a16:creationId xmlns:a16="http://schemas.microsoft.com/office/drawing/2014/main" id="{1AC9A3A3-6948-0B00-2881-DC2F92C3EC96}"/>
              </a:ext>
            </a:extLst>
          </p:cNvPr>
          <p:cNvCxnSpPr/>
          <p:nvPr/>
        </p:nvCxnSpPr>
        <p:spPr>
          <a:xfrm rot="10800000">
            <a:off x="3212436" y="4741334"/>
            <a:ext cx="3543964" cy="663787"/>
          </a:xfrm>
          <a:prstGeom prst="curvedConnector3">
            <a:avLst/>
          </a:prstGeom>
          <a:ln>
            <a:tailEnd type="triangle"/>
          </a:ln>
        </p:spPr>
        <p:style>
          <a:lnRef idx="3">
            <a:schemeClr val="accent4"/>
          </a:lnRef>
          <a:fillRef idx="0">
            <a:schemeClr val="accent4"/>
          </a:fillRef>
          <a:effectRef idx="2">
            <a:schemeClr val="accent4"/>
          </a:effectRef>
          <a:fontRef idx="minor">
            <a:schemeClr val="tx1"/>
          </a:fontRef>
        </p:style>
      </p:cxnSp>
      <p:pic>
        <p:nvPicPr>
          <p:cNvPr id="3" name="Picture 2">
            <a:extLst>
              <a:ext uri="{FF2B5EF4-FFF2-40B4-BE49-F238E27FC236}">
                <a16:creationId xmlns:a16="http://schemas.microsoft.com/office/drawing/2014/main" id="{C63C909A-CB46-9979-CA91-9670FD1B34C9}"/>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36883" y="4224923"/>
            <a:ext cx="2759020" cy="2070369"/>
          </a:xfrm>
          <a:prstGeom prst="rect">
            <a:avLst/>
          </a:prstGeom>
          <a:noFill/>
          <a:ln>
            <a:noFill/>
          </a:ln>
        </p:spPr>
      </p:pic>
      <p:pic>
        <p:nvPicPr>
          <p:cNvPr id="5" name="Picture 4">
            <a:extLst>
              <a:ext uri="{FF2B5EF4-FFF2-40B4-BE49-F238E27FC236}">
                <a16:creationId xmlns:a16="http://schemas.microsoft.com/office/drawing/2014/main" id="{E1B16405-C92E-B4B3-67F7-55A73AD06915}"/>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6910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20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2100"/>
                                        <p:tgtEl>
                                          <p:spTgt spid="26"/>
                                        </p:tgtEl>
                                      </p:cBhvr>
                                    </p:animEffect>
                                    <p:anim calcmode="lin" valueType="num">
                                      <p:cBhvr>
                                        <p:cTn id="8" dur="2100" fill="hold"/>
                                        <p:tgtEl>
                                          <p:spTgt spid="26"/>
                                        </p:tgtEl>
                                        <p:attrNameLst>
                                          <p:attrName>ppt_x</p:attrName>
                                        </p:attrNameLst>
                                      </p:cBhvr>
                                      <p:tavLst>
                                        <p:tav tm="0">
                                          <p:val>
                                            <p:strVal val="#ppt_x"/>
                                          </p:val>
                                        </p:tav>
                                        <p:tav tm="100000">
                                          <p:val>
                                            <p:strVal val="#ppt_x"/>
                                          </p:val>
                                        </p:tav>
                                      </p:tavLst>
                                    </p:anim>
                                    <p:anim calcmode="lin" valueType="num">
                                      <p:cBhvr>
                                        <p:cTn id="9" dur="21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300"/>
                                        <p:tgtEl>
                                          <p:spTgt spid="9"/>
                                        </p:tgtEl>
                                      </p:cBhvr>
                                    </p:animEffect>
                                    <p:anim calcmode="lin" valueType="num">
                                      <p:cBhvr>
                                        <p:cTn id="15" dur="2300" fill="hold"/>
                                        <p:tgtEl>
                                          <p:spTgt spid="9"/>
                                        </p:tgtEl>
                                        <p:attrNameLst>
                                          <p:attrName>ppt_x</p:attrName>
                                        </p:attrNameLst>
                                      </p:cBhvr>
                                      <p:tavLst>
                                        <p:tav tm="0">
                                          <p:val>
                                            <p:strVal val="#ppt_x"/>
                                          </p:val>
                                        </p:tav>
                                        <p:tav tm="100000">
                                          <p:val>
                                            <p:strVal val="#ppt_x"/>
                                          </p:val>
                                        </p:tav>
                                      </p:tavLst>
                                    </p:anim>
                                    <p:anim calcmode="lin" valueType="num">
                                      <p:cBhvr>
                                        <p:cTn id="16" dur="23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2500"/>
                                        <p:tgtEl>
                                          <p:spTgt spid="11"/>
                                        </p:tgtEl>
                                      </p:cBhvr>
                                    </p:animEffect>
                                    <p:anim calcmode="lin" valueType="num">
                                      <p:cBhvr>
                                        <p:cTn id="22" dur="2500" fill="hold"/>
                                        <p:tgtEl>
                                          <p:spTgt spid="11"/>
                                        </p:tgtEl>
                                        <p:attrNameLst>
                                          <p:attrName>ppt_x</p:attrName>
                                        </p:attrNameLst>
                                      </p:cBhvr>
                                      <p:tavLst>
                                        <p:tav tm="0">
                                          <p:val>
                                            <p:strVal val="#ppt_x"/>
                                          </p:val>
                                        </p:tav>
                                        <p:tav tm="100000">
                                          <p:val>
                                            <p:strVal val="#ppt_x"/>
                                          </p:val>
                                        </p:tav>
                                      </p:tavLst>
                                    </p:anim>
                                    <p:anim calcmode="lin" valueType="num">
                                      <p:cBhvr>
                                        <p:cTn id="23" dur="25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wipe(down)">
                                      <p:cBhvr>
                                        <p:cTn id="35" dur="500"/>
                                        <p:tgtEl>
                                          <p:spTgt spid="21"/>
                                        </p:tgtEl>
                                      </p:cBhvr>
                                    </p:animEffect>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36"/>
                                        </p:tgtEl>
                                        <p:attrNameLst>
                                          <p:attrName>style.visibility</p:attrName>
                                        </p:attrNameLst>
                                      </p:cBhvr>
                                      <p:to>
                                        <p:strVal val="visible"/>
                                      </p:to>
                                    </p:set>
                                    <p:animEffect transition="in" filter="fade">
                                      <p:cBhvr>
                                        <p:cTn id="40" dur="1000"/>
                                        <p:tgtEl>
                                          <p:spTgt spid="36"/>
                                        </p:tgtEl>
                                      </p:cBhvr>
                                    </p:animEffect>
                                    <p:anim calcmode="lin" valueType="num">
                                      <p:cBhvr>
                                        <p:cTn id="41" dur="1000" fill="hold"/>
                                        <p:tgtEl>
                                          <p:spTgt spid="36"/>
                                        </p:tgtEl>
                                        <p:attrNameLst>
                                          <p:attrName>ppt_x</p:attrName>
                                        </p:attrNameLst>
                                      </p:cBhvr>
                                      <p:tavLst>
                                        <p:tav tm="0">
                                          <p:val>
                                            <p:strVal val="#ppt_x"/>
                                          </p:val>
                                        </p:tav>
                                        <p:tav tm="100000">
                                          <p:val>
                                            <p:strVal val="#ppt_x"/>
                                          </p:val>
                                        </p:tav>
                                      </p:tavLst>
                                    </p:anim>
                                    <p:anim calcmode="lin" valueType="num">
                                      <p:cBhvr>
                                        <p:cTn id="42"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0947F-F707-3614-4A60-45CEEB87340E}"/>
              </a:ext>
            </a:extLst>
          </p:cNvPr>
          <p:cNvSpPr>
            <a:spLocks noGrp="1"/>
          </p:cNvSpPr>
          <p:nvPr>
            <p:ph type="title"/>
          </p:nvPr>
        </p:nvSpPr>
        <p:spPr/>
        <p:txBody>
          <a:bodyPr/>
          <a:lstStyle/>
          <a:p>
            <a:r>
              <a:rPr lang="en-US" dirty="0" err="1">
                <a:solidFill>
                  <a:srgbClr val="33CDA5"/>
                </a:solidFill>
              </a:rPr>
              <a:t>Suid-Afrika</a:t>
            </a:r>
            <a:r>
              <a:rPr lang="en-US" dirty="0">
                <a:solidFill>
                  <a:srgbClr val="33CDA5"/>
                </a:solidFill>
              </a:rPr>
              <a:t> se </a:t>
            </a:r>
            <a:r>
              <a:rPr lang="en-US" dirty="0" err="1">
                <a:solidFill>
                  <a:srgbClr val="33CDA5"/>
                </a:solidFill>
              </a:rPr>
              <a:t>stadsondersteuningsprogram</a:t>
            </a:r>
            <a:endParaRPr lang="en-US" dirty="0">
              <a:solidFill>
                <a:srgbClr val="33CDA5"/>
              </a:solidFill>
            </a:endParaRPr>
          </a:p>
        </p:txBody>
      </p:sp>
      <p:pic>
        <p:nvPicPr>
          <p:cNvPr id="5" name="Picture 4">
            <a:extLst>
              <a:ext uri="{FF2B5EF4-FFF2-40B4-BE49-F238E27FC236}">
                <a16:creationId xmlns:a16="http://schemas.microsoft.com/office/drawing/2014/main" id="{6BD30705-369C-B155-9283-8EAB32EF3259}"/>
              </a:ext>
            </a:extLst>
          </p:cNvPr>
          <p:cNvPicPr>
            <a:picLocks noChangeAspect="1"/>
          </p:cNvPicPr>
          <p:nvPr/>
        </p:nvPicPr>
        <p:blipFill>
          <a:blip r:embed="rId3"/>
          <a:stretch>
            <a:fillRect/>
          </a:stretch>
        </p:blipFill>
        <p:spPr>
          <a:xfrm>
            <a:off x="3320902" y="1547700"/>
            <a:ext cx="7077739" cy="3981229"/>
          </a:xfrm>
          <a:prstGeom prst="rect">
            <a:avLst/>
          </a:prstGeom>
        </p:spPr>
      </p:pic>
      <p:sp>
        <p:nvSpPr>
          <p:cNvPr id="6" name="TextBox 5">
            <a:extLst>
              <a:ext uri="{FF2B5EF4-FFF2-40B4-BE49-F238E27FC236}">
                <a16:creationId xmlns:a16="http://schemas.microsoft.com/office/drawing/2014/main" id="{081D70BF-1030-AC68-F926-07B712F20241}"/>
              </a:ext>
            </a:extLst>
          </p:cNvPr>
          <p:cNvSpPr txBox="1"/>
          <p:nvPr/>
        </p:nvSpPr>
        <p:spPr>
          <a:xfrm>
            <a:off x="457200" y="1690688"/>
            <a:ext cx="2509520" cy="2308324"/>
          </a:xfrm>
          <a:prstGeom prst="rect">
            <a:avLst/>
          </a:prstGeom>
          <a:noFill/>
        </p:spPr>
        <p:txBody>
          <a:bodyPr wrap="square" rtlCol="0">
            <a:spAutoFit/>
          </a:bodyPr>
          <a:lstStyle/>
          <a:p>
            <a:pPr algn="ctr"/>
            <a:r>
              <a:rPr lang="en-GB" dirty="0" err="1">
                <a:solidFill>
                  <a:srgbClr val="33CDA5"/>
                </a:solidFill>
              </a:rPr>
              <a:t>Kyk</a:t>
            </a:r>
            <a:r>
              <a:rPr lang="en-GB" dirty="0">
                <a:solidFill>
                  <a:srgbClr val="33CDA5"/>
                </a:solidFill>
              </a:rPr>
              <a:t> </a:t>
            </a:r>
          </a:p>
          <a:p>
            <a:endParaRPr lang="en-GB" dirty="0">
              <a:solidFill>
                <a:srgbClr val="33CDA5"/>
              </a:solidFill>
            </a:endParaRPr>
          </a:p>
          <a:p>
            <a:r>
              <a:rPr lang="nl-NL" dirty="0">
                <a:solidFill>
                  <a:srgbClr val="FFC000"/>
                </a:solidFill>
              </a:rPr>
              <a:t>Suid-Afrika se stads-ondersteuningsprogram: Verbetering van die lewens en lewensbestaan ​​van ons burgers - YouTube</a:t>
            </a:r>
            <a:endParaRPr lang="en-ZA" dirty="0">
              <a:solidFill>
                <a:srgbClr val="FFC000"/>
              </a:solidFill>
            </a:endParaRPr>
          </a:p>
        </p:txBody>
      </p:sp>
      <p:sp>
        <p:nvSpPr>
          <p:cNvPr id="7" name="TextBox 6">
            <a:extLst>
              <a:ext uri="{FF2B5EF4-FFF2-40B4-BE49-F238E27FC236}">
                <a16:creationId xmlns:a16="http://schemas.microsoft.com/office/drawing/2014/main" id="{49A6CF1F-1BEC-4A4D-6712-32BFEE6E518F}"/>
              </a:ext>
            </a:extLst>
          </p:cNvPr>
          <p:cNvSpPr txBox="1"/>
          <p:nvPr/>
        </p:nvSpPr>
        <p:spPr>
          <a:xfrm>
            <a:off x="365760" y="4246880"/>
            <a:ext cx="2600960" cy="923330"/>
          </a:xfrm>
          <a:prstGeom prst="rect">
            <a:avLst/>
          </a:prstGeom>
          <a:noFill/>
        </p:spPr>
        <p:txBody>
          <a:bodyPr wrap="square" rtlCol="0">
            <a:spAutoFit/>
          </a:bodyPr>
          <a:lstStyle/>
          <a:p>
            <a:r>
              <a:rPr lang="en-GB" dirty="0" err="1">
                <a:solidFill>
                  <a:srgbClr val="FFC000"/>
                </a:solidFill>
              </a:rPr>
              <a:t>Antwoord</a:t>
            </a:r>
            <a:r>
              <a:rPr lang="en-GB" dirty="0">
                <a:solidFill>
                  <a:srgbClr val="FFC000"/>
                </a:solidFill>
              </a:rPr>
              <a:t> die </a:t>
            </a:r>
            <a:r>
              <a:rPr lang="en-GB" dirty="0" err="1">
                <a:solidFill>
                  <a:srgbClr val="FFC000"/>
                </a:solidFill>
              </a:rPr>
              <a:t>vrae</a:t>
            </a:r>
            <a:r>
              <a:rPr lang="en-GB" dirty="0">
                <a:solidFill>
                  <a:srgbClr val="FFC000"/>
                </a:solidFill>
              </a:rPr>
              <a:t> in </a:t>
            </a:r>
            <a:r>
              <a:rPr lang="en-GB" dirty="0" err="1">
                <a:solidFill>
                  <a:srgbClr val="FFC000"/>
                </a:solidFill>
              </a:rPr>
              <a:t>jou</a:t>
            </a:r>
            <a:r>
              <a:rPr lang="en-GB" dirty="0">
                <a:solidFill>
                  <a:srgbClr val="FFC000"/>
                </a:solidFill>
              </a:rPr>
              <a:t> </a:t>
            </a:r>
            <a:r>
              <a:rPr lang="en-GB" dirty="0" err="1">
                <a:solidFill>
                  <a:srgbClr val="FFC000"/>
                </a:solidFill>
              </a:rPr>
              <a:t>werkboek</a:t>
            </a:r>
            <a:r>
              <a:rPr lang="en-GB" dirty="0">
                <a:solidFill>
                  <a:srgbClr val="FFC000"/>
                </a:solidFill>
              </a:rPr>
              <a:t> wat </a:t>
            </a:r>
            <a:r>
              <a:rPr lang="en-GB" dirty="0" err="1">
                <a:solidFill>
                  <a:srgbClr val="FFC000"/>
                </a:solidFill>
              </a:rPr>
              <a:t>verband</a:t>
            </a:r>
            <a:r>
              <a:rPr lang="en-GB" dirty="0">
                <a:solidFill>
                  <a:srgbClr val="FFC000"/>
                </a:solidFill>
              </a:rPr>
              <a:t> </a:t>
            </a:r>
            <a:r>
              <a:rPr lang="en-GB" dirty="0" err="1">
                <a:solidFill>
                  <a:srgbClr val="FFC000"/>
                </a:solidFill>
              </a:rPr>
              <a:t>hou</a:t>
            </a:r>
            <a:r>
              <a:rPr lang="en-GB" dirty="0">
                <a:solidFill>
                  <a:srgbClr val="FFC000"/>
                </a:solidFill>
              </a:rPr>
              <a:t> met die video.</a:t>
            </a:r>
            <a:endParaRPr lang="en-ZA" dirty="0">
              <a:solidFill>
                <a:srgbClr val="FFC000"/>
              </a:solidFill>
            </a:endParaRPr>
          </a:p>
        </p:txBody>
      </p:sp>
      <p:pic>
        <p:nvPicPr>
          <p:cNvPr id="3" name="Picture 2">
            <a:extLst>
              <a:ext uri="{FF2B5EF4-FFF2-40B4-BE49-F238E27FC236}">
                <a16:creationId xmlns:a16="http://schemas.microsoft.com/office/drawing/2014/main" id="{70D553D6-0E8B-6404-1669-506D74E65A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2437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EE1F6-5774-0DA0-CC9C-28F9718E5F85}"/>
              </a:ext>
            </a:extLst>
          </p:cNvPr>
          <p:cNvSpPr>
            <a:spLocks noGrp="1"/>
          </p:cNvSpPr>
          <p:nvPr>
            <p:ph type="title"/>
          </p:nvPr>
        </p:nvSpPr>
        <p:spPr/>
        <p:txBody>
          <a:bodyPr/>
          <a:lstStyle/>
          <a:p>
            <a:pPr algn="ctr"/>
            <a:r>
              <a:rPr lang="en-GB" dirty="0">
                <a:solidFill>
                  <a:srgbClr val="33CDA5"/>
                </a:solidFill>
              </a:rPr>
              <a:t>Wat van </a:t>
            </a:r>
            <a:r>
              <a:rPr lang="en-GB" dirty="0" err="1">
                <a:solidFill>
                  <a:srgbClr val="33CDA5"/>
                </a:solidFill>
              </a:rPr>
              <a:t>gemeenskapsbetrokkenheid</a:t>
            </a:r>
            <a:r>
              <a:rPr lang="en-GB" dirty="0">
                <a:solidFill>
                  <a:srgbClr val="33CDA5"/>
                </a:solidFill>
              </a:rPr>
              <a:t>?</a:t>
            </a:r>
            <a:endParaRPr lang="en-ZA" dirty="0">
              <a:solidFill>
                <a:srgbClr val="33CDA5"/>
              </a:solidFill>
            </a:endParaRPr>
          </a:p>
        </p:txBody>
      </p:sp>
      <p:sp>
        <p:nvSpPr>
          <p:cNvPr id="3" name="Content Placeholder 2">
            <a:extLst>
              <a:ext uri="{FF2B5EF4-FFF2-40B4-BE49-F238E27FC236}">
                <a16:creationId xmlns:a16="http://schemas.microsoft.com/office/drawing/2014/main" id="{EDC643A8-9697-8F62-02C6-006D696C2681}"/>
              </a:ext>
            </a:extLst>
          </p:cNvPr>
          <p:cNvSpPr>
            <a:spLocks noGrp="1"/>
          </p:cNvSpPr>
          <p:nvPr>
            <p:ph idx="1"/>
          </p:nvPr>
        </p:nvSpPr>
        <p:spPr>
          <a:xfrm>
            <a:off x="3563620" y="1736090"/>
            <a:ext cx="5064760" cy="1325563"/>
          </a:xfrm>
          <a:ln>
            <a:solidFill>
              <a:schemeClr val="accent1"/>
            </a:solidFill>
          </a:ln>
        </p:spPr>
        <p:txBody>
          <a:bodyPr/>
          <a:lstStyle/>
          <a:p>
            <a:r>
              <a:rPr lang="nl-NL" dirty="0">
                <a:solidFill>
                  <a:srgbClr val="FFC000"/>
                </a:solidFill>
              </a:rPr>
              <a:t>Watter kwessies wat gesondheid en veiligheid bedreig, raak jou gemeenskap?</a:t>
            </a:r>
            <a:endParaRPr lang="en-ZA" dirty="0">
              <a:solidFill>
                <a:srgbClr val="FFC000"/>
              </a:solidFill>
            </a:endParaRPr>
          </a:p>
        </p:txBody>
      </p:sp>
      <p:sp>
        <p:nvSpPr>
          <p:cNvPr id="4" name="Rectangle 3">
            <a:extLst>
              <a:ext uri="{FF2B5EF4-FFF2-40B4-BE49-F238E27FC236}">
                <a16:creationId xmlns:a16="http://schemas.microsoft.com/office/drawing/2014/main" id="{74C5AAB2-13FF-5CDC-056F-EEC652B6D66D}"/>
              </a:ext>
            </a:extLst>
          </p:cNvPr>
          <p:cNvSpPr/>
          <p:nvPr/>
        </p:nvSpPr>
        <p:spPr>
          <a:xfrm>
            <a:off x="629920" y="3119120"/>
            <a:ext cx="4348480" cy="1497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rgbClr val="FFC000"/>
                </a:solidFill>
              </a:rPr>
              <a:t>Wat moet my plaaslike regering omtrent die kwessie doen?</a:t>
            </a:r>
            <a:endParaRPr lang="en-ZA" sz="2800" dirty="0">
              <a:solidFill>
                <a:srgbClr val="FFC000"/>
              </a:solidFill>
            </a:endParaRPr>
          </a:p>
        </p:txBody>
      </p:sp>
      <p:sp>
        <p:nvSpPr>
          <p:cNvPr id="5" name="Rectangle 4">
            <a:extLst>
              <a:ext uri="{FF2B5EF4-FFF2-40B4-BE49-F238E27FC236}">
                <a16:creationId xmlns:a16="http://schemas.microsoft.com/office/drawing/2014/main" id="{8E45CC01-8D77-E3C5-3C2B-C0D41002C834}"/>
              </a:ext>
            </a:extLst>
          </p:cNvPr>
          <p:cNvSpPr/>
          <p:nvPr/>
        </p:nvSpPr>
        <p:spPr>
          <a:xfrm>
            <a:off x="7213602" y="3061653"/>
            <a:ext cx="3870958" cy="155479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rgbClr val="FFC000"/>
                </a:solidFill>
              </a:rPr>
              <a:t>Wat kan NRO's of geloofsgebaseerde organisasies doen oor die kwessies?</a:t>
            </a:r>
            <a:endParaRPr lang="en-ZA" sz="2800" dirty="0">
              <a:solidFill>
                <a:srgbClr val="FFC000"/>
              </a:solidFill>
            </a:endParaRPr>
          </a:p>
        </p:txBody>
      </p:sp>
      <p:sp>
        <p:nvSpPr>
          <p:cNvPr id="6" name="Rectangle 5">
            <a:extLst>
              <a:ext uri="{FF2B5EF4-FFF2-40B4-BE49-F238E27FC236}">
                <a16:creationId xmlns:a16="http://schemas.microsoft.com/office/drawing/2014/main" id="{6220538A-FAC3-9B23-3A7D-D8955E1D0A48}"/>
              </a:ext>
            </a:extLst>
          </p:cNvPr>
          <p:cNvSpPr/>
          <p:nvPr/>
        </p:nvSpPr>
        <p:spPr>
          <a:xfrm>
            <a:off x="4043680" y="4836160"/>
            <a:ext cx="4094480" cy="149733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2800" dirty="0">
                <a:solidFill>
                  <a:srgbClr val="FFC000"/>
                </a:solidFill>
              </a:rPr>
              <a:t>Wat kan ek as individu aan die kwessies doen?</a:t>
            </a:r>
            <a:endParaRPr lang="en-ZA" sz="2800" dirty="0">
              <a:solidFill>
                <a:srgbClr val="FFC000"/>
              </a:solidFill>
            </a:endParaRPr>
          </a:p>
        </p:txBody>
      </p:sp>
      <p:pic>
        <p:nvPicPr>
          <p:cNvPr id="7" name="Picture 6">
            <a:extLst>
              <a:ext uri="{FF2B5EF4-FFF2-40B4-BE49-F238E27FC236}">
                <a16:creationId xmlns:a16="http://schemas.microsoft.com/office/drawing/2014/main" id="{017B56EA-79F3-85E3-6AFF-2E3760A9D7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767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bg/>
                                          </p:spTgt>
                                        </p:tgtEl>
                                      </p:cBhvr>
                                    </p:animEffect>
                                    <p:animScale>
                                      <p:cBhvr>
                                        <p:cTn id="7" dur="250" autoRev="1" fill="hold"/>
                                        <p:tgtEl>
                                          <p:spTgt spid="3">
                                            <p:bg/>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0" end="0"/>
                                            </p:txEl>
                                          </p:spTgt>
                                        </p:tgtEl>
                                      </p:cBhvr>
                                    </p:animEffect>
                                    <p:animScale>
                                      <p:cBhvr>
                                        <p:cTn id="12" dur="250" autoRev="1" fill="hold"/>
                                        <p:tgtEl>
                                          <p:spTgt spid="3">
                                            <p:txEl>
                                              <p:pRg st="0" end="0"/>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additive="base">
                                        <p:cTn id="17" dur="500" fill="hold"/>
                                        <p:tgtEl>
                                          <p:spTgt spid="4"/>
                                        </p:tgtEl>
                                        <p:attrNameLst>
                                          <p:attrName>ppt_x</p:attrName>
                                        </p:attrNameLst>
                                      </p:cBhvr>
                                      <p:tavLst>
                                        <p:tav tm="0">
                                          <p:val>
                                            <p:strVal val="#ppt_x"/>
                                          </p:val>
                                        </p:tav>
                                        <p:tav tm="100000">
                                          <p:val>
                                            <p:strVal val="#ppt_x"/>
                                          </p:val>
                                        </p:tav>
                                      </p:tavLst>
                                    </p:anim>
                                    <p:anim calcmode="lin" valueType="num">
                                      <p:cBhvr additive="base">
                                        <p:cTn id="1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circle(in)">
                                      <p:cBhvr>
                                        <p:cTn id="23" dur="20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randombar(horizontal)">
                                      <p:cBhvr>
                                        <p:cTn id="2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4" grpId="0" animBg="1"/>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2E141-6A11-8837-6E4B-C4DAA7ECD9F9}"/>
              </a:ext>
            </a:extLst>
          </p:cNvPr>
          <p:cNvSpPr>
            <a:spLocks noGrp="1"/>
          </p:cNvSpPr>
          <p:nvPr>
            <p:ph type="title"/>
          </p:nvPr>
        </p:nvSpPr>
        <p:spPr/>
        <p:txBody>
          <a:bodyPr/>
          <a:lstStyle/>
          <a:p>
            <a:r>
              <a:rPr lang="en-GB" dirty="0" err="1">
                <a:solidFill>
                  <a:srgbClr val="FFC000"/>
                </a:solidFill>
              </a:rPr>
              <a:t>Doen</a:t>
            </a:r>
            <a:r>
              <a:rPr lang="en-GB" dirty="0">
                <a:solidFill>
                  <a:srgbClr val="FFC000"/>
                </a:solidFill>
              </a:rPr>
              <a:t> </a:t>
            </a:r>
            <a:r>
              <a:rPr lang="en-GB" dirty="0" err="1">
                <a:solidFill>
                  <a:srgbClr val="FFC000"/>
                </a:solidFill>
              </a:rPr>
              <a:t>vrywilligerswerk</a:t>
            </a:r>
            <a:r>
              <a:rPr lang="en-GB" dirty="0">
                <a:solidFill>
                  <a:srgbClr val="FFC000"/>
                </a:solidFill>
              </a:rPr>
              <a:t>!!!!</a:t>
            </a:r>
            <a:endParaRPr lang="en-ZA" dirty="0">
              <a:solidFill>
                <a:srgbClr val="FFC000"/>
              </a:solidFill>
            </a:endParaRPr>
          </a:p>
        </p:txBody>
      </p:sp>
      <p:sp>
        <p:nvSpPr>
          <p:cNvPr id="3" name="Content Placeholder 2">
            <a:extLst>
              <a:ext uri="{FF2B5EF4-FFF2-40B4-BE49-F238E27FC236}">
                <a16:creationId xmlns:a16="http://schemas.microsoft.com/office/drawing/2014/main" id="{6ACFCFBF-BE62-F132-4C6E-5F8132E62EE4}"/>
              </a:ext>
            </a:extLst>
          </p:cNvPr>
          <p:cNvSpPr>
            <a:spLocks noGrp="1"/>
          </p:cNvSpPr>
          <p:nvPr>
            <p:ph idx="1"/>
          </p:nvPr>
        </p:nvSpPr>
        <p:spPr>
          <a:xfrm>
            <a:off x="838200" y="1899919"/>
            <a:ext cx="3042920" cy="4277043"/>
          </a:xfrm>
        </p:spPr>
        <p:txBody>
          <a:bodyPr>
            <a:normAutofit/>
          </a:bodyPr>
          <a:lstStyle/>
          <a:p>
            <a:r>
              <a:rPr lang="nl-NL" dirty="0">
                <a:solidFill>
                  <a:srgbClr val="FFC000"/>
                </a:solidFill>
              </a:rPr>
              <a:t>Kyk na die volgende video wat handel oor vrywilligerswerk in Suid-Afrika</a:t>
            </a:r>
            <a:endParaRPr lang="en-GB" dirty="0">
              <a:solidFill>
                <a:srgbClr val="FFC000"/>
              </a:solidFill>
            </a:endParaRPr>
          </a:p>
          <a:p>
            <a:r>
              <a:rPr lang="en-GB" dirty="0" err="1">
                <a:solidFill>
                  <a:srgbClr val="FFC000"/>
                </a:solidFill>
              </a:rPr>
              <a:t>Kyk</a:t>
            </a:r>
            <a:endParaRPr lang="en-GB" dirty="0">
              <a:solidFill>
                <a:srgbClr val="FFC000"/>
              </a:solidFill>
            </a:endParaRPr>
          </a:p>
          <a:p>
            <a:pPr marL="0" indent="0">
              <a:buNone/>
            </a:pPr>
            <a:r>
              <a:rPr lang="en-GB" u="sng" dirty="0">
                <a:solidFill>
                  <a:schemeClr val="bg1"/>
                </a:solidFill>
              </a:rPr>
              <a:t>African Impact se </a:t>
            </a:r>
            <a:r>
              <a:rPr lang="en-GB" u="sng" dirty="0" err="1">
                <a:solidFill>
                  <a:schemeClr val="bg1"/>
                </a:solidFill>
              </a:rPr>
              <a:t>vrywilligersprojekte</a:t>
            </a:r>
            <a:r>
              <a:rPr lang="en-GB" u="sng" dirty="0">
                <a:solidFill>
                  <a:schemeClr val="bg1"/>
                </a:solidFill>
              </a:rPr>
              <a:t> in </a:t>
            </a:r>
            <a:r>
              <a:rPr lang="en-GB" u="sng" dirty="0" err="1">
                <a:solidFill>
                  <a:schemeClr val="bg1"/>
                </a:solidFill>
              </a:rPr>
              <a:t>Kaapstad</a:t>
            </a:r>
            <a:r>
              <a:rPr lang="en-GB" u="sng" dirty="0">
                <a:solidFill>
                  <a:schemeClr val="bg1"/>
                </a:solidFill>
              </a:rPr>
              <a:t>, </a:t>
            </a:r>
            <a:r>
              <a:rPr lang="en-GB" u="sng" dirty="0" err="1">
                <a:solidFill>
                  <a:schemeClr val="bg1"/>
                </a:solidFill>
              </a:rPr>
              <a:t>Suid-Afrika</a:t>
            </a:r>
            <a:r>
              <a:rPr lang="en-GB" u="sng" dirty="0">
                <a:solidFill>
                  <a:schemeClr val="bg1"/>
                </a:solidFill>
              </a:rPr>
              <a:t> - YouTube</a:t>
            </a:r>
            <a:endParaRPr lang="en-ZA" u="sng" dirty="0">
              <a:solidFill>
                <a:schemeClr val="bg1"/>
              </a:solidFill>
            </a:endParaRPr>
          </a:p>
        </p:txBody>
      </p:sp>
      <p:pic>
        <p:nvPicPr>
          <p:cNvPr id="5" name="Picture 4">
            <a:extLst>
              <a:ext uri="{FF2B5EF4-FFF2-40B4-BE49-F238E27FC236}">
                <a16:creationId xmlns:a16="http://schemas.microsoft.com/office/drawing/2014/main" id="{443D0EEF-C21D-1827-0820-976E96C1BAFF}"/>
              </a:ext>
            </a:extLst>
          </p:cNvPr>
          <p:cNvPicPr>
            <a:picLocks noChangeAspect="1"/>
          </p:cNvPicPr>
          <p:nvPr/>
        </p:nvPicPr>
        <p:blipFill>
          <a:blip r:embed="rId3"/>
          <a:stretch>
            <a:fillRect/>
          </a:stretch>
        </p:blipFill>
        <p:spPr>
          <a:xfrm>
            <a:off x="4339856" y="1690688"/>
            <a:ext cx="7013944" cy="3945344"/>
          </a:xfrm>
          <a:prstGeom prst="rect">
            <a:avLst/>
          </a:prstGeom>
        </p:spPr>
      </p:pic>
      <p:pic>
        <p:nvPicPr>
          <p:cNvPr id="4" name="Picture 3">
            <a:extLst>
              <a:ext uri="{FF2B5EF4-FFF2-40B4-BE49-F238E27FC236}">
                <a16:creationId xmlns:a16="http://schemas.microsoft.com/office/drawing/2014/main" id="{128CED76-A79A-1205-9292-909E297758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825913" y="-2075"/>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37004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658</TotalTime>
  <Words>1467</Words>
  <Application>Microsoft Office PowerPoint</Application>
  <PresentationFormat>Widescreen</PresentationFormat>
  <Paragraphs>107</Paragraphs>
  <Slides>7</Slides>
  <Notes>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7</vt:i4>
      </vt:variant>
    </vt:vector>
  </HeadingPairs>
  <TitlesOfParts>
    <vt:vector size="16" baseType="lpstr">
      <vt:lpstr>Arial</vt:lpstr>
      <vt:lpstr>Britannic Bold</vt:lpstr>
      <vt:lpstr>Calibri</vt:lpstr>
      <vt:lpstr>Calibri Light</vt:lpstr>
      <vt:lpstr>Symbol</vt:lpstr>
      <vt:lpstr>Times New Roman</vt:lpstr>
      <vt:lpstr>Wingdings</vt:lpstr>
      <vt:lpstr>Wingdings 2</vt:lpstr>
      <vt:lpstr>Office Theme</vt:lpstr>
      <vt:lpstr>PowerPoint Presentation</vt:lpstr>
      <vt:lpstr>Flitsaktiwiteit</vt:lpstr>
      <vt:lpstr>Doel van die les</vt:lpstr>
      <vt:lpstr>Denk- en redeningsvaardighede!</vt:lpstr>
      <vt:lpstr>Suid-Afrika se stadsondersteuningsprogram</vt:lpstr>
      <vt:lpstr>Wat van gemeenskapsbetrokkenheid?</vt:lpstr>
      <vt:lpstr>Doen vrywilligerswerk!!!!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Leigh-Ann Pringle</dc:creator>
  <cp:lastModifiedBy>Carsten Gertz</cp:lastModifiedBy>
  <cp:revision>10</cp:revision>
  <dcterms:created xsi:type="dcterms:W3CDTF">2023-02-25T10:14:51Z</dcterms:created>
  <dcterms:modified xsi:type="dcterms:W3CDTF">2023-04-24T07:10:54Z</dcterms:modified>
</cp:coreProperties>
</file>