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6"/>
  </p:notesMasterIdLst>
  <p:sldIdLst>
    <p:sldId id="1864" r:id="rId5"/>
    <p:sldId id="1845" r:id="rId6"/>
    <p:sldId id="1846" r:id="rId7"/>
    <p:sldId id="1863" r:id="rId8"/>
    <p:sldId id="1848" r:id="rId9"/>
    <p:sldId id="1849" r:id="rId10"/>
    <p:sldId id="1862" r:id="rId11"/>
    <p:sldId id="1865" r:id="rId12"/>
    <p:sldId id="1852" r:id="rId13"/>
    <p:sldId id="1858" r:id="rId14"/>
    <p:sldId id="1866" r:id="rId1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000"/>
    <a:srgbClr val="FF2625"/>
    <a:srgbClr val="FF6600"/>
    <a:srgbClr val="FFFF00"/>
    <a:srgbClr val="00FF00"/>
    <a:srgbClr val="FF00FF"/>
    <a:srgbClr val="007788"/>
    <a:srgbClr val="297C2A"/>
    <a:srgbClr val="FE4387"/>
    <a:srgbClr val="01C2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873D1-7093-4ACD-AF16-DE1290769BA8}" v="80" dt="2022-04-23T22:30:46.5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4971" autoAdjust="0"/>
  </p:normalViewPr>
  <p:slideViewPr>
    <p:cSldViewPr snapToGrid="0">
      <p:cViewPr varScale="1">
        <p:scale>
          <a:sx n="85" d="100"/>
          <a:sy n="85" d="100"/>
        </p:scale>
        <p:origin x="1590" y="90"/>
      </p:cViewPr>
      <p:guideLst>
        <p:guide orient="horz" pos="2160"/>
        <p:guide pos="480"/>
        <p:guide pos="7200"/>
        <p:guide pos="4368"/>
      </p:guideLst>
    </p:cSldViewPr>
  </p:slideViewPr>
  <p:notesTextViewPr>
    <p:cViewPr>
      <p:scale>
        <a:sx n="1" d="1"/>
        <a:sy n="1" d="1"/>
      </p:scale>
      <p:origin x="0" y="0"/>
    </p:cViewPr>
  </p:notesTextViewPr>
  <p:sorterViewPr>
    <p:cViewPr>
      <p:scale>
        <a:sx n="140" d="100"/>
        <a:sy n="140" d="100"/>
      </p:scale>
      <p:origin x="0" y="-17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022873D1-7093-4ACD-AF16-DE1290769BA8}"/>
    <pc:docChg chg="undo custSel addSld delSld modSld sldOrd">
      <pc:chgData name="Kerri Cunningham" userId="5ca8a513-eaf1-4adc-9d18-6db7e5361089" providerId="ADAL" clId="{022873D1-7093-4ACD-AF16-DE1290769BA8}" dt="2022-04-23T22:31:05.798" v="1067" actId="1076"/>
      <pc:docMkLst>
        <pc:docMk/>
      </pc:docMkLst>
      <pc:sldChg chg="addSp delSp modSp mod ord">
        <pc:chgData name="Kerri Cunningham" userId="5ca8a513-eaf1-4adc-9d18-6db7e5361089" providerId="ADAL" clId="{022873D1-7093-4ACD-AF16-DE1290769BA8}" dt="2022-04-23T21:51:03.921" v="280"/>
        <pc:sldMkLst>
          <pc:docMk/>
          <pc:sldMk cId="803542810" sldId="1845"/>
        </pc:sldMkLst>
        <pc:spChg chg="add del">
          <ac:chgData name="Kerri Cunningham" userId="5ca8a513-eaf1-4adc-9d18-6db7e5361089" providerId="ADAL" clId="{022873D1-7093-4ACD-AF16-DE1290769BA8}" dt="2022-04-23T21:45:25.287" v="183" actId="478"/>
          <ac:spMkLst>
            <pc:docMk/>
            <pc:sldMk cId="803542810" sldId="1845"/>
            <ac:spMk id="2" creationId="{2CCA6CD3-80AA-4D39-B1D6-7D615FE2D890}"/>
          </ac:spMkLst>
        </pc:spChg>
        <pc:spChg chg="add mod">
          <ac:chgData name="Kerri Cunningham" userId="5ca8a513-eaf1-4adc-9d18-6db7e5361089" providerId="ADAL" clId="{022873D1-7093-4ACD-AF16-DE1290769BA8}" dt="2022-04-23T21:49:48.853" v="202" actId="1076"/>
          <ac:spMkLst>
            <pc:docMk/>
            <pc:sldMk cId="803542810" sldId="1845"/>
            <ac:spMk id="3" creationId="{EFE2B980-3FE0-44F4-9CB8-77A28BC63F4B}"/>
          </ac:spMkLst>
        </pc:spChg>
        <pc:spChg chg="mod ord">
          <ac:chgData name="Kerri Cunningham" userId="5ca8a513-eaf1-4adc-9d18-6db7e5361089" providerId="ADAL" clId="{022873D1-7093-4ACD-AF16-DE1290769BA8}" dt="2022-04-23T21:50:37.490" v="252" actId="313"/>
          <ac:spMkLst>
            <pc:docMk/>
            <pc:sldMk cId="803542810" sldId="1845"/>
            <ac:spMk id="4" creationId="{FD9E38B3-4686-8247-9625-49018D29F408}"/>
          </ac:spMkLst>
        </pc:spChg>
        <pc:spChg chg="del mod">
          <ac:chgData name="Kerri Cunningham" userId="5ca8a513-eaf1-4adc-9d18-6db7e5361089" providerId="ADAL" clId="{022873D1-7093-4ACD-AF16-DE1290769BA8}" dt="2022-04-23T21:49:28.688" v="195" actId="478"/>
          <ac:spMkLst>
            <pc:docMk/>
            <pc:sldMk cId="803542810" sldId="1845"/>
            <ac:spMk id="6" creationId="{7DCBA01B-ECA4-4938-872A-B38BEB13AC06}"/>
          </ac:spMkLst>
        </pc:spChg>
        <pc:spChg chg="add">
          <ac:chgData name="Kerri Cunningham" userId="5ca8a513-eaf1-4adc-9d18-6db7e5361089" providerId="ADAL" clId="{022873D1-7093-4ACD-AF16-DE1290769BA8}" dt="2022-04-23T21:45:57.879" v="186"/>
          <ac:spMkLst>
            <pc:docMk/>
            <pc:sldMk cId="803542810" sldId="1845"/>
            <ac:spMk id="7" creationId="{D9DA258C-05B5-47BD-9F25-1EAF0D484DFB}"/>
          </ac:spMkLst>
        </pc:spChg>
        <pc:spChg chg="add del mod">
          <ac:chgData name="Kerri Cunningham" userId="5ca8a513-eaf1-4adc-9d18-6db7e5361089" providerId="ADAL" clId="{022873D1-7093-4ACD-AF16-DE1290769BA8}" dt="2022-04-23T21:49:29.897" v="196" actId="478"/>
          <ac:spMkLst>
            <pc:docMk/>
            <pc:sldMk cId="803542810" sldId="1845"/>
            <ac:spMk id="12" creationId="{A0BC7931-376C-4834-AB8E-FC174A10BA14}"/>
          </ac:spMkLst>
        </pc:spChg>
        <pc:spChg chg="add mod">
          <ac:chgData name="Kerri Cunningham" userId="5ca8a513-eaf1-4adc-9d18-6db7e5361089" providerId="ADAL" clId="{022873D1-7093-4ACD-AF16-DE1290769BA8}" dt="2022-04-23T21:50:54.176" v="278" actId="20577"/>
          <ac:spMkLst>
            <pc:docMk/>
            <pc:sldMk cId="803542810" sldId="1845"/>
            <ac:spMk id="14" creationId="{5A5FD414-AC4F-4885-9099-6837FE46954F}"/>
          </ac:spMkLst>
        </pc:spChg>
        <pc:graphicFrameChg chg="add del mod">
          <ac:chgData name="Kerri Cunningham" userId="5ca8a513-eaf1-4adc-9d18-6db7e5361089" providerId="ADAL" clId="{022873D1-7093-4ACD-AF16-DE1290769BA8}" dt="2022-04-23T21:49:02.019" v="188" actId="478"/>
          <ac:graphicFrameMkLst>
            <pc:docMk/>
            <pc:sldMk cId="803542810" sldId="1845"/>
            <ac:graphicFrameMk id="8" creationId="{2390F446-772B-45E9-A8C6-3E21BF20E2C2}"/>
          </ac:graphicFrameMkLst>
        </pc:graphicFrameChg>
        <pc:picChg chg="add mod">
          <ac:chgData name="Kerri Cunningham" userId="5ca8a513-eaf1-4adc-9d18-6db7e5361089" providerId="ADAL" clId="{022873D1-7093-4ACD-AF16-DE1290769BA8}" dt="2022-04-23T21:40:33.093" v="158"/>
          <ac:picMkLst>
            <pc:docMk/>
            <pc:sldMk cId="803542810" sldId="1845"/>
            <ac:picMk id="5" creationId="{511845E1-1447-497C-8FDD-9D80C5882AD0}"/>
          </ac:picMkLst>
        </pc:picChg>
        <pc:picChg chg="add mod">
          <ac:chgData name="Kerri Cunningham" userId="5ca8a513-eaf1-4adc-9d18-6db7e5361089" providerId="ADAL" clId="{022873D1-7093-4ACD-AF16-DE1290769BA8}" dt="2022-04-23T21:49:56.885" v="205" actId="1076"/>
          <ac:picMkLst>
            <pc:docMk/>
            <pc:sldMk cId="803542810" sldId="1845"/>
            <ac:picMk id="10" creationId="{3B2C6BFA-A3E6-407D-80A4-49C0D3D95FD3}"/>
          </ac:picMkLst>
        </pc:picChg>
        <pc:picChg chg="add del mod">
          <ac:chgData name="Kerri Cunningham" userId="5ca8a513-eaf1-4adc-9d18-6db7e5361089" providerId="ADAL" clId="{022873D1-7093-4ACD-AF16-DE1290769BA8}" dt="2022-04-23T21:45:12.222" v="181" actId="478"/>
          <ac:picMkLst>
            <pc:docMk/>
            <pc:sldMk cId="803542810" sldId="1845"/>
            <ac:picMk id="11266" creationId="{2F2F0190-AC77-4EED-82F7-F3077DE9AF60}"/>
          </ac:picMkLst>
        </pc:picChg>
      </pc:sldChg>
      <pc:sldChg chg="addSp delSp modSp mod">
        <pc:chgData name="Kerri Cunningham" userId="5ca8a513-eaf1-4adc-9d18-6db7e5361089" providerId="ADAL" clId="{022873D1-7093-4ACD-AF16-DE1290769BA8}" dt="2022-04-23T21:53:10.830" v="360" actId="207"/>
        <pc:sldMkLst>
          <pc:docMk/>
          <pc:sldMk cId="461669259" sldId="1846"/>
        </pc:sldMkLst>
        <pc:spChg chg="mod">
          <ac:chgData name="Kerri Cunningham" userId="5ca8a513-eaf1-4adc-9d18-6db7e5361089" providerId="ADAL" clId="{022873D1-7093-4ACD-AF16-DE1290769BA8}" dt="2022-04-23T21:53:10.830" v="360" actId="207"/>
          <ac:spMkLst>
            <pc:docMk/>
            <pc:sldMk cId="461669259" sldId="1846"/>
            <ac:spMk id="2" creationId="{3F36812B-2065-4A2B-B59B-8957022687BC}"/>
          </ac:spMkLst>
        </pc:spChg>
        <pc:spChg chg="add del mod">
          <ac:chgData name="Kerri Cunningham" userId="5ca8a513-eaf1-4adc-9d18-6db7e5361089" providerId="ADAL" clId="{022873D1-7093-4ACD-AF16-DE1290769BA8}" dt="2022-04-23T21:51:39.773" v="285" actId="478"/>
          <ac:spMkLst>
            <pc:docMk/>
            <pc:sldMk cId="461669259" sldId="1846"/>
            <ac:spMk id="5" creationId="{9B104A85-0ED4-4481-8916-7591EED14C02}"/>
          </ac:spMkLst>
        </pc:spChg>
        <pc:spChg chg="del">
          <ac:chgData name="Kerri Cunningham" userId="5ca8a513-eaf1-4adc-9d18-6db7e5361089" providerId="ADAL" clId="{022873D1-7093-4ACD-AF16-DE1290769BA8}" dt="2022-04-23T21:51:38.271" v="284" actId="478"/>
          <ac:spMkLst>
            <pc:docMk/>
            <pc:sldMk cId="461669259" sldId="1846"/>
            <ac:spMk id="7" creationId="{87BA0B6F-5258-479C-87B7-C806E6757035}"/>
          </ac:spMkLst>
        </pc:spChg>
        <pc:picChg chg="add mod">
          <ac:chgData name="Kerri Cunningham" userId="5ca8a513-eaf1-4adc-9d18-6db7e5361089" providerId="ADAL" clId="{022873D1-7093-4ACD-AF16-DE1290769BA8}" dt="2022-04-23T21:40:29.968" v="157" actId="1076"/>
          <ac:picMkLst>
            <pc:docMk/>
            <pc:sldMk cId="461669259" sldId="1846"/>
            <ac:picMk id="4" creationId="{95F0D02A-7193-4AAF-BAFE-8FC6460FE749}"/>
          </ac:picMkLst>
        </pc:picChg>
        <pc:picChg chg="add mod">
          <ac:chgData name="Kerri Cunningham" userId="5ca8a513-eaf1-4adc-9d18-6db7e5361089" providerId="ADAL" clId="{022873D1-7093-4ACD-AF16-DE1290769BA8}" dt="2022-04-23T21:52:47.173" v="358" actId="1076"/>
          <ac:picMkLst>
            <pc:docMk/>
            <pc:sldMk cId="461669259" sldId="1846"/>
            <ac:picMk id="12290" creationId="{C6ED3E37-F809-49BF-9B3C-A8C7B9B62008}"/>
          </ac:picMkLst>
        </pc:picChg>
      </pc:sldChg>
      <pc:sldChg chg="addSp delSp modSp mod">
        <pc:chgData name="Kerri Cunningham" userId="5ca8a513-eaf1-4adc-9d18-6db7e5361089" providerId="ADAL" clId="{022873D1-7093-4ACD-AF16-DE1290769BA8}" dt="2022-04-23T22:02:32.982" v="558" actId="1076"/>
        <pc:sldMkLst>
          <pc:docMk/>
          <pc:sldMk cId="2957678139" sldId="1848"/>
        </pc:sldMkLst>
        <pc:spChg chg="mod">
          <ac:chgData name="Kerri Cunningham" userId="5ca8a513-eaf1-4adc-9d18-6db7e5361089" providerId="ADAL" clId="{022873D1-7093-4ACD-AF16-DE1290769BA8}" dt="2022-04-23T21:57:34.660" v="407" actId="33524"/>
          <ac:spMkLst>
            <pc:docMk/>
            <pc:sldMk cId="2957678139" sldId="1848"/>
            <ac:spMk id="4" creationId="{048FBE6B-DC67-4E64-80F4-CADE978D2FE3}"/>
          </ac:spMkLst>
        </pc:spChg>
        <pc:spChg chg="del mod">
          <ac:chgData name="Kerri Cunningham" userId="5ca8a513-eaf1-4adc-9d18-6db7e5361089" providerId="ADAL" clId="{022873D1-7093-4ACD-AF16-DE1290769BA8}" dt="2022-04-23T21:57:17.270" v="379" actId="478"/>
          <ac:spMkLst>
            <pc:docMk/>
            <pc:sldMk cId="2957678139" sldId="1848"/>
            <ac:spMk id="10" creationId="{3E90A16C-1235-4DE1-9AE7-2F7599C83F90}"/>
          </ac:spMkLst>
        </pc:spChg>
        <pc:graphicFrameChg chg="add mod modGraphic">
          <ac:chgData name="Kerri Cunningham" userId="5ca8a513-eaf1-4adc-9d18-6db7e5361089" providerId="ADAL" clId="{022873D1-7093-4ACD-AF16-DE1290769BA8}" dt="2022-04-23T21:58:06.069" v="418" actId="2710"/>
          <ac:graphicFrameMkLst>
            <pc:docMk/>
            <pc:sldMk cId="2957678139" sldId="1848"/>
            <ac:graphicFrameMk id="2" creationId="{9EFF1B9E-12F4-48EF-9143-1F32FF1FA4A0}"/>
          </ac:graphicFrameMkLst>
        </pc:graphicFrameChg>
        <pc:graphicFrameChg chg="add mod modGraphic">
          <ac:chgData name="Kerri Cunningham" userId="5ca8a513-eaf1-4adc-9d18-6db7e5361089" providerId="ADAL" clId="{022873D1-7093-4ACD-AF16-DE1290769BA8}" dt="2022-04-23T22:02:32.982" v="558" actId="1076"/>
          <ac:graphicFrameMkLst>
            <pc:docMk/>
            <pc:sldMk cId="2957678139" sldId="1848"/>
            <ac:graphicFrameMk id="3" creationId="{97E3231B-CBA8-464F-8DF1-E355DC8F04E3}"/>
          </ac:graphicFrameMkLst>
        </pc:graphicFrameChg>
        <pc:graphicFrameChg chg="del">
          <ac:chgData name="Kerri Cunningham" userId="5ca8a513-eaf1-4adc-9d18-6db7e5361089" providerId="ADAL" clId="{022873D1-7093-4ACD-AF16-DE1290769BA8}" dt="2022-04-23T21:56:26.238" v="371" actId="478"/>
          <ac:graphicFrameMkLst>
            <pc:docMk/>
            <pc:sldMk cId="2957678139" sldId="1848"/>
            <ac:graphicFrameMk id="7" creationId="{AD3D3348-39B0-440D-88BE-1A8FA9891931}"/>
          </ac:graphicFrameMkLst>
        </pc:graphicFrameChg>
        <pc:picChg chg="add mod">
          <ac:chgData name="Kerri Cunningham" userId="5ca8a513-eaf1-4adc-9d18-6db7e5361089" providerId="ADAL" clId="{022873D1-7093-4ACD-AF16-DE1290769BA8}" dt="2022-04-23T21:40:38.980" v="160"/>
          <ac:picMkLst>
            <pc:docMk/>
            <pc:sldMk cId="2957678139" sldId="1848"/>
            <ac:picMk id="5" creationId="{18397E09-C231-4D51-BDA6-E2D4AB2D8B4F}"/>
          </ac:picMkLst>
        </pc:picChg>
      </pc:sldChg>
      <pc:sldChg chg="addSp modSp mod">
        <pc:chgData name="Kerri Cunningham" userId="5ca8a513-eaf1-4adc-9d18-6db7e5361089" providerId="ADAL" clId="{022873D1-7093-4ACD-AF16-DE1290769BA8}" dt="2022-04-23T21:59:44.626" v="484" actId="20577"/>
        <pc:sldMkLst>
          <pc:docMk/>
          <pc:sldMk cId="394783395" sldId="1849"/>
        </pc:sldMkLst>
        <pc:spChg chg="mod">
          <ac:chgData name="Kerri Cunningham" userId="5ca8a513-eaf1-4adc-9d18-6db7e5361089" providerId="ADAL" clId="{022873D1-7093-4ACD-AF16-DE1290769BA8}" dt="2022-04-23T21:59:44.626" v="484" actId="20577"/>
          <ac:spMkLst>
            <pc:docMk/>
            <pc:sldMk cId="394783395" sldId="1849"/>
            <ac:spMk id="3" creationId="{EF99585A-5E1F-40FA-8E64-BB4F04611657}"/>
          </ac:spMkLst>
        </pc:spChg>
        <pc:spChg chg="mod">
          <ac:chgData name="Kerri Cunningham" userId="5ca8a513-eaf1-4adc-9d18-6db7e5361089" providerId="ADAL" clId="{022873D1-7093-4ACD-AF16-DE1290769BA8}" dt="2022-04-23T21:59:23.004" v="470" actId="1076"/>
          <ac:spMkLst>
            <pc:docMk/>
            <pc:sldMk cId="394783395" sldId="1849"/>
            <ac:spMk id="5" creationId="{D1262CD5-AD01-42E3-9173-97C12BB0D9B8}"/>
          </ac:spMkLst>
        </pc:spChg>
        <pc:picChg chg="add mod">
          <ac:chgData name="Kerri Cunningham" userId="5ca8a513-eaf1-4adc-9d18-6db7e5361089" providerId="ADAL" clId="{022873D1-7093-4ACD-AF16-DE1290769BA8}" dt="2022-04-23T21:40:43.766" v="161"/>
          <ac:picMkLst>
            <pc:docMk/>
            <pc:sldMk cId="394783395" sldId="1849"/>
            <ac:picMk id="4" creationId="{5AECE4F3-AB51-49F2-9376-02A2421CF4A6}"/>
          </ac:picMkLst>
        </pc:picChg>
      </pc:sldChg>
      <pc:sldChg chg="addSp delSp modSp del mod setBg">
        <pc:chgData name="Kerri Cunningham" userId="5ca8a513-eaf1-4adc-9d18-6db7e5361089" providerId="ADAL" clId="{022873D1-7093-4ACD-AF16-DE1290769BA8}" dt="2022-04-23T22:09:03.627" v="801" actId="47"/>
        <pc:sldMkLst>
          <pc:docMk/>
          <pc:sldMk cId="0" sldId="1851"/>
        </pc:sldMkLst>
        <pc:spChg chg="del mod">
          <ac:chgData name="Kerri Cunningham" userId="5ca8a513-eaf1-4adc-9d18-6db7e5361089" providerId="ADAL" clId="{022873D1-7093-4ACD-AF16-DE1290769BA8}" dt="2022-04-23T22:08:55.847" v="798" actId="21"/>
          <ac:spMkLst>
            <pc:docMk/>
            <pc:sldMk cId="0" sldId="1851"/>
            <ac:spMk id="3" creationId="{220D1DFC-5D54-4DF6-99FA-917E49EA6C06}"/>
          </ac:spMkLst>
        </pc:spChg>
        <pc:spChg chg="add mod">
          <ac:chgData name="Kerri Cunningham" userId="5ca8a513-eaf1-4adc-9d18-6db7e5361089" providerId="ADAL" clId="{022873D1-7093-4ACD-AF16-DE1290769BA8}" dt="2022-04-23T22:08:55.847" v="798" actId="21"/>
          <ac:spMkLst>
            <pc:docMk/>
            <pc:sldMk cId="0" sldId="1851"/>
            <ac:spMk id="6" creationId="{02130F4B-54DC-41EA-87F3-C8390BF15E26}"/>
          </ac:spMkLst>
        </pc:spChg>
        <pc:spChg chg="add del mod">
          <ac:chgData name="Kerri Cunningham" userId="5ca8a513-eaf1-4adc-9d18-6db7e5361089" providerId="ADAL" clId="{022873D1-7093-4ACD-AF16-DE1290769BA8}" dt="2022-04-23T22:04:09.757" v="563" actId="478"/>
          <ac:spMkLst>
            <pc:docMk/>
            <pc:sldMk cId="0" sldId="1851"/>
            <ac:spMk id="7" creationId="{DB341E9A-7001-4B57-A7B2-9202B5242953}"/>
          </ac:spMkLst>
        </pc:spChg>
        <pc:spChg chg="add del mod">
          <ac:chgData name="Kerri Cunningham" userId="5ca8a513-eaf1-4adc-9d18-6db7e5361089" providerId="ADAL" clId="{022873D1-7093-4ACD-AF16-DE1290769BA8}" dt="2022-04-23T22:04:15.424" v="566" actId="478"/>
          <ac:spMkLst>
            <pc:docMk/>
            <pc:sldMk cId="0" sldId="1851"/>
            <ac:spMk id="9" creationId="{7A793FEF-2670-4023-9716-563E1F5E612C}"/>
          </ac:spMkLst>
        </pc:spChg>
        <pc:spChg chg="add del mod">
          <ac:chgData name="Kerri Cunningham" userId="5ca8a513-eaf1-4adc-9d18-6db7e5361089" providerId="ADAL" clId="{022873D1-7093-4ACD-AF16-DE1290769BA8}" dt="2022-04-23T22:04:12.461" v="565" actId="478"/>
          <ac:spMkLst>
            <pc:docMk/>
            <pc:sldMk cId="0" sldId="1851"/>
            <ac:spMk id="16" creationId="{82B839A9-BE4F-40C7-ABA3-682B626FFB08}"/>
          </ac:spMkLst>
        </pc:spChg>
        <pc:spChg chg="add del">
          <ac:chgData name="Kerri Cunningham" userId="5ca8a513-eaf1-4adc-9d18-6db7e5361089" providerId="ADAL" clId="{022873D1-7093-4ACD-AF16-DE1290769BA8}" dt="2022-04-23T22:04:10.413" v="564" actId="26606"/>
          <ac:spMkLst>
            <pc:docMk/>
            <pc:sldMk cId="0" sldId="1851"/>
            <ac:spMk id="21" creationId="{DD38EE57-B708-47C9-A4A4-E25F09FAB029}"/>
          </ac:spMkLst>
        </pc:spChg>
        <pc:grpChg chg="add del">
          <ac:chgData name="Kerri Cunningham" userId="5ca8a513-eaf1-4adc-9d18-6db7e5361089" providerId="ADAL" clId="{022873D1-7093-4ACD-AF16-DE1290769BA8}" dt="2022-04-23T22:04:10.413" v="564" actId="26606"/>
          <ac:grpSpMkLst>
            <pc:docMk/>
            <pc:sldMk cId="0" sldId="1851"/>
            <ac:grpSpMk id="23" creationId="{57A28182-58A5-4DBB-8F64-BD944BCA8154}"/>
          </ac:grpSpMkLst>
        </pc:grpChg>
        <pc:graphicFrameChg chg="add del mod modGraphic">
          <ac:chgData name="Kerri Cunningham" userId="5ca8a513-eaf1-4adc-9d18-6db7e5361089" providerId="ADAL" clId="{022873D1-7093-4ACD-AF16-DE1290769BA8}" dt="2022-04-23T22:08:55.847" v="798" actId="21"/>
          <ac:graphicFrameMkLst>
            <pc:docMk/>
            <pc:sldMk cId="0" sldId="1851"/>
            <ac:graphicFrameMk id="2" creationId="{AB483BE7-C9E2-492D-A8CC-74AF8559F2B2}"/>
          </ac:graphicFrameMkLst>
        </pc:graphicFrameChg>
        <pc:graphicFrameChg chg="del">
          <ac:chgData name="Kerri Cunningham" userId="5ca8a513-eaf1-4adc-9d18-6db7e5361089" providerId="ADAL" clId="{022873D1-7093-4ACD-AF16-DE1290769BA8}" dt="2022-04-23T22:03:40.907" v="559" actId="478"/>
          <ac:graphicFrameMkLst>
            <pc:docMk/>
            <pc:sldMk cId="0" sldId="1851"/>
            <ac:graphicFrameMk id="6" creationId="{9E3A0DD1-A709-40A7-BC49-7647287B8555}"/>
          </ac:graphicFrameMkLst>
        </pc:graphicFrameChg>
        <pc:picChg chg="add mod">
          <ac:chgData name="Kerri Cunningham" userId="5ca8a513-eaf1-4adc-9d18-6db7e5361089" providerId="ADAL" clId="{022873D1-7093-4ACD-AF16-DE1290769BA8}" dt="2022-04-23T21:40:46.077" v="162"/>
          <ac:picMkLst>
            <pc:docMk/>
            <pc:sldMk cId="0" sldId="1851"/>
            <ac:picMk id="5" creationId="{BABDADAE-E0F7-4FAB-8CD2-D5A2489CB763}"/>
          </ac:picMkLst>
        </pc:picChg>
      </pc:sldChg>
      <pc:sldChg chg="addSp delSp modSp mod">
        <pc:chgData name="Kerri Cunningham" userId="5ca8a513-eaf1-4adc-9d18-6db7e5361089" providerId="ADAL" clId="{022873D1-7093-4ACD-AF16-DE1290769BA8}" dt="2022-04-23T22:09:01.944" v="800" actId="1076"/>
        <pc:sldMkLst>
          <pc:docMk/>
          <pc:sldMk cId="0" sldId="1852"/>
        </pc:sldMkLst>
        <pc:spChg chg="del">
          <ac:chgData name="Kerri Cunningham" userId="5ca8a513-eaf1-4adc-9d18-6db7e5361089" providerId="ADAL" clId="{022873D1-7093-4ACD-AF16-DE1290769BA8}" dt="2022-04-23T22:08:46.398" v="795" actId="478"/>
          <ac:spMkLst>
            <pc:docMk/>
            <pc:sldMk cId="0" sldId="1852"/>
            <ac:spMk id="3" creationId="{158B51BF-780C-45D4-A1D0-32D55EA0F2B4}"/>
          </ac:spMkLst>
        </pc:spChg>
        <pc:spChg chg="del">
          <ac:chgData name="Kerri Cunningham" userId="5ca8a513-eaf1-4adc-9d18-6db7e5361089" providerId="ADAL" clId="{022873D1-7093-4ACD-AF16-DE1290769BA8}" dt="2022-04-23T22:08:44.093" v="793" actId="478"/>
          <ac:spMkLst>
            <pc:docMk/>
            <pc:sldMk cId="0" sldId="1852"/>
            <ac:spMk id="4" creationId="{93D5B08B-062C-44B9-B26B-59FC596B377F}"/>
          </ac:spMkLst>
        </pc:spChg>
        <pc:spChg chg="del">
          <ac:chgData name="Kerri Cunningham" userId="5ca8a513-eaf1-4adc-9d18-6db7e5361089" providerId="ADAL" clId="{022873D1-7093-4ACD-AF16-DE1290769BA8}" dt="2022-04-23T22:08:42.897" v="792" actId="478"/>
          <ac:spMkLst>
            <pc:docMk/>
            <pc:sldMk cId="0" sldId="1852"/>
            <ac:spMk id="5" creationId="{26E58EC9-97A8-4831-B77A-6206FB7F4B53}"/>
          </ac:spMkLst>
        </pc:spChg>
        <pc:spChg chg="add del mod">
          <ac:chgData name="Kerri Cunningham" userId="5ca8a513-eaf1-4adc-9d18-6db7e5361089" providerId="ADAL" clId="{022873D1-7093-4ACD-AF16-DE1290769BA8}" dt="2022-04-23T22:08:49.162" v="797" actId="478"/>
          <ac:spMkLst>
            <pc:docMk/>
            <pc:sldMk cId="0" sldId="1852"/>
            <ac:spMk id="7" creationId="{9F3E54EE-5C7C-473B-9C22-74D21FAA35F9}"/>
          </ac:spMkLst>
        </pc:spChg>
        <pc:spChg chg="add del mod">
          <ac:chgData name="Kerri Cunningham" userId="5ca8a513-eaf1-4adc-9d18-6db7e5361089" providerId="ADAL" clId="{022873D1-7093-4ACD-AF16-DE1290769BA8}" dt="2022-04-23T22:08:47.605" v="796" actId="478"/>
          <ac:spMkLst>
            <pc:docMk/>
            <pc:sldMk cId="0" sldId="1852"/>
            <ac:spMk id="9" creationId="{B8CDC50F-53F5-4784-8F56-FB96C187EA89}"/>
          </ac:spMkLst>
        </pc:spChg>
        <pc:spChg chg="add mod">
          <ac:chgData name="Kerri Cunningham" userId="5ca8a513-eaf1-4adc-9d18-6db7e5361089" providerId="ADAL" clId="{022873D1-7093-4ACD-AF16-DE1290769BA8}" dt="2022-04-23T22:09:01.944" v="800" actId="1076"/>
          <ac:spMkLst>
            <pc:docMk/>
            <pc:sldMk cId="0" sldId="1852"/>
            <ac:spMk id="11" creationId="{5CD09016-706E-4EA1-A8EB-DFB6813C2AA5}"/>
          </ac:spMkLst>
        </pc:spChg>
        <pc:spChg chg="del">
          <ac:chgData name="Kerri Cunningham" userId="5ca8a513-eaf1-4adc-9d18-6db7e5361089" providerId="ADAL" clId="{022873D1-7093-4ACD-AF16-DE1290769BA8}" dt="2022-04-23T22:08:45.758" v="794" actId="478"/>
          <ac:spMkLst>
            <pc:docMk/>
            <pc:sldMk cId="0" sldId="1852"/>
            <ac:spMk id="9219" creationId="{A17D04F1-4318-4DD6-B27E-D66AE4D426B2}"/>
          </ac:spMkLst>
        </pc:spChg>
        <pc:graphicFrameChg chg="add mod">
          <ac:chgData name="Kerri Cunningham" userId="5ca8a513-eaf1-4adc-9d18-6db7e5361089" providerId="ADAL" clId="{022873D1-7093-4ACD-AF16-DE1290769BA8}" dt="2022-04-23T22:09:01.944" v="800" actId="1076"/>
          <ac:graphicFrameMkLst>
            <pc:docMk/>
            <pc:sldMk cId="0" sldId="1852"/>
            <ac:graphicFrameMk id="12" creationId="{D037AC3E-FF30-4CF1-AEAB-1263782DE3C9}"/>
          </ac:graphicFrameMkLst>
        </pc:graphicFrameChg>
        <pc:picChg chg="add mod">
          <ac:chgData name="Kerri Cunningham" userId="5ca8a513-eaf1-4adc-9d18-6db7e5361089" providerId="ADAL" clId="{022873D1-7093-4ACD-AF16-DE1290769BA8}" dt="2022-04-23T21:40:48.987" v="163"/>
          <ac:picMkLst>
            <pc:docMk/>
            <pc:sldMk cId="0" sldId="1852"/>
            <ac:picMk id="6" creationId="{CF064247-4783-4886-9DE3-8F0657607688}"/>
          </ac:picMkLst>
        </pc:picChg>
      </pc:sldChg>
      <pc:sldChg chg="addSp delSp modSp mod">
        <pc:chgData name="Kerri Cunningham" userId="5ca8a513-eaf1-4adc-9d18-6db7e5361089" providerId="ADAL" clId="{022873D1-7093-4ACD-AF16-DE1290769BA8}" dt="2022-04-23T22:16:05.716" v="1040" actId="1076"/>
        <pc:sldMkLst>
          <pc:docMk/>
          <pc:sldMk cId="4244761525" sldId="1858"/>
        </pc:sldMkLst>
        <pc:spChg chg="mod">
          <ac:chgData name="Kerri Cunningham" userId="5ca8a513-eaf1-4adc-9d18-6db7e5361089" providerId="ADAL" clId="{022873D1-7093-4ACD-AF16-DE1290769BA8}" dt="2022-04-23T22:15:58.919" v="1038" actId="20577"/>
          <ac:spMkLst>
            <pc:docMk/>
            <pc:sldMk cId="4244761525" sldId="1858"/>
            <ac:spMk id="3" creationId="{17155E1D-F4AD-41A7-B948-E2D246CCFE8A}"/>
          </ac:spMkLst>
        </pc:spChg>
        <pc:spChg chg="del mod">
          <ac:chgData name="Kerri Cunningham" userId="5ca8a513-eaf1-4adc-9d18-6db7e5361089" providerId="ADAL" clId="{022873D1-7093-4ACD-AF16-DE1290769BA8}" dt="2022-04-23T22:13:46.468" v="1020" actId="478"/>
          <ac:spMkLst>
            <pc:docMk/>
            <pc:sldMk cId="4244761525" sldId="1858"/>
            <ac:spMk id="4" creationId="{FD9E38B3-4686-8247-9625-49018D29F408}"/>
          </ac:spMkLst>
        </pc:spChg>
        <pc:spChg chg="add del mod">
          <ac:chgData name="Kerri Cunningham" userId="5ca8a513-eaf1-4adc-9d18-6db7e5361089" providerId="ADAL" clId="{022873D1-7093-4ACD-AF16-DE1290769BA8}" dt="2022-04-23T22:13:48.936" v="1021" actId="478"/>
          <ac:spMkLst>
            <pc:docMk/>
            <pc:sldMk cId="4244761525" sldId="1858"/>
            <ac:spMk id="6" creationId="{FD9AC64E-58A3-4109-BCC2-4FE0588A0F2A}"/>
          </ac:spMkLst>
        </pc:spChg>
        <pc:picChg chg="add mod">
          <ac:chgData name="Kerri Cunningham" userId="5ca8a513-eaf1-4adc-9d18-6db7e5361089" providerId="ADAL" clId="{022873D1-7093-4ACD-AF16-DE1290769BA8}" dt="2022-04-23T21:40:52.948" v="165"/>
          <ac:picMkLst>
            <pc:docMk/>
            <pc:sldMk cId="4244761525" sldId="1858"/>
            <ac:picMk id="5" creationId="{9E639798-5094-4012-A9F8-D8AFBFF7E4C9}"/>
          </ac:picMkLst>
        </pc:picChg>
        <pc:picChg chg="add mod">
          <ac:chgData name="Kerri Cunningham" userId="5ca8a513-eaf1-4adc-9d18-6db7e5361089" providerId="ADAL" clId="{022873D1-7093-4ACD-AF16-DE1290769BA8}" dt="2022-04-23T22:16:02.801" v="1039" actId="1076"/>
          <ac:picMkLst>
            <pc:docMk/>
            <pc:sldMk cId="4244761525" sldId="1858"/>
            <ac:picMk id="1026" creationId="{E716E164-928A-486E-97A0-EF5A3D18DDD4}"/>
          </ac:picMkLst>
        </pc:picChg>
        <pc:picChg chg="add del mod">
          <ac:chgData name="Kerri Cunningham" userId="5ca8a513-eaf1-4adc-9d18-6db7e5361089" providerId="ADAL" clId="{022873D1-7093-4ACD-AF16-DE1290769BA8}" dt="2022-04-23T22:15:18.358" v="1025" actId="478"/>
          <ac:picMkLst>
            <pc:docMk/>
            <pc:sldMk cId="4244761525" sldId="1858"/>
            <ac:picMk id="1028" creationId="{FD71868F-E39D-4D03-8806-980A744367C2}"/>
          </ac:picMkLst>
        </pc:picChg>
        <pc:picChg chg="add mod">
          <ac:chgData name="Kerri Cunningham" userId="5ca8a513-eaf1-4adc-9d18-6db7e5361089" providerId="ADAL" clId="{022873D1-7093-4ACD-AF16-DE1290769BA8}" dt="2022-04-23T22:16:05.716" v="1040" actId="1076"/>
          <ac:picMkLst>
            <pc:docMk/>
            <pc:sldMk cId="4244761525" sldId="1858"/>
            <ac:picMk id="1030" creationId="{B304EB90-0640-4EA6-B167-9876BE57D73B}"/>
          </ac:picMkLst>
        </pc:picChg>
      </pc:sldChg>
      <pc:sldChg chg="addSp modSp del">
        <pc:chgData name="Kerri Cunningham" userId="5ca8a513-eaf1-4adc-9d18-6db7e5361089" providerId="ADAL" clId="{022873D1-7093-4ACD-AF16-DE1290769BA8}" dt="2022-04-23T22:17:49.732" v="1041" actId="47"/>
        <pc:sldMkLst>
          <pc:docMk/>
          <pc:sldMk cId="576716121" sldId="1859"/>
        </pc:sldMkLst>
        <pc:picChg chg="add mod">
          <ac:chgData name="Kerri Cunningham" userId="5ca8a513-eaf1-4adc-9d18-6db7e5361089" providerId="ADAL" clId="{022873D1-7093-4ACD-AF16-DE1290769BA8}" dt="2022-04-23T21:40:58.555" v="166"/>
          <ac:picMkLst>
            <pc:docMk/>
            <pc:sldMk cId="576716121" sldId="1859"/>
            <ac:picMk id="5" creationId="{82452336-E7DF-4BF5-9059-413360F6C7F0}"/>
          </ac:picMkLst>
        </pc:picChg>
      </pc:sldChg>
      <pc:sldChg chg="addSp modSp del">
        <pc:chgData name="Kerri Cunningham" userId="5ca8a513-eaf1-4adc-9d18-6db7e5361089" providerId="ADAL" clId="{022873D1-7093-4ACD-AF16-DE1290769BA8}" dt="2022-04-23T22:18:06.299" v="1042" actId="47"/>
        <pc:sldMkLst>
          <pc:docMk/>
          <pc:sldMk cId="3992488130" sldId="1860"/>
        </pc:sldMkLst>
        <pc:picChg chg="add mod">
          <ac:chgData name="Kerri Cunningham" userId="5ca8a513-eaf1-4adc-9d18-6db7e5361089" providerId="ADAL" clId="{022873D1-7093-4ACD-AF16-DE1290769BA8}" dt="2022-04-23T21:41:08.328" v="167"/>
          <ac:picMkLst>
            <pc:docMk/>
            <pc:sldMk cId="3992488130" sldId="1860"/>
            <ac:picMk id="4" creationId="{2E2E7519-3B99-41AE-904A-E378440E6498}"/>
          </ac:picMkLst>
        </pc:picChg>
      </pc:sldChg>
      <pc:sldChg chg="addSp modSp mod ord">
        <pc:chgData name="Kerri Cunningham" userId="5ca8a513-eaf1-4adc-9d18-6db7e5361089" providerId="ADAL" clId="{022873D1-7093-4ACD-AF16-DE1290769BA8}" dt="2022-04-23T22:01:02.525" v="548" actId="1076"/>
        <pc:sldMkLst>
          <pc:docMk/>
          <pc:sldMk cId="846236848" sldId="1862"/>
        </pc:sldMkLst>
        <pc:spChg chg="mod">
          <ac:chgData name="Kerri Cunningham" userId="5ca8a513-eaf1-4adc-9d18-6db7e5361089" providerId="ADAL" clId="{022873D1-7093-4ACD-AF16-DE1290769BA8}" dt="2022-04-23T22:00:28.067" v="496" actId="20577"/>
          <ac:spMkLst>
            <pc:docMk/>
            <pc:sldMk cId="846236848" sldId="1862"/>
            <ac:spMk id="2" creationId="{9B8BBDC7-B590-43B7-BBD0-3A247210E1AC}"/>
          </ac:spMkLst>
        </pc:spChg>
        <pc:spChg chg="mod">
          <ac:chgData name="Kerri Cunningham" userId="5ca8a513-eaf1-4adc-9d18-6db7e5361089" providerId="ADAL" clId="{022873D1-7093-4ACD-AF16-DE1290769BA8}" dt="2022-04-23T22:01:02.525" v="548" actId="1076"/>
          <ac:spMkLst>
            <pc:docMk/>
            <pc:sldMk cId="846236848" sldId="1862"/>
            <ac:spMk id="5" creationId="{6DAF3745-4FDE-4B04-A987-B2BA56B0C4B5}"/>
          </ac:spMkLst>
        </pc:spChg>
        <pc:picChg chg="add mod">
          <ac:chgData name="Kerri Cunningham" userId="5ca8a513-eaf1-4adc-9d18-6db7e5361089" providerId="ADAL" clId="{022873D1-7093-4ACD-AF16-DE1290769BA8}" dt="2022-04-23T21:40:50.683" v="164"/>
          <ac:picMkLst>
            <pc:docMk/>
            <pc:sldMk cId="846236848" sldId="1862"/>
            <ac:picMk id="4" creationId="{87F23511-FC72-4E66-ABC5-94EC09866179}"/>
          </ac:picMkLst>
        </pc:picChg>
      </pc:sldChg>
      <pc:sldChg chg="addSp delSp modSp mod">
        <pc:chgData name="Kerri Cunningham" userId="5ca8a513-eaf1-4adc-9d18-6db7e5361089" providerId="ADAL" clId="{022873D1-7093-4ACD-AF16-DE1290769BA8}" dt="2022-04-23T21:56:11.951" v="370" actId="1076"/>
        <pc:sldMkLst>
          <pc:docMk/>
          <pc:sldMk cId="394499453" sldId="1863"/>
        </pc:sldMkLst>
        <pc:spChg chg="del">
          <ac:chgData name="Kerri Cunningham" userId="5ca8a513-eaf1-4adc-9d18-6db7e5361089" providerId="ADAL" clId="{022873D1-7093-4ACD-AF16-DE1290769BA8}" dt="2022-04-23T21:56:03.935" v="365" actId="478"/>
          <ac:spMkLst>
            <pc:docMk/>
            <pc:sldMk cId="394499453" sldId="1863"/>
            <ac:spMk id="3" creationId="{F84004F6-2668-4FC1-838D-4ECB627E3359}"/>
          </ac:spMkLst>
        </pc:spChg>
        <pc:spChg chg="del">
          <ac:chgData name="Kerri Cunningham" userId="5ca8a513-eaf1-4adc-9d18-6db7e5361089" providerId="ADAL" clId="{022873D1-7093-4ACD-AF16-DE1290769BA8}" dt="2022-04-23T21:56:04.919" v="366" actId="478"/>
          <ac:spMkLst>
            <pc:docMk/>
            <pc:sldMk cId="394499453" sldId="1863"/>
            <ac:spMk id="4" creationId="{7B21FAA4-F076-4E56-9A2A-1E78742EA482}"/>
          </ac:spMkLst>
        </pc:spChg>
        <pc:spChg chg="add del mod">
          <ac:chgData name="Kerri Cunningham" userId="5ca8a513-eaf1-4adc-9d18-6db7e5361089" providerId="ADAL" clId="{022873D1-7093-4ACD-AF16-DE1290769BA8}" dt="2022-04-23T21:56:02.304" v="364" actId="478"/>
          <ac:spMkLst>
            <pc:docMk/>
            <pc:sldMk cId="394499453" sldId="1863"/>
            <ac:spMk id="6" creationId="{12CAB65F-CEB9-4276-ACA4-6B7866A7703A}"/>
          </ac:spMkLst>
        </pc:spChg>
        <pc:spChg chg="add del mod">
          <ac:chgData name="Kerri Cunningham" userId="5ca8a513-eaf1-4adc-9d18-6db7e5361089" providerId="ADAL" clId="{022873D1-7093-4ACD-AF16-DE1290769BA8}" dt="2022-04-23T21:56:06.419" v="367" actId="478"/>
          <ac:spMkLst>
            <pc:docMk/>
            <pc:sldMk cId="394499453" sldId="1863"/>
            <ac:spMk id="8" creationId="{FCDB3289-07B0-4285-9121-E68AF03CD306}"/>
          </ac:spMkLst>
        </pc:spChg>
        <pc:spChg chg="del">
          <ac:chgData name="Kerri Cunningham" userId="5ca8a513-eaf1-4adc-9d18-6db7e5361089" providerId="ADAL" clId="{022873D1-7093-4ACD-AF16-DE1290769BA8}" dt="2022-04-23T21:56:00.122" v="363" actId="478"/>
          <ac:spMkLst>
            <pc:docMk/>
            <pc:sldMk cId="394499453" sldId="1863"/>
            <ac:spMk id="9219" creationId="{A17D04F1-4318-4DD6-B27E-D66AE4D426B2}"/>
          </ac:spMkLst>
        </pc:spChg>
        <pc:picChg chg="add mod">
          <ac:chgData name="Kerri Cunningham" userId="5ca8a513-eaf1-4adc-9d18-6db7e5361089" providerId="ADAL" clId="{022873D1-7093-4ACD-AF16-DE1290769BA8}" dt="2022-04-23T21:40:35.063" v="159"/>
          <ac:picMkLst>
            <pc:docMk/>
            <pc:sldMk cId="394499453" sldId="1863"/>
            <ac:picMk id="5" creationId="{E6FEEEBE-96D6-414B-9EC3-47CA1FBB023D}"/>
          </ac:picMkLst>
        </pc:picChg>
        <pc:picChg chg="add mod">
          <ac:chgData name="Kerri Cunningham" userId="5ca8a513-eaf1-4adc-9d18-6db7e5361089" providerId="ADAL" clId="{022873D1-7093-4ACD-AF16-DE1290769BA8}" dt="2022-04-23T21:56:11.951" v="370" actId="1076"/>
          <ac:picMkLst>
            <pc:docMk/>
            <pc:sldMk cId="394499453" sldId="1863"/>
            <ac:picMk id="10242" creationId="{A77E57A1-A284-47EC-BBD6-84C2A50A3B8F}"/>
          </ac:picMkLst>
        </pc:picChg>
      </pc:sldChg>
      <pc:sldChg chg="addSp delSp modSp mod">
        <pc:chgData name="Kerri Cunningham" userId="5ca8a513-eaf1-4adc-9d18-6db7e5361089" providerId="ADAL" clId="{022873D1-7093-4ACD-AF16-DE1290769BA8}" dt="2022-04-23T21:42:22.061" v="178" actId="14100"/>
        <pc:sldMkLst>
          <pc:docMk/>
          <pc:sldMk cId="1543265293" sldId="1864"/>
        </pc:sldMkLst>
        <pc:spChg chg="mod">
          <ac:chgData name="Kerri Cunningham" userId="5ca8a513-eaf1-4adc-9d18-6db7e5361089" providerId="ADAL" clId="{022873D1-7093-4ACD-AF16-DE1290769BA8}" dt="2022-04-23T21:41:23.346" v="168" actId="207"/>
          <ac:spMkLst>
            <pc:docMk/>
            <pc:sldMk cId="1543265293" sldId="1864"/>
            <ac:spMk id="3074" creationId="{ED2DB031-9003-4F74-A88F-FE2A2ABABC72}"/>
          </ac:spMkLst>
        </pc:spChg>
        <pc:picChg chg="add mod">
          <ac:chgData name="Kerri Cunningham" userId="5ca8a513-eaf1-4adc-9d18-6db7e5361089" providerId="ADAL" clId="{022873D1-7093-4ACD-AF16-DE1290769BA8}" dt="2022-04-23T21:40:21.760" v="155" actId="1076"/>
          <ac:picMkLst>
            <pc:docMk/>
            <pc:sldMk cId="1543265293" sldId="1864"/>
            <ac:picMk id="6" creationId="{A5CB586D-BB32-4606-96F8-F47DF8089921}"/>
          </ac:picMkLst>
        </pc:picChg>
        <pc:picChg chg="add mod">
          <ac:chgData name="Kerri Cunningham" userId="5ca8a513-eaf1-4adc-9d18-6db7e5361089" providerId="ADAL" clId="{022873D1-7093-4ACD-AF16-DE1290769BA8}" dt="2022-04-23T21:41:31.147" v="170" actId="1076"/>
          <ac:picMkLst>
            <pc:docMk/>
            <pc:sldMk cId="1543265293" sldId="1864"/>
            <ac:picMk id="1026" creationId="{B7F8AD43-6550-4FFB-8D80-8A38FFC732DD}"/>
          </ac:picMkLst>
        </pc:picChg>
        <pc:picChg chg="add mod">
          <ac:chgData name="Kerri Cunningham" userId="5ca8a513-eaf1-4adc-9d18-6db7e5361089" providerId="ADAL" clId="{022873D1-7093-4ACD-AF16-DE1290769BA8}" dt="2022-04-23T21:37:23.622" v="9" actId="1076"/>
          <ac:picMkLst>
            <pc:docMk/>
            <pc:sldMk cId="1543265293" sldId="1864"/>
            <ac:picMk id="1028" creationId="{635FEB85-8CCC-46B8-9140-51BCDB44E269}"/>
          </ac:picMkLst>
        </pc:picChg>
        <pc:picChg chg="add del mod">
          <ac:chgData name="Kerri Cunningham" userId="5ca8a513-eaf1-4adc-9d18-6db7e5361089" providerId="ADAL" clId="{022873D1-7093-4ACD-AF16-DE1290769BA8}" dt="2022-04-23T21:40:01.148" v="152" actId="478"/>
          <ac:picMkLst>
            <pc:docMk/>
            <pc:sldMk cId="1543265293" sldId="1864"/>
            <ac:picMk id="1030" creationId="{933D7034-4FC9-4E83-95A6-8AA4E177B96B}"/>
          </ac:picMkLst>
        </pc:picChg>
        <pc:picChg chg="add mod">
          <ac:chgData name="Kerri Cunningham" userId="5ca8a513-eaf1-4adc-9d18-6db7e5361089" providerId="ADAL" clId="{022873D1-7093-4ACD-AF16-DE1290769BA8}" dt="2022-04-23T21:42:22.061" v="178" actId="14100"/>
          <ac:picMkLst>
            <pc:docMk/>
            <pc:sldMk cId="1543265293" sldId="1864"/>
            <ac:picMk id="1032" creationId="{BBD94F55-77EA-4F53-A393-05D8CA23CA11}"/>
          </ac:picMkLst>
        </pc:picChg>
      </pc:sldChg>
      <pc:sldChg chg="addSp delSp modSp new mod ord">
        <pc:chgData name="Kerri Cunningham" userId="5ca8a513-eaf1-4adc-9d18-6db7e5361089" providerId="ADAL" clId="{022873D1-7093-4ACD-AF16-DE1290769BA8}" dt="2022-04-23T22:19:44.016" v="1052" actId="1076"/>
        <pc:sldMkLst>
          <pc:docMk/>
          <pc:sldMk cId="2625093596" sldId="1865"/>
        </pc:sldMkLst>
        <pc:spChg chg="del">
          <ac:chgData name="Kerri Cunningham" userId="5ca8a513-eaf1-4adc-9d18-6db7e5361089" providerId="ADAL" clId="{022873D1-7093-4ACD-AF16-DE1290769BA8}" dt="2022-04-23T22:19:27.128" v="1045" actId="478"/>
          <ac:spMkLst>
            <pc:docMk/>
            <pc:sldMk cId="2625093596" sldId="1865"/>
            <ac:spMk id="2" creationId="{58F765B4-1874-484E-B47F-E86F475BBB38}"/>
          </ac:spMkLst>
        </pc:spChg>
        <pc:spChg chg="del">
          <ac:chgData name="Kerri Cunningham" userId="5ca8a513-eaf1-4adc-9d18-6db7e5361089" providerId="ADAL" clId="{022873D1-7093-4ACD-AF16-DE1290769BA8}" dt="2022-04-23T22:19:26.097" v="1044" actId="478"/>
          <ac:spMkLst>
            <pc:docMk/>
            <pc:sldMk cId="2625093596" sldId="1865"/>
            <ac:spMk id="3" creationId="{85B72C3E-B773-4DED-A79B-E248BAFD099A}"/>
          </ac:spMkLst>
        </pc:spChg>
        <pc:picChg chg="add mod">
          <ac:chgData name="Kerri Cunningham" userId="5ca8a513-eaf1-4adc-9d18-6db7e5361089" providerId="ADAL" clId="{022873D1-7093-4ACD-AF16-DE1290769BA8}" dt="2022-04-23T22:19:44.016" v="1052" actId="1076"/>
          <ac:picMkLst>
            <pc:docMk/>
            <pc:sldMk cId="2625093596" sldId="1865"/>
            <ac:picMk id="4" creationId="{2778E5E1-B927-405B-B9D8-92617A9C45D7}"/>
          </ac:picMkLst>
        </pc:picChg>
      </pc:sldChg>
      <pc:sldChg chg="addSp delSp modSp add mod ord modClrScheme chgLayout">
        <pc:chgData name="Kerri Cunningham" userId="5ca8a513-eaf1-4adc-9d18-6db7e5361089" providerId="ADAL" clId="{022873D1-7093-4ACD-AF16-DE1290769BA8}" dt="2022-04-23T22:31:05.798" v="1067" actId="1076"/>
        <pc:sldMkLst>
          <pc:docMk/>
          <pc:sldMk cId="725485152" sldId="1866"/>
        </pc:sldMkLst>
        <pc:picChg chg="add mod">
          <ac:chgData name="Kerri Cunningham" userId="5ca8a513-eaf1-4adc-9d18-6db7e5361089" providerId="ADAL" clId="{022873D1-7093-4ACD-AF16-DE1290769BA8}" dt="2022-04-23T22:31:05.798" v="1067" actId="1076"/>
          <ac:picMkLst>
            <pc:docMk/>
            <pc:sldMk cId="725485152" sldId="1866"/>
            <ac:picMk id="3" creationId="{D8ACEF97-60FD-4226-9E3E-8B5DB79CF7F2}"/>
          </ac:picMkLst>
        </pc:picChg>
        <pc:picChg chg="del">
          <ac:chgData name="Kerri Cunningham" userId="5ca8a513-eaf1-4adc-9d18-6db7e5361089" providerId="ADAL" clId="{022873D1-7093-4ACD-AF16-DE1290769BA8}" dt="2022-04-23T22:30:45.083" v="1056" actId="478"/>
          <ac:picMkLst>
            <pc:docMk/>
            <pc:sldMk cId="725485152" sldId="1866"/>
            <ac:picMk id="4" creationId="{2778E5E1-B927-405B-B9D8-92617A9C45D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extLst>
      <p:ext uri="{BB962C8B-B14F-4D97-AF65-F5344CB8AC3E}">
        <p14:creationId xmlns:p14="http://schemas.microsoft.com/office/powerpoint/2010/main" val="4981839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af-ZA" dirty="0"/>
              <a:t>Verwys na </a:t>
            </a:r>
            <a:r>
              <a:rPr lang="af-ZA" b="1" dirty="0"/>
              <a:t>Gr9 KW2 WVW NSS vs NVS Lesvoorbereiding </a:t>
            </a:r>
            <a:r>
              <a:rPr lang="af-ZA" dirty="0"/>
              <a:t>bladsye 6-9 vir gedetailleerde onderwysernotas oor Les 2.</a:t>
            </a:r>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43A5AC0-459E-4425-91E3-48F0DAB26F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56275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138341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350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69BE3FD0-1382-4F0E-A01F-F6C205E7DCDC}"/>
              </a:ext>
            </a:extLst>
          </p:cNvPr>
          <p:cNvSpPr>
            <a:spLocks noGrp="1"/>
          </p:cNvSpPr>
          <p:nvPr>
            <p:ph type="body" sz="quarter" idx="10"/>
          </p:nvPr>
        </p:nvSpPr>
        <p:spPr>
          <a:xfrm>
            <a:off x="4612641" y="3554917"/>
            <a:ext cx="6438912" cy="763083"/>
          </a:xfrm>
        </p:spPr>
        <p:txBody>
          <a:bodyPr>
            <a:noAutofit/>
          </a:bodyPr>
          <a:lstStyle>
            <a:lvl1pPr marL="0" indent="0">
              <a:buNone/>
              <a:defRPr sz="4000">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7" name="Rectangle 2">
            <a:extLst>
              <a:ext uri="{FF2B5EF4-FFF2-40B4-BE49-F238E27FC236}">
                <a16:creationId xmlns:a16="http://schemas.microsoft.com/office/drawing/2014/main" id="{2E0BC0C9-E1C8-43B4-B02D-558783360CD4}"/>
              </a:ext>
            </a:extLst>
          </p:cNvPr>
          <p:cNvSpPr>
            <a:spLocks noGrp="1" noChangeArrowheads="1"/>
          </p:cNvSpPr>
          <p:nvPr>
            <p:ph type="ctrTitle" idx="4294967295"/>
          </p:nvPr>
        </p:nvSpPr>
        <p:spPr>
          <a:xfrm>
            <a:off x="4612640" y="2311400"/>
            <a:ext cx="5156200" cy="1117600"/>
          </a:xfrm>
        </p:spPr>
        <p:txBody>
          <a:bodyPr anchor="ctr">
            <a:normAutofit fontScale="90000"/>
          </a:bodyPr>
          <a:lstStyle>
            <a:lvl1pPr>
              <a:defRPr>
                <a:latin typeface="+mj-lt"/>
              </a:defRPr>
            </a:lvl1pPr>
          </a:lstStyle>
          <a:p>
            <a:pPr algn="l" eaLnBrk="1" hangingPunct="1"/>
            <a:r>
              <a:rPr lang="en-US" altLang="en-US" sz="6600" b="1">
                <a:latin typeface="+mn-lt"/>
              </a:rPr>
              <a:t>Click to edit Master title style</a:t>
            </a:r>
            <a:endParaRPr lang="en-US" altLang="en-US" sz="6600" b="1" dirty="0">
              <a:latin typeface="+mn-lt"/>
            </a:endParaRPr>
          </a:p>
        </p:txBody>
      </p:sp>
      <p:pic>
        <p:nvPicPr>
          <p:cNvPr id="3" name="Picture 2">
            <a:extLst>
              <a:ext uri="{FF2B5EF4-FFF2-40B4-BE49-F238E27FC236}">
                <a16:creationId xmlns:a16="http://schemas.microsoft.com/office/drawing/2014/main" id="{D685578F-CE23-4B1E-8B29-2B29EC47FA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3527592" cy="68580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91440" tIns="0" rIns="9144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2" name="Title 1">
            <a:extLst>
              <a:ext uri="{FF2B5EF4-FFF2-40B4-BE49-F238E27FC236}">
                <a16:creationId xmlns:a16="http://schemas.microsoft.com/office/drawing/2014/main" id="{AF513624-9AD4-4B61-B3D1-7B21213507C0}"/>
              </a:ext>
            </a:extLst>
          </p:cNvPr>
          <p:cNvSpPr>
            <a:spLocks noGrp="1"/>
          </p:cNvSpPr>
          <p:nvPr>
            <p:ph type="title"/>
          </p:nvPr>
        </p:nvSpPr>
        <p:spPr>
          <a:xfrm>
            <a:off x="762000" y="715964"/>
            <a:ext cx="10591800" cy="646332"/>
          </a:xfrm>
        </p:spPr>
        <p:txBody>
          <a:bodyPr>
            <a:no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1422917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t>4/22/2023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t>‹#›</a:t>
            </a:fld>
            <a:endParaRPr lang="en-US" dirty="0"/>
          </a:p>
        </p:txBody>
      </p:sp>
    </p:spTree>
    <p:extLst>
      <p:ext uri="{BB962C8B-B14F-4D97-AF65-F5344CB8AC3E}">
        <p14:creationId xmlns:p14="http://schemas.microsoft.com/office/powerpoint/2010/main" val="413784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2"/>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2000" b="1"/>
            </a:lvl1pPr>
            <a:lvl2pPr marL="228600" indent="-228600">
              <a:spcBef>
                <a:spcPts val="1000"/>
              </a:spcBef>
              <a:tabLst/>
              <a:defRPr sz="1800"/>
            </a:lvl2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buNone/>
              <a:defRPr/>
            </a:lvl1pPr>
          </a:lstStyle>
          <a:p>
            <a:r>
              <a:rPr lang="en-US"/>
              <a:t>Click icon to add picture</a:t>
            </a:r>
            <a:endParaRPr lang="en-US" dirty="0"/>
          </a:p>
        </p:txBody>
      </p:sp>
      <p:pic>
        <p:nvPicPr>
          <p:cNvPr id="2" name="Picture 1">
            <a:extLst>
              <a:ext uri="{FF2B5EF4-FFF2-40B4-BE49-F238E27FC236}">
                <a16:creationId xmlns:a16="http://schemas.microsoft.com/office/drawing/2014/main" id="{1C19AE8D-05DC-434E-8BAB-DB7EE74623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
        <p:nvSpPr>
          <p:cNvPr id="3" name="Title 2">
            <a:extLst>
              <a:ext uri="{FF2B5EF4-FFF2-40B4-BE49-F238E27FC236}">
                <a16:creationId xmlns:a16="http://schemas.microsoft.com/office/drawing/2014/main" id="{33CCC0B9-F174-4BEA-B4A2-17F39F974373}"/>
              </a:ext>
            </a:extLst>
          </p:cNvPr>
          <p:cNvSpPr>
            <a:spLocks noGrp="1"/>
          </p:cNvSpPr>
          <p:nvPr>
            <p:ph type="title"/>
          </p:nvPr>
        </p:nvSpPr>
        <p:spPr>
          <a:xfrm>
            <a:off x="762000" y="715962"/>
            <a:ext cx="5334000" cy="1189038"/>
          </a:xfrm>
        </p:spPr>
        <p:txBody>
          <a:bodyPr anchor="t">
            <a:no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3104946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2"/>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2000" b="1"/>
            </a:lvl1pPr>
            <a:lvl2pPr marL="228600">
              <a:spcBef>
                <a:spcPts val="1000"/>
              </a:spcBef>
              <a:defRPr sz="1800"/>
            </a:lvl2pPr>
          </a:lstStyle>
          <a:p>
            <a:pPr lvl="0"/>
            <a:r>
              <a:rPr lang="en-US"/>
              <a:t>Click to edit Master text styles</a:t>
            </a:r>
          </a:p>
          <a:p>
            <a:pPr lvl="1"/>
            <a:r>
              <a:rPr lang="en-US"/>
              <a:t>Second level</a:t>
            </a:r>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444081"/>
            <a:ext cx="4572000" cy="2362200"/>
          </a:xfrm>
        </p:spPr>
        <p:txBody>
          <a:bodyPr/>
          <a:lstStyle>
            <a:lvl1pPr>
              <a:buNone/>
              <a:defRPr/>
            </a:lvl1pPr>
          </a:lstStyle>
          <a:p>
            <a:r>
              <a:rPr lang="en-US"/>
              <a:t>Click icon to add picture</a:t>
            </a:r>
            <a:endParaRPr lang="en-US" dirty="0"/>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p:spPr>
        <p:txBody>
          <a:bodyPr/>
          <a:lstStyle>
            <a:lvl1pPr>
              <a:buNone/>
              <a:defRPr/>
            </a:lvl1pPr>
          </a:lstStyle>
          <a:p>
            <a:r>
              <a:rPr lang="en-US"/>
              <a:t>Click icon to add picture</a:t>
            </a:r>
            <a:endParaRPr lang="en-US" dirty="0"/>
          </a:p>
        </p:txBody>
      </p:sp>
      <p:pic>
        <p:nvPicPr>
          <p:cNvPr id="2" name="Picture 1">
            <a:extLst>
              <a:ext uri="{FF2B5EF4-FFF2-40B4-BE49-F238E27FC236}">
                <a16:creationId xmlns:a16="http://schemas.microsoft.com/office/drawing/2014/main" id="{15BEAC93-2E5F-4D18-864F-810515C360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
        <p:nvSpPr>
          <p:cNvPr id="10" name="Title 2">
            <a:extLst>
              <a:ext uri="{FF2B5EF4-FFF2-40B4-BE49-F238E27FC236}">
                <a16:creationId xmlns:a16="http://schemas.microsoft.com/office/drawing/2014/main" id="{3F45076F-4240-4B40-8CE4-637DD751A68B}"/>
              </a:ext>
            </a:extLst>
          </p:cNvPr>
          <p:cNvSpPr>
            <a:spLocks noGrp="1"/>
          </p:cNvSpPr>
          <p:nvPr>
            <p:ph type="title"/>
          </p:nvPr>
        </p:nvSpPr>
        <p:spPr>
          <a:xfrm>
            <a:off x="762000" y="715963"/>
            <a:ext cx="5334000" cy="1189038"/>
          </a:xfrm>
        </p:spPr>
        <p:txBody>
          <a:bodyPr anchor="t">
            <a:normAutofit/>
          </a:bodyPr>
          <a:lstStyle>
            <a:lvl1pPr>
              <a:spcBef>
                <a:spcPts val="1000"/>
              </a:spcBef>
              <a:defRPr sz="4000" b="1"/>
            </a:lvl1pPr>
          </a:lstStyle>
          <a:p>
            <a:r>
              <a:rPr lang="en-US"/>
              <a:t>Click to edit Master title style</a:t>
            </a:r>
            <a:endParaRPr lang="en-US" dirty="0"/>
          </a:p>
        </p:txBody>
      </p:sp>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490D68-B82F-49A4-A08B-9A8AF3A6F17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7721600" y="0"/>
            <a:ext cx="4470400" cy="6858000"/>
          </a:xfrm>
          <a:prstGeom prst="rect">
            <a:avLst/>
          </a:prstGeom>
        </p:spPr>
      </p:pic>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2000" b="1">
                <a:solidFill>
                  <a:schemeClr val="bg2"/>
                </a:solidFill>
              </a:defRPr>
            </a:lvl1pPr>
            <a:lvl2pPr marL="228600">
              <a:spcBef>
                <a:spcPts val="1000"/>
              </a:spcBef>
              <a:defRPr sz="1800">
                <a:solidFill>
                  <a:schemeClr val="bg2"/>
                </a:solidFill>
              </a:defRPr>
            </a:lvl2pPr>
          </a:lstStyle>
          <a:p>
            <a:pPr lvl="0"/>
            <a:r>
              <a:rPr lang="en-US"/>
              <a:t>Click to edit Master text styles</a:t>
            </a:r>
          </a:p>
          <a:p>
            <a:pPr lvl="1"/>
            <a:r>
              <a:rPr lang="en-US"/>
              <a:t>Second level</a:t>
            </a:r>
          </a:p>
        </p:txBody>
      </p:sp>
      <p:pic>
        <p:nvPicPr>
          <p:cNvPr id="3" name="Picture 2">
            <a:extLst>
              <a:ext uri="{FF2B5EF4-FFF2-40B4-BE49-F238E27FC236}">
                <a16:creationId xmlns:a16="http://schemas.microsoft.com/office/drawing/2014/main" id="{C807187F-739A-422C-9E4F-F94E6DE092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7721600" y="0"/>
            <a:ext cx="4470400" cy="6858000"/>
          </a:xfrm>
          <a:prstGeom prst="rect">
            <a:avLst/>
          </a:prstGeom>
        </p:spPr>
      </p:pic>
      <p:sp>
        <p:nvSpPr>
          <p:cNvPr id="2" name="Title 1">
            <a:extLst>
              <a:ext uri="{FF2B5EF4-FFF2-40B4-BE49-F238E27FC236}">
                <a16:creationId xmlns:a16="http://schemas.microsoft.com/office/drawing/2014/main" id="{6EF87E8F-5716-4A71-B64F-EC5A742B45D2}"/>
              </a:ext>
            </a:extLst>
          </p:cNvPr>
          <p:cNvSpPr>
            <a:spLocks noGrp="1"/>
          </p:cNvSpPr>
          <p:nvPr>
            <p:ph type="title"/>
          </p:nvPr>
        </p:nvSpPr>
        <p:spPr>
          <a:xfrm>
            <a:off x="762000" y="715961"/>
            <a:ext cx="6477000" cy="1189038"/>
          </a:xfrm>
        </p:spPr>
        <p:txBody>
          <a:bodyPr anchor="t">
            <a:noAutofit/>
          </a:bodyPr>
          <a:lstStyle>
            <a:lvl1pPr>
              <a:spcBef>
                <a:spcPts val="1000"/>
              </a:spcBef>
              <a:defRPr sz="4000" b="1">
                <a:solidFill>
                  <a:schemeClr val="accent2"/>
                </a:solidFill>
              </a:defRPr>
            </a:lvl1pPr>
          </a:lstStyle>
          <a:p>
            <a:r>
              <a:rPr lang="en-US"/>
              <a:t>Click to edit Master title style</a:t>
            </a:r>
            <a:endParaRPr lang="en-US" dirty="0"/>
          </a:p>
        </p:txBody>
      </p:sp>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5199743" y="1905000"/>
            <a:ext cx="6477000" cy="3276600"/>
          </a:xfrm>
        </p:spPr>
        <p:txBody>
          <a:bodyPr/>
          <a:lstStyle>
            <a:lvl1pPr marL="0" indent="0">
              <a:buNone/>
              <a:defRPr sz="2000" b="1">
                <a:solidFill>
                  <a:schemeClr val="bg2"/>
                </a:solidFill>
              </a:defRPr>
            </a:lvl1pPr>
            <a:lvl2pPr marL="228600" indent="-228600">
              <a:spcBef>
                <a:spcPts val="1000"/>
              </a:spcBef>
              <a:defRPr sz="1800">
                <a:solidFill>
                  <a:schemeClr val="bg2"/>
                </a:solidFill>
              </a:defRPr>
            </a:lvl2pPr>
          </a:lstStyle>
          <a:p>
            <a:pPr lvl="0"/>
            <a:r>
              <a:rPr lang="en-US"/>
              <a:t>Click to edit Master text styles</a:t>
            </a:r>
          </a:p>
          <a:p>
            <a:pPr lvl="1"/>
            <a:r>
              <a:rPr lang="en-US"/>
              <a:t>Second level</a:t>
            </a:r>
          </a:p>
        </p:txBody>
      </p:sp>
      <p:pic>
        <p:nvPicPr>
          <p:cNvPr id="2" name="Picture 1">
            <a:extLst>
              <a:ext uri="{FF2B5EF4-FFF2-40B4-BE49-F238E27FC236}">
                <a16:creationId xmlns:a16="http://schemas.microsoft.com/office/drawing/2014/main" id="{F683DB48-CF57-4729-916D-E4E70143AC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16200000">
            <a:off x="-1200150" y="1200150"/>
            <a:ext cx="6858000" cy="4457700"/>
          </a:xfrm>
          <a:prstGeom prst="rect">
            <a:avLst/>
          </a:prstGeom>
        </p:spPr>
      </p:pic>
      <p:sp>
        <p:nvSpPr>
          <p:cNvPr id="3" name="Title 2">
            <a:extLst>
              <a:ext uri="{FF2B5EF4-FFF2-40B4-BE49-F238E27FC236}">
                <a16:creationId xmlns:a16="http://schemas.microsoft.com/office/drawing/2014/main" id="{C7668F4E-0433-49FD-9D92-3B60E9B0AEE6}"/>
              </a:ext>
            </a:extLst>
          </p:cNvPr>
          <p:cNvSpPr>
            <a:spLocks noGrp="1"/>
          </p:cNvSpPr>
          <p:nvPr>
            <p:ph type="title"/>
          </p:nvPr>
        </p:nvSpPr>
        <p:spPr>
          <a:xfrm>
            <a:off x="5199742" y="715961"/>
            <a:ext cx="6477000" cy="1189037"/>
          </a:xfrm>
        </p:spPr>
        <p:txBody>
          <a:bodyPr anchor="t">
            <a:normAutofit/>
          </a:bodyPr>
          <a:lstStyle>
            <a:lvl1pPr>
              <a:spcBef>
                <a:spcPts val="1000"/>
              </a:spcBef>
              <a:defRPr sz="4000" b="1" spc="-50" baseline="0">
                <a:solidFill>
                  <a:schemeClr val="accent4"/>
                </a:solidFill>
              </a:defRPr>
            </a:lvl1pPr>
          </a:lstStyle>
          <a:p>
            <a:r>
              <a:rPr lang="en-US"/>
              <a:t>Click to edit Master title style</a:t>
            </a:r>
            <a:endParaRPr lang="en-US" dirty="0"/>
          </a:p>
        </p:txBody>
      </p:sp>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fetti Content Purple">
    <p:bg>
      <p:bgPr>
        <a:solidFill>
          <a:schemeClr val="accent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119" name="Freeform 5">
            <a:extLst>
              <a:ext uri="{FF2B5EF4-FFF2-40B4-BE49-F238E27FC236}">
                <a16:creationId xmlns:a16="http://schemas.microsoft.com/office/drawing/2014/main" id="{83D44B3A-DC81-4CDB-80B8-F943DED435E9}"/>
              </a:ext>
            </a:extLst>
          </p:cNvPr>
          <p:cNvSpPr>
            <a:spLocks/>
          </p:cNvSpPr>
          <p:nvPr userDrawn="1"/>
        </p:nvSpPr>
        <p:spPr bwMode="auto">
          <a:xfrm>
            <a:off x="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5">
            <a:extLst>
              <a:ext uri="{FF2B5EF4-FFF2-40B4-BE49-F238E27FC236}">
                <a16:creationId xmlns:a16="http://schemas.microsoft.com/office/drawing/2014/main" id="{151569B0-9C86-438F-A1AE-05ED60D0F265}"/>
              </a:ext>
            </a:extLst>
          </p:cNvPr>
          <p:cNvSpPr>
            <a:spLocks/>
          </p:cNvSpPr>
          <p:nvPr userDrawn="1"/>
        </p:nvSpPr>
        <p:spPr bwMode="auto">
          <a:xfrm>
            <a:off x="4032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5">
            <a:extLst>
              <a:ext uri="{FF2B5EF4-FFF2-40B4-BE49-F238E27FC236}">
                <a16:creationId xmlns:a16="http://schemas.microsoft.com/office/drawing/2014/main" id="{CCD311FE-1421-46A5-92B9-3C8A6A7F5E8C}"/>
              </a:ext>
            </a:extLst>
          </p:cNvPr>
          <p:cNvSpPr>
            <a:spLocks/>
          </p:cNvSpPr>
          <p:nvPr userDrawn="1"/>
        </p:nvSpPr>
        <p:spPr bwMode="auto">
          <a:xfrm>
            <a:off x="8064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5">
            <a:extLst>
              <a:ext uri="{FF2B5EF4-FFF2-40B4-BE49-F238E27FC236}">
                <a16:creationId xmlns:a16="http://schemas.microsoft.com/office/drawing/2014/main" id="{2B789E47-10B7-479F-B3E4-97A211C54085}"/>
              </a:ext>
            </a:extLst>
          </p:cNvPr>
          <p:cNvSpPr>
            <a:spLocks/>
          </p:cNvSpPr>
          <p:nvPr userDrawn="1"/>
        </p:nvSpPr>
        <p:spPr bwMode="auto">
          <a:xfrm>
            <a:off x="12096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5">
            <a:extLst>
              <a:ext uri="{FF2B5EF4-FFF2-40B4-BE49-F238E27FC236}">
                <a16:creationId xmlns:a16="http://schemas.microsoft.com/office/drawing/2014/main" id="{E771A75F-B91F-4601-B829-BEEA9E2B5912}"/>
              </a:ext>
            </a:extLst>
          </p:cNvPr>
          <p:cNvSpPr>
            <a:spLocks/>
          </p:cNvSpPr>
          <p:nvPr userDrawn="1"/>
        </p:nvSpPr>
        <p:spPr bwMode="auto">
          <a:xfrm>
            <a:off x="16129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5">
            <a:extLst>
              <a:ext uri="{FF2B5EF4-FFF2-40B4-BE49-F238E27FC236}">
                <a16:creationId xmlns:a16="http://schemas.microsoft.com/office/drawing/2014/main" id="{12BE88AE-786D-4978-8E31-4015DBC2A4C3}"/>
              </a:ext>
            </a:extLst>
          </p:cNvPr>
          <p:cNvSpPr>
            <a:spLocks/>
          </p:cNvSpPr>
          <p:nvPr userDrawn="1"/>
        </p:nvSpPr>
        <p:spPr bwMode="auto">
          <a:xfrm>
            <a:off x="20161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5">
            <a:extLst>
              <a:ext uri="{FF2B5EF4-FFF2-40B4-BE49-F238E27FC236}">
                <a16:creationId xmlns:a16="http://schemas.microsoft.com/office/drawing/2014/main" id="{315D8FE8-C69A-44FB-BD09-7F0E768518E0}"/>
              </a:ext>
            </a:extLst>
          </p:cNvPr>
          <p:cNvSpPr>
            <a:spLocks/>
          </p:cNvSpPr>
          <p:nvPr userDrawn="1"/>
        </p:nvSpPr>
        <p:spPr bwMode="auto">
          <a:xfrm>
            <a:off x="24193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5">
            <a:extLst>
              <a:ext uri="{FF2B5EF4-FFF2-40B4-BE49-F238E27FC236}">
                <a16:creationId xmlns:a16="http://schemas.microsoft.com/office/drawing/2014/main" id="{50F99163-4524-4752-96D9-AA617FC04D65}"/>
              </a:ext>
            </a:extLst>
          </p:cNvPr>
          <p:cNvSpPr>
            <a:spLocks/>
          </p:cNvSpPr>
          <p:nvPr userDrawn="1"/>
        </p:nvSpPr>
        <p:spPr bwMode="auto">
          <a:xfrm>
            <a:off x="28225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5">
            <a:extLst>
              <a:ext uri="{FF2B5EF4-FFF2-40B4-BE49-F238E27FC236}">
                <a16:creationId xmlns:a16="http://schemas.microsoft.com/office/drawing/2014/main" id="{C777E46D-D756-4BDA-A3B4-2DB1DE6E61D7}"/>
              </a:ext>
            </a:extLst>
          </p:cNvPr>
          <p:cNvSpPr>
            <a:spLocks/>
          </p:cNvSpPr>
          <p:nvPr userDrawn="1"/>
        </p:nvSpPr>
        <p:spPr bwMode="auto">
          <a:xfrm>
            <a:off x="32258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5">
            <a:extLst>
              <a:ext uri="{FF2B5EF4-FFF2-40B4-BE49-F238E27FC236}">
                <a16:creationId xmlns:a16="http://schemas.microsoft.com/office/drawing/2014/main" id="{25B709C5-D087-49F1-A8A6-2D75DE33C76B}"/>
              </a:ext>
            </a:extLst>
          </p:cNvPr>
          <p:cNvSpPr>
            <a:spLocks/>
          </p:cNvSpPr>
          <p:nvPr userDrawn="1"/>
        </p:nvSpPr>
        <p:spPr bwMode="auto">
          <a:xfrm>
            <a:off x="36290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5">
            <a:extLst>
              <a:ext uri="{FF2B5EF4-FFF2-40B4-BE49-F238E27FC236}">
                <a16:creationId xmlns:a16="http://schemas.microsoft.com/office/drawing/2014/main" id="{519D68D8-74F8-44F1-B73F-42156F9FDC23}"/>
              </a:ext>
            </a:extLst>
          </p:cNvPr>
          <p:cNvSpPr>
            <a:spLocks/>
          </p:cNvSpPr>
          <p:nvPr userDrawn="1"/>
        </p:nvSpPr>
        <p:spPr bwMode="auto">
          <a:xfrm>
            <a:off x="40322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5">
            <a:extLst>
              <a:ext uri="{FF2B5EF4-FFF2-40B4-BE49-F238E27FC236}">
                <a16:creationId xmlns:a16="http://schemas.microsoft.com/office/drawing/2014/main" id="{543E355E-5790-4E21-8382-3C55A04CB9DC}"/>
              </a:ext>
            </a:extLst>
          </p:cNvPr>
          <p:cNvSpPr>
            <a:spLocks/>
          </p:cNvSpPr>
          <p:nvPr userDrawn="1"/>
        </p:nvSpPr>
        <p:spPr bwMode="auto">
          <a:xfrm>
            <a:off x="44354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5">
            <a:extLst>
              <a:ext uri="{FF2B5EF4-FFF2-40B4-BE49-F238E27FC236}">
                <a16:creationId xmlns:a16="http://schemas.microsoft.com/office/drawing/2014/main" id="{C6494B8B-41CF-4993-B667-E00F064C385F}"/>
              </a:ext>
            </a:extLst>
          </p:cNvPr>
          <p:cNvSpPr>
            <a:spLocks/>
          </p:cNvSpPr>
          <p:nvPr userDrawn="1"/>
        </p:nvSpPr>
        <p:spPr bwMode="auto">
          <a:xfrm>
            <a:off x="48387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5">
            <a:extLst>
              <a:ext uri="{FF2B5EF4-FFF2-40B4-BE49-F238E27FC236}">
                <a16:creationId xmlns:a16="http://schemas.microsoft.com/office/drawing/2014/main" id="{C4265E16-2BDF-4C97-8374-E88DBA6F3A72}"/>
              </a:ext>
            </a:extLst>
          </p:cNvPr>
          <p:cNvSpPr>
            <a:spLocks/>
          </p:cNvSpPr>
          <p:nvPr userDrawn="1"/>
        </p:nvSpPr>
        <p:spPr bwMode="auto">
          <a:xfrm>
            <a:off x="52419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5">
            <a:extLst>
              <a:ext uri="{FF2B5EF4-FFF2-40B4-BE49-F238E27FC236}">
                <a16:creationId xmlns:a16="http://schemas.microsoft.com/office/drawing/2014/main" id="{066F27C5-C1F6-4034-8DFE-3FD5C1AC0452}"/>
              </a:ext>
            </a:extLst>
          </p:cNvPr>
          <p:cNvSpPr>
            <a:spLocks/>
          </p:cNvSpPr>
          <p:nvPr userDrawn="1"/>
        </p:nvSpPr>
        <p:spPr bwMode="auto">
          <a:xfrm>
            <a:off x="56451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5">
            <a:extLst>
              <a:ext uri="{FF2B5EF4-FFF2-40B4-BE49-F238E27FC236}">
                <a16:creationId xmlns:a16="http://schemas.microsoft.com/office/drawing/2014/main" id="{2831DC9A-E543-4101-A138-7EFCEC705713}"/>
              </a:ext>
            </a:extLst>
          </p:cNvPr>
          <p:cNvSpPr>
            <a:spLocks/>
          </p:cNvSpPr>
          <p:nvPr userDrawn="1"/>
        </p:nvSpPr>
        <p:spPr bwMode="auto">
          <a:xfrm>
            <a:off x="60483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5">
            <a:extLst>
              <a:ext uri="{FF2B5EF4-FFF2-40B4-BE49-F238E27FC236}">
                <a16:creationId xmlns:a16="http://schemas.microsoft.com/office/drawing/2014/main" id="{48394A84-CE37-4002-93F8-44426484CDA8}"/>
              </a:ext>
            </a:extLst>
          </p:cNvPr>
          <p:cNvSpPr>
            <a:spLocks/>
          </p:cNvSpPr>
          <p:nvPr userDrawn="1"/>
        </p:nvSpPr>
        <p:spPr bwMode="auto">
          <a:xfrm>
            <a:off x="64516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5">
            <a:extLst>
              <a:ext uri="{FF2B5EF4-FFF2-40B4-BE49-F238E27FC236}">
                <a16:creationId xmlns:a16="http://schemas.microsoft.com/office/drawing/2014/main" id="{B961E482-D999-4A66-AD86-3542D3D18CF4}"/>
              </a:ext>
            </a:extLst>
          </p:cNvPr>
          <p:cNvSpPr>
            <a:spLocks/>
          </p:cNvSpPr>
          <p:nvPr userDrawn="1"/>
        </p:nvSpPr>
        <p:spPr bwMode="auto">
          <a:xfrm>
            <a:off x="68548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5">
            <a:extLst>
              <a:ext uri="{FF2B5EF4-FFF2-40B4-BE49-F238E27FC236}">
                <a16:creationId xmlns:a16="http://schemas.microsoft.com/office/drawing/2014/main" id="{B3AB249E-9AC7-4283-9819-84552EE8DA60}"/>
              </a:ext>
            </a:extLst>
          </p:cNvPr>
          <p:cNvSpPr>
            <a:spLocks/>
          </p:cNvSpPr>
          <p:nvPr userDrawn="1"/>
        </p:nvSpPr>
        <p:spPr bwMode="auto">
          <a:xfrm>
            <a:off x="72580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5">
            <a:extLst>
              <a:ext uri="{FF2B5EF4-FFF2-40B4-BE49-F238E27FC236}">
                <a16:creationId xmlns:a16="http://schemas.microsoft.com/office/drawing/2014/main" id="{143194C4-B8D5-40E8-AA29-09CCFCCB1AAD}"/>
              </a:ext>
            </a:extLst>
          </p:cNvPr>
          <p:cNvSpPr>
            <a:spLocks/>
          </p:cNvSpPr>
          <p:nvPr userDrawn="1"/>
        </p:nvSpPr>
        <p:spPr bwMode="auto">
          <a:xfrm>
            <a:off x="76612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5">
            <a:extLst>
              <a:ext uri="{FF2B5EF4-FFF2-40B4-BE49-F238E27FC236}">
                <a16:creationId xmlns:a16="http://schemas.microsoft.com/office/drawing/2014/main" id="{7D46313C-EB02-4047-89F6-D334E1D6555E}"/>
              </a:ext>
            </a:extLst>
          </p:cNvPr>
          <p:cNvSpPr>
            <a:spLocks/>
          </p:cNvSpPr>
          <p:nvPr userDrawn="1"/>
        </p:nvSpPr>
        <p:spPr bwMode="auto">
          <a:xfrm>
            <a:off x="80645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5">
            <a:extLst>
              <a:ext uri="{FF2B5EF4-FFF2-40B4-BE49-F238E27FC236}">
                <a16:creationId xmlns:a16="http://schemas.microsoft.com/office/drawing/2014/main" id="{9D574720-4432-414F-A755-2165DB6A12B1}"/>
              </a:ext>
            </a:extLst>
          </p:cNvPr>
          <p:cNvSpPr>
            <a:spLocks/>
          </p:cNvSpPr>
          <p:nvPr userDrawn="1"/>
        </p:nvSpPr>
        <p:spPr bwMode="auto">
          <a:xfrm>
            <a:off x="84677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5">
            <a:extLst>
              <a:ext uri="{FF2B5EF4-FFF2-40B4-BE49-F238E27FC236}">
                <a16:creationId xmlns:a16="http://schemas.microsoft.com/office/drawing/2014/main" id="{60DBF99C-FDEF-4EB8-BEB3-6016CF556C4E}"/>
              </a:ext>
            </a:extLst>
          </p:cNvPr>
          <p:cNvSpPr>
            <a:spLocks/>
          </p:cNvSpPr>
          <p:nvPr userDrawn="1"/>
        </p:nvSpPr>
        <p:spPr bwMode="auto">
          <a:xfrm>
            <a:off x="88709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5">
            <a:extLst>
              <a:ext uri="{FF2B5EF4-FFF2-40B4-BE49-F238E27FC236}">
                <a16:creationId xmlns:a16="http://schemas.microsoft.com/office/drawing/2014/main" id="{F9BECBFC-E4BA-40A6-9C5C-2A5A5DF6702C}"/>
              </a:ext>
            </a:extLst>
          </p:cNvPr>
          <p:cNvSpPr>
            <a:spLocks/>
          </p:cNvSpPr>
          <p:nvPr userDrawn="1"/>
        </p:nvSpPr>
        <p:spPr bwMode="auto">
          <a:xfrm>
            <a:off x="92741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5">
            <a:extLst>
              <a:ext uri="{FF2B5EF4-FFF2-40B4-BE49-F238E27FC236}">
                <a16:creationId xmlns:a16="http://schemas.microsoft.com/office/drawing/2014/main" id="{083D96D8-F927-4368-82B6-DF0B012BEAB0}"/>
              </a:ext>
            </a:extLst>
          </p:cNvPr>
          <p:cNvSpPr>
            <a:spLocks/>
          </p:cNvSpPr>
          <p:nvPr userDrawn="1"/>
        </p:nvSpPr>
        <p:spPr bwMode="auto">
          <a:xfrm>
            <a:off x="104838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5">
            <a:extLst>
              <a:ext uri="{FF2B5EF4-FFF2-40B4-BE49-F238E27FC236}">
                <a16:creationId xmlns:a16="http://schemas.microsoft.com/office/drawing/2014/main" id="{C2459E27-74A6-4C11-B416-60F8ACAF5632}"/>
              </a:ext>
            </a:extLst>
          </p:cNvPr>
          <p:cNvSpPr>
            <a:spLocks/>
          </p:cNvSpPr>
          <p:nvPr userDrawn="1"/>
        </p:nvSpPr>
        <p:spPr bwMode="auto">
          <a:xfrm>
            <a:off x="96774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a:extLst>
              <a:ext uri="{FF2B5EF4-FFF2-40B4-BE49-F238E27FC236}">
                <a16:creationId xmlns:a16="http://schemas.microsoft.com/office/drawing/2014/main" id="{EE8740CA-03F5-4DE6-A689-9CF8CD6403FD}"/>
              </a:ext>
            </a:extLst>
          </p:cNvPr>
          <p:cNvSpPr>
            <a:spLocks/>
          </p:cNvSpPr>
          <p:nvPr userDrawn="1"/>
        </p:nvSpPr>
        <p:spPr bwMode="auto">
          <a:xfrm>
            <a:off x="100806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5">
            <a:extLst>
              <a:ext uri="{FF2B5EF4-FFF2-40B4-BE49-F238E27FC236}">
                <a16:creationId xmlns:a16="http://schemas.microsoft.com/office/drawing/2014/main" id="{5EB10864-3F2A-490B-9AD9-34D31A126051}"/>
              </a:ext>
            </a:extLst>
          </p:cNvPr>
          <p:cNvSpPr>
            <a:spLocks/>
          </p:cNvSpPr>
          <p:nvPr userDrawn="1"/>
        </p:nvSpPr>
        <p:spPr bwMode="auto">
          <a:xfrm>
            <a:off x="108870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5">
            <a:extLst>
              <a:ext uri="{FF2B5EF4-FFF2-40B4-BE49-F238E27FC236}">
                <a16:creationId xmlns:a16="http://schemas.microsoft.com/office/drawing/2014/main" id="{CA75FFEE-499C-4285-A7E5-05E7568C3C07}"/>
              </a:ext>
            </a:extLst>
          </p:cNvPr>
          <p:cNvSpPr>
            <a:spLocks/>
          </p:cNvSpPr>
          <p:nvPr userDrawn="1"/>
        </p:nvSpPr>
        <p:spPr bwMode="auto">
          <a:xfrm>
            <a:off x="112903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5">
            <a:extLst>
              <a:ext uri="{FF2B5EF4-FFF2-40B4-BE49-F238E27FC236}">
                <a16:creationId xmlns:a16="http://schemas.microsoft.com/office/drawing/2014/main" id="{8932D4FB-D460-4F89-84DC-C0E9B85A0925}"/>
              </a:ext>
            </a:extLst>
          </p:cNvPr>
          <p:cNvSpPr>
            <a:spLocks/>
          </p:cNvSpPr>
          <p:nvPr userDrawn="1"/>
        </p:nvSpPr>
        <p:spPr bwMode="auto">
          <a:xfrm>
            <a:off x="116935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5">
            <a:extLst>
              <a:ext uri="{FF2B5EF4-FFF2-40B4-BE49-F238E27FC236}">
                <a16:creationId xmlns:a16="http://schemas.microsoft.com/office/drawing/2014/main" id="{D74F4718-2831-43DD-B0C3-FFFAF19748B8}"/>
              </a:ext>
            </a:extLst>
          </p:cNvPr>
          <p:cNvSpPr>
            <a:spLocks/>
          </p:cNvSpPr>
          <p:nvPr userDrawn="1"/>
        </p:nvSpPr>
        <p:spPr bwMode="auto">
          <a:xfrm>
            <a:off x="12096738"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5">
            <a:extLst>
              <a:ext uri="{FF2B5EF4-FFF2-40B4-BE49-F238E27FC236}">
                <a16:creationId xmlns:a16="http://schemas.microsoft.com/office/drawing/2014/main" id="{520F6E80-8A84-4DB2-A47F-74399197A10E}"/>
              </a:ext>
            </a:extLst>
          </p:cNvPr>
          <p:cNvSpPr>
            <a:spLocks/>
          </p:cNvSpPr>
          <p:nvPr userDrawn="1"/>
        </p:nvSpPr>
        <p:spPr bwMode="auto">
          <a:xfrm>
            <a:off x="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3" name="Freeform 5">
            <a:extLst>
              <a:ext uri="{FF2B5EF4-FFF2-40B4-BE49-F238E27FC236}">
                <a16:creationId xmlns:a16="http://schemas.microsoft.com/office/drawing/2014/main" id="{6741FEE2-217E-4F02-A93D-3EC0B83DDFDF}"/>
              </a:ext>
            </a:extLst>
          </p:cNvPr>
          <p:cNvSpPr>
            <a:spLocks/>
          </p:cNvSpPr>
          <p:nvPr userDrawn="1"/>
        </p:nvSpPr>
        <p:spPr bwMode="auto">
          <a:xfrm>
            <a:off x="4032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5" name="Freeform 5">
            <a:extLst>
              <a:ext uri="{FF2B5EF4-FFF2-40B4-BE49-F238E27FC236}">
                <a16:creationId xmlns:a16="http://schemas.microsoft.com/office/drawing/2014/main" id="{5AAF5A42-C6C0-4FAC-BE66-8AEB7C834AA4}"/>
              </a:ext>
            </a:extLst>
          </p:cNvPr>
          <p:cNvSpPr>
            <a:spLocks/>
          </p:cNvSpPr>
          <p:nvPr userDrawn="1"/>
        </p:nvSpPr>
        <p:spPr bwMode="auto">
          <a:xfrm>
            <a:off x="8064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7" name="Freeform 5">
            <a:extLst>
              <a:ext uri="{FF2B5EF4-FFF2-40B4-BE49-F238E27FC236}">
                <a16:creationId xmlns:a16="http://schemas.microsoft.com/office/drawing/2014/main" id="{4A6B066C-DCAA-422A-9702-95152A0B04CB}"/>
              </a:ext>
            </a:extLst>
          </p:cNvPr>
          <p:cNvSpPr>
            <a:spLocks/>
          </p:cNvSpPr>
          <p:nvPr userDrawn="1"/>
        </p:nvSpPr>
        <p:spPr bwMode="auto">
          <a:xfrm>
            <a:off x="12096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9" name="Freeform 5">
            <a:extLst>
              <a:ext uri="{FF2B5EF4-FFF2-40B4-BE49-F238E27FC236}">
                <a16:creationId xmlns:a16="http://schemas.microsoft.com/office/drawing/2014/main" id="{C1DD997A-6B6A-49DA-83B4-A6974F09A420}"/>
              </a:ext>
            </a:extLst>
          </p:cNvPr>
          <p:cNvSpPr>
            <a:spLocks/>
          </p:cNvSpPr>
          <p:nvPr userDrawn="1"/>
        </p:nvSpPr>
        <p:spPr bwMode="auto">
          <a:xfrm>
            <a:off x="16129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1" name="Freeform 5">
            <a:extLst>
              <a:ext uri="{FF2B5EF4-FFF2-40B4-BE49-F238E27FC236}">
                <a16:creationId xmlns:a16="http://schemas.microsoft.com/office/drawing/2014/main" id="{17A31390-9BB8-4FE9-8FAB-88549A24175C}"/>
              </a:ext>
            </a:extLst>
          </p:cNvPr>
          <p:cNvSpPr>
            <a:spLocks/>
          </p:cNvSpPr>
          <p:nvPr userDrawn="1"/>
        </p:nvSpPr>
        <p:spPr bwMode="auto">
          <a:xfrm>
            <a:off x="20161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3" name="Freeform 5">
            <a:extLst>
              <a:ext uri="{FF2B5EF4-FFF2-40B4-BE49-F238E27FC236}">
                <a16:creationId xmlns:a16="http://schemas.microsoft.com/office/drawing/2014/main" id="{20FAE2A1-8F27-49B8-8541-3C13B47AD6AC}"/>
              </a:ext>
            </a:extLst>
          </p:cNvPr>
          <p:cNvSpPr>
            <a:spLocks/>
          </p:cNvSpPr>
          <p:nvPr userDrawn="1"/>
        </p:nvSpPr>
        <p:spPr bwMode="auto">
          <a:xfrm>
            <a:off x="24193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5" name="Freeform 5">
            <a:extLst>
              <a:ext uri="{FF2B5EF4-FFF2-40B4-BE49-F238E27FC236}">
                <a16:creationId xmlns:a16="http://schemas.microsoft.com/office/drawing/2014/main" id="{2F19ADC6-9832-4580-9A14-D1B481D11E29}"/>
              </a:ext>
            </a:extLst>
          </p:cNvPr>
          <p:cNvSpPr>
            <a:spLocks/>
          </p:cNvSpPr>
          <p:nvPr userDrawn="1"/>
        </p:nvSpPr>
        <p:spPr bwMode="auto">
          <a:xfrm>
            <a:off x="28225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7" name="Freeform 5">
            <a:extLst>
              <a:ext uri="{FF2B5EF4-FFF2-40B4-BE49-F238E27FC236}">
                <a16:creationId xmlns:a16="http://schemas.microsoft.com/office/drawing/2014/main" id="{C1561070-E604-473F-8E55-B4502DA7BD6D}"/>
              </a:ext>
            </a:extLst>
          </p:cNvPr>
          <p:cNvSpPr>
            <a:spLocks/>
          </p:cNvSpPr>
          <p:nvPr userDrawn="1"/>
        </p:nvSpPr>
        <p:spPr bwMode="auto">
          <a:xfrm>
            <a:off x="32258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9" name="Freeform 5">
            <a:extLst>
              <a:ext uri="{FF2B5EF4-FFF2-40B4-BE49-F238E27FC236}">
                <a16:creationId xmlns:a16="http://schemas.microsoft.com/office/drawing/2014/main" id="{4669F3F3-7F13-41B1-98EA-A04A88CE469C}"/>
              </a:ext>
            </a:extLst>
          </p:cNvPr>
          <p:cNvSpPr>
            <a:spLocks/>
          </p:cNvSpPr>
          <p:nvPr userDrawn="1"/>
        </p:nvSpPr>
        <p:spPr bwMode="auto">
          <a:xfrm>
            <a:off x="36290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1" name="Freeform 5">
            <a:extLst>
              <a:ext uri="{FF2B5EF4-FFF2-40B4-BE49-F238E27FC236}">
                <a16:creationId xmlns:a16="http://schemas.microsoft.com/office/drawing/2014/main" id="{42BD7F25-AB3C-4D00-977B-E773BA10807B}"/>
              </a:ext>
            </a:extLst>
          </p:cNvPr>
          <p:cNvSpPr>
            <a:spLocks/>
          </p:cNvSpPr>
          <p:nvPr userDrawn="1"/>
        </p:nvSpPr>
        <p:spPr bwMode="auto">
          <a:xfrm>
            <a:off x="40322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3" name="Freeform 5">
            <a:extLst>
              <a:ext uri="{FF2B5EF4-FFF2-40B4-BE49-F238E27FC236}">
                <a16:creationId xmlns:a16="http://schemas.microsoft.com/office/drawing/2014/main" id="{7B466185-3DA7-4D33-85BF-EAAB41254563}"/>
              </a:ext>
            </a:extLst>
          </p:cNvPr>
          <p:cNvSpPr>
            <a:spLocks/>
          </p:cNvSpPr>
          <p:nvPr userDrawn="1"/>
        </p:nvSpPr>
        <p:spPr bwMode="auto">
          <a:xfrm>
            <a:off x="44354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5" name="Freeform 5">
            <a:extLst>
              <a:ext uri="{FF2B5EF4-FFF2-40B4-BE49-F238E27FC236}">
                <a16:creationId xmlns:a16="http://schemas.microsoft.com/office/drawing/2014/main" id="{067FBB6E-9FD4-4A30-8C7C-B36C4AA32A09}"/>
              </a:ext>
            </a:extLst>
          </p:cNvPr>
          <p:cNvSpPr>
            <a:spLocks/>
          </p:cNvSpPr>
          <p:nvPr userDrawn="1"/>
        </p:nvSpPr>
        <p:spPr bwMode="auto">
          <a:xfrm>
            <a:off x="48387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7" name="Freeform 5">
            <a:extLst>
              <a:ext uri="{FF2B5EF4-FFF2-40B4-BE49-F238E27FC236}">
                <a16:creationId xmlns:a16="http://schemas.microsoft.com/office/drawing/2014/main" id="{0D0C4E3C-A37B-4027-B20D-46357FB3665E}"/>
              </a:ext>
            </a:extLst>
          </p:cNvPr>
          <p:cNvSpPr>
            <a:spLocks/>
          </p:cNvSpPr>
          <p:nvPr userDrawn="1"/>
        </p:nvSpPr>
        <p:spPr bwMode="auto">
          <a:xfrm>
            <a:off x="52419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9" name="Freeform 5">
            <a:extLst>
              <a:ext uri="{FF2B5EF4-FFF2-40B4-BE49-F238E27FC236}">
                <a16:creationId xmlns:a16="http://schemas.microsoft.com/office/drawing/2014/main" id="{0FD2391E-D304-4294-8A05-6EC9E58FC417}"/>
              </a:ext>
            </a:extLst>
          </p:cNvPr>
          <p:cNvSpPr>
            <a:spLocks/>
          </p:cNvSpPr>
          <p:nvPr userDrawn="1"/>
        </p:nvSpPr>
        <p:spPr bwMode="auto">
          <a:xfrm>
            <a:off x="56451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1" name="Freeform 5">
            <a:extLst>
              <a:ext uri="{FF2B5EF4-FFF2-40B4-BE49-F238E27FC236}">
                <a16:creationId xmlns:a16="http://schemas.microsoft.com/office/drawing/2014/main" id="{079D2452-BC77-4742-AB7B-30508A68E3CA}"/>
              </a:ext>
            </a:extLst>
          </p:cNvPr>
          <p:cNvSpPr>
            <a:spLocks/>
          </p:cNvSpPr>
          <p:nvPr userDrawn="1"/>
        </p:nvSpPr>
        <p:spPr bwMode="auto">
          <a:xfrm>
            <a:off x="60483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3" name="Freeform 5">
            <a:extLst>
              <a:ext uri="{FF2B5EF4-FFF2-40B4-BE49-F238E27FC236}">
                <a16:creationId xmlns:a16="http://schemas.microsoft.com/office/drawing/2014/main" id="{7BCEC5E2-D648-46C8-8C64-94FDDCE7685B}"/>
              </a:ext>
            </a:extLst>
          </p:cNvPr>
          <p:cNvSpPr>
            <a:spLocks/>
          </p:cNvSpPr>
          <p:nvPr userDrawn="1"/>
        </p:nvSpPr>
        <p:spPr bwMode="auto">
          <a:xfrm>
            <a:off x="64516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5" name="Freeform 5">
            <a:extLst>
              <a:ext uri="{FF2B5EF4-FFF2-40B4-BE49-F238E27FC236}">
                <a16:creationId xmlns:a16="http://schemas.microsoft.com/office/drawing/2014/main" id="{6E6770F7-8B3D-46A2-BB80-73A1D63F34D1}"/>
              </a:ext>
            </a:extLst>
          </p:cNvPr>
          <p:cNvSpPr>
            <a:spLocks/>
          </p:cNvSpPr>
          <p:nvPr userDrawn="1"/>
        </p:nvSpPr>
        <p:spPr bwMode="auto">
          <a:xfrm>
            <a:off x="68548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7" name="Freeform 5">
            <a:extLst>
              <a:ext uri="{FF2B5EF4-FFF2-40B4-BE49-F238E27FC236}">
                <a16:creationId xmlns:a16="http://schemas.microsoft.com/office/drawing/2014/main" id="{DA305386-2CA9-4CB1-B6C1-3B6D7F722A4A}"/>
              </a:ext>
            </a:extLst>
          </p:cNvPr>
          <p:cNvSpPr>
            <a:spLocks/>
          </p:cNvSpPr>
          <p:nvPr userDrawn="1"/>
        </p:nvSpPr>
        <p:spPr bwMode="auto">
          <a:xfrm>
            <a:off x="72580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9" name="Freeform 5">
            <a:extLst>
              <a:ext uri="{FF2B5EF4-FFF2-40B4-BE49-F238E27FC236}">
                <a16:creationId xmlns:a16="http://schemas.microsoft.com/office/drawing/2014/main" id="{7F1BBA34-10D4-44F3-AE4C-203CE5E635E3}"/>
              </a:ext>
            </a:extLst>
          </p:cNvPr>
          <p:cNvSpPr>
            <a:spLocks/>
          </p:cNvSpPr>
          <p:nvPr userDrawn="1"/>
        </p:nvSpPr>
        <p:spPr bwMode="auto">
          <a:xfrm>
            <a:off x="76612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1" name="Freeform 5">
            <a:extLst>
              <a:ext uri="{FF2B5EF4-FFF2-40B4-BE49-F238E27FC236}">
                <a16:creationId xmlns:a16="http://schemas.microsoft.com/office/drawing/2014/main" id="{3E3BBB0A-F44B-4418-9AB5-90C76F47B65C}"/>
              </a:ext>
            </a:extLst>
          </p:cNvPr>
          <p:cNvSpPr>
            <a:spLocks/>
          </p:cNvSpPr>
          <p:nvPr userDrawn="1"/>
        </p:nvSpPr>
        <p:spPr bwMode="auto">
          <a:xfrm>
            <a:off x="80645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3" name="Freeform 5">
            <a:extLst>
              <a:ext uri="{FF2B5EF4-FFF2-40B4-BE49-F238E27FC236}">
                <a16:creationId xmlns:a16="http://schemas.microsoft.com/office/drawing/2014/main" id="{786EAD10-8FDE-4463-AB44-FA22D4E08EB6}"/>
              </a:ext>
            </a:extLst>
          </p:cNvPr>
          <p:cNvSpPr>
            <a:spLocks/>
          </p:cNvSpPr>
          <p:nvPr userDrawn="1"/>
        </p:nvSpPr>
        <p:spPr bwMode="auto">
          <a:xfrm>
            <a:off x="84677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5" name="Freeform 5">
            <a:extLst>
              <a:ext uri="{FF2B5EF4-FFF2-40B4-BE49-F238E27FC236}">
                <a16:creationId xmlns:a16="http://schemas.microsoft.com/office/drawing/2014/main" id="{F7762CAA-ACEF-45F9-9F8B-D4F10B020BC3}"/>
              </a:ext>
            </a:extLst>
          </p:cNvPr>
          <p:cNvSpPr>
            <a:spLocks/>
          </p:cNvSpPr>
          <p:nvPr userDrawn="1"/>
        </p:nvSpPr>
        <p:spPr bwMode="auto">
          <a:xfrm>
            <a:off x="88709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7" name="Freeform 5">
            <a:extLst>
              <a:ext uri="{FF2B5EF4-FFF2-40B4-BE49-F238E27FC236}">
                <a16:creationId xmlns:a16="http://schemas.microsoft.com/office/drawing/2014/main" id="{386FE2DA-52B1-4946-89A1-7E807D6B8820}"/>
              </a:ext>
            </a:extLst>
          </p:cNvPr>
          <p:cNvSpPr>
            <a:spLocks/>
          </p:cNvSpPr>
          <p:nvPr userDrawn="1"/>
        </p:nvSpPr>
        <p:spPr bwMode="auto">
          <a:xfrm>
            <a:off x="92741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9" name="Freeform 5">
            <a:extLst>
              <a:ext uri="{FF2B5EF4-FFF2-40B4-BE49-F238E27FC236}">
                <a16:creationId xmlns:a16="http://schemas.microsoft.com/office/drawing/2014/main" id="{630CDC40-690A-4572-8E6C-F852F589C734}"/>
              </a:ext>
            </a:extLst>
          </p:cNvPr>
          <p:cNvSpPr>
            <a:spLocks/>
          </p:cNvSpPr>
          <p:nvPr userDrawn="1"/>
        </p:nvSpPr>
        <p:spPr bwMode="auto">
          <a:xfrm>
            <a:off x="104838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1" name="Freeform 5">
            <a:extLst>
              <a:ext uri="{FF2B5EF4-FFF2-40B4-BE49-F238E27FC236}">
                <a16:creationId xmlns:a16="http://schemas.microsoft.com/office/drawing/2014/main" id="{0CBE04A5-557D-4ED8-9367-4965DF872CB7}"/>
              </a:ext>
            </a:extLst>
          </p:cNvPr>
          <p:cNvSpPr>
            <a:spLocks/>
          </p:cNvSpPr>
          <p:nvPr userDrawn="1"/>
        </p:nvSpPr>
        <p:spPr bwMode="auto">
          <a:xfrm>
            <a:off x="96774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3" name="Freeform 5">
            <a:extLst>
              <a:ext uri="{FF2B5EF4-FFF2-40B4-BE49-F238E27FC236}">
                <a16:creationId xmlns:a16="http://schemas.microsoft.com/office/drawing/2014/main" id="{18C1D1A8-8F8A-49D6-AD02-B410DE26F0BE}"/>
              </a:ext>
            </a:extLst>
          </p:cNvPr>
          <p:cNvSpPr>
            <a:spLocks/>
          </p:cNvSpPr>
          <p:nvPr userDrawn="1"/>
        </p:nvSpPr>
        <p:spPr bwMode="auto">
          <a:xfrm>
            <a:off x="100806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5" name="Freeform 5">
            <a:extLst>
              <a:ext uri="{FF2B5EF4-FFF2-40B4-BE49-F238E27FC236}">
                <a16:creationId xmlns:a16="http://schemas.microsoft.com/office/drawing/2014/main" id="{0919F9FD-AAF0-47C3-BF09-F46DC2147B65}"/>
              </a:ext>
            </a:extLst>
          </p:cNvPr>
          <p:cNvSpPr>
            <a:spLocks/>
          </p:cNvSpPr>
          <p:nvPr userDrawn="1"/>
        </p:nvSpPr>
        <p:spPr bwMode="auto">
          <a:xfrm>
            <a:off x="108870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7" name="Freeform 5">
            <a:extLst>
              <a:ext uri="{FF2B5EF4-FFF2-40B4-BE49-F238E27FC236}">
                <a16:creationId xmlns:a16="http://schemas.microsoft.com/office/drawing/2014/main" id="{37375F0B-BC73-4249-8F6A-670E30ED9D64}"/>
              </a:ext>
            </a:extLst>
          </p:cNvPr>
          <p:cNvSpPr>
            <a:spLocks/>
          </p:cNvSpPr>
          <p:nvPr userDrawn="1"/>
        </p:nvSpPr>
        <p:spPr bwMode="auto">
          <a:xfrm>
            <a:off x="112903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9" name="Freeform 5">
            <a:extLst>
              <a:ext uri="{FF2B5EF4-FFF2-40B4-BE49-F238E27FC236}">
                <a16:creationId xmlns:a16="http://schemas.microsoft.com/office/drawing/2014/main" id="{21E5C0A4-FAA3-4924-9412-BBA867E80D39}"/>
              </a:ext>
            </a:extLst>
          </p:cNvPr>
          <p:cNvSpPr>
            <a:spLocks/>
          </p:cNvSpPr>
          <p:nvPr userDrawn="1"/>
        </p:nvSpPr>
        <p:spPr bwMode="auto">
          <a:xfrm>
            <a:off x="116935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1" name="Freeform 5">
            <a:extLst>
              <a:ext uri="{FF2B5EF4-FFF2-40B4-BE49-F238E27FC236}">
                <a16:creationId xmlns:a16="http://schemas.microsoft.com/office/drawing/2014/main" id="{DA9355A1-AFF3-49B5-8161-79FD9B4B2D14}"/>
              </a:ext>
            </a:extLst>
          </p:cNvPr>
          <p:cNvSpPr>
            <a:spLocks/>
          </p:cNvSpPr>
          <p:nvPr userDrawn="1"/>
        </p:nvSpPr>
        <p:spPr bwMode="auto">
          <a:xfrm>
            <a:off x="12096738"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2" name="Freeform 5">
            <a:extLst>
              <a:ext uri="{FF2B5EF4-FFF2-40B4-BE49-F238E27FC236}">
                <a16:creationId xmlns:a16="http://schemas.microsoft.com/office/drawing/2014/main" id="{2DC4114B-0609-4C4D-B543-47A78CCD924E}"/>
              </a:ext>
            </a:extLst>
          </p:cNvPr>
          <p:cNvSpPr>
            <a:spLocks/>
          </p:cNvSpPr>
          <p:nvPr userDrawn="1"/>
        </p:nvSpPr>
        <p:spPr bwMode="auto">
          <a:xfrm>
            <a:off x="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 name="Freeform 5">
            <a:extLst>
              <a:ext uri="{FF2B5EF4-FFF2-40B4-BE49-F238E27FC236}">
                <a16:creationId xmlns:a16="http://schemas.microsoft.com/office/drawing/2014/main" id="{F4991A45-6BE7-41F5-A26B-FEDE1476FA01}"/>
              </a:ext>
            </a:extLst>
          </p:cNvPr>
          <p:cNvSpPr>
            <a:spLocks/>
          </p:cNvSpPr>
          <p:nvPr userDrawn="1"/>
        </p:nvSpPr>
        <p:spPr bwMode="auto">
          <a:xfrm>
            <a:off x="4032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Freeform 5">
            <a:extLst>
              <a:ext uri="{FF2B5EF4-FFF2-40B4-BE49-F238E27FC236}">
                <a16:creationId xmlns:a16="http://schemas.microsoft.com/office/drawing/2014/main" id="{1E524AC6-1148-4420-9876-811DD3A6CFA3}"/>
              </a:ext>
            </a:extLst>
          </p:cNvPr>
          <p:cNvSpPr>
            <a:spLocks/>
          </p:cNvSpPr>
          <p:nvPr userDrawn="1"/>
        </p:nvSpPr>
        <p:spPr bwMode="auto">
          <a:xfrm>
            <a:off x="8064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5">
            <a:extLst>
              <a:ext uri="{FF2B5EF4-FFF2-40B4-BE49-F238E27FC236}">
                <a16:creationId xmlns:a16="http://schemas.microsoft.com/office/drawing/2014/main" id="{3FB0D408-43F7-461D-BFDF-08A3F869B01B}"/>
              </a:ext>
            </a:extLst>
          </p:cNvPr>
          <p:cNvSpPr>
            <a:spLocks/>
          </p:cNvSpPr>
          <p:nvPr userDrawn="1"/>
        </p:nvSpPr>
        <p:spPr bwMode="auto">
          <a:xfrm>
            <a:off x="12096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5">
            <a:extLst>
              <a:ext uri="{FF2B5EF4-FFF2-40B4-BE49-F238E27FC236}">
                <a16:creationId xmlns:a16="http://schemas.microsoft.com/office/drawing/2014/main" id="{3BFEC4BA-AD08-41E5-B485-5D76779BD22C}"/>
              </a:ext>
            </a:extLst>
          </p:cNvPr>
          <p:cNvSpPr>
            <a:spLocks/>
          </p:cNvSpPr>
          <p:nvPr userDrawn="1"/>
        </p:nvSpPr>
        <p:spPr bwMode="auto">
          <a:xfrm>
            <a:off x="16129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DCADCEEA-F24D-44AB-922F-8772E0343F65}"/>
              </a:ext>
            </a:extLst>
          </p:cNvPr>
          <p:cNvSpPr>
            <a:spLocks/>
          </p:cNvSpPr>
          <p:nvPr userDrawn="1"/>
        </p:nvSpPr>
        <p:spPr bwMode="auto">
          <a:xfrm>
            <a:off x="20161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A787DE99-F548-4F27-BD73-008223ADC626}"/>
              </a:ext>
            </a:extLst>
          </p:cNvPr>
          <p:cNvSpPr>
            <a:spLocks/>
          </p:cNvSpPr>
          <p:nvPr userDrawn="1"/>
        </p:nvSpPr>
        <p:spPr bwMode="auto">
          <a:xfrm>
            <a:off x="24193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5">
            <a:extLst>
              <a:ext uri="{FF2B5EF4-FFF2-40B4-BE49-F238E27FC236}">
                <a16:creationId xmlns:a16="http://schemas.microsoft.com/office/drawing/2014/main" id="{7684DD24-7DDA-4D86-9D3A-4AF92794D2AB}"/>
              </a:ext>
            </a:extLst>
          </p:cNvPr>
          <p:cNvSpPr>
            <a:spLocks/>
          </p:cNvSpPr>
          <p:nvPr userDrawn="1"/>
        </p:nvSpPr>
        <p:spPr bwMode="auto">
          <a:xfrm>
            <a:off x="28225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5">
            <a:extLst>
              <a:ext uri="{FF2B5EF4-FFF2-40B4-BE49-F238E27FC236}">
                <a16:creationId xmlns:a16="http://schemas.microsoft.com/office/drawing/2014/main" id="{1B9B85DC-2B9F-4D61-8259-DFBAE7153C86}"/>
              </a:ext>
            </a:extLst>
          </p:cNvPr>
          <p:cNvSpPr>
            <a:spLocks/>
          </p:cNvSpPr>
          <p:nvPr userDrawn="1"/>
        </p:nvSpPr>
        <p:spPr bwMode="auto">
          <a:xfrm>
            <a:off x="32258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5">
            <a:extLst>
              <a:ext uri="{FF2B5EF4-FFF2-40B4-BE49-F238E27FC236}">
                <a16:creationId xmlns:a16="http://schemas.microsoft.com/office/drawing/2014/main" id="{A3C2DDF8-77DE-44E7-82EB-BD2B109B8FDF}"/>
              </a:ext>
            </a:extLst>
          </p:cNvPr>
          <p:cNvSpPr>
            <a:spLocks/>
          </p:cNvSpPr>
          <p:nvPr userDrawn="1"/>
        </p:nvSpPr>
        <p:spPr bwMode="auto">
          <a:xfrm>
            <a:off x="36290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5">
            <a:extLst>
              <a:ext uri="{FF2B5EF4-FFF2-40B4-BE49-F238E27FC236}">
                <a16:creationId xmlns:a16="http://schemas.microsoft.com/office/drawing/2014/main" id="{FA74D4D0-7595-4C86-991E-ACC5FA41CC6C}"/>
              </a:ext>
            </a:extLst>
          </p:cNvPr>
          <p:cNvSpPr>
            <a:spLocks/>
          </p:cNvSpPr>
          <p:nvPr userDrawn="1"/>
        </p:nvSpPr>
        <p:spPr bwMode="auto">
          <a:xfrm>
            <a:off x="40322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5">
            <a:extLst>
              <a:ext uri="{FF2B5EF4-FFF2-40B4-BE49-F238E27FC236}">
                <a16:creationId xmlns:a16="http://schemas.microsoft.com/office/drawing/2014/main" id="{23157884-97DA-4B49-BAA8-4F244EF86883}"/>
              </a:ext>
            </a:extLst>
          </p:cNvPr>
          <p:cNvSpPr>
            <a:spLocks/>
          </p:cNvSpPr>
          <p:nvPr userDrawn="1"/>
        </p:nvSpPr>
        <p:spPr bwMode="auto">
          <a:xfrm>
            <a:off x="44354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5">
            <a:extLst>
              <a:ext uri="{FF2B5EF4-FFF2-40B4-BE49-F238E27FC236}">
                <a16:creationId xmlns:a16="http://schemas.microsoft.com/office/drawing/2014/main" id="{07CDB3B0-5CB6-43DA-A0C1-5990C23AB10D}"/>
              </a:ext>
            </a:extLst>
          </p:cNvPr>
          <p:cNvSpPr>
            <a:spLocks/>
          </p:cNvSpPr>
          <p:nvPr userDrawn="1"/>
        </p:nvSpPr>
        <p:spPr bwMode="auto">
          <a:xfrm>
            <a:off x="48387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5">
            <a:extLst>
              <a:ext uri="{FF2B5EF4-FFF2-40B4-BE49-F238E27FC236}">
                <a16:creationId xmlns:a16="http://schemas.microsoft.com/office/drawing/2014/main" id="{A932886D-EB20-4026-9D6E-687F61B1AA23}"/>
              </a:ext>
            </a:extLst>
          </p:cNvPr>
          <p:cNvSpPr>
            <a:spLocks/>
          </p:cNvSpPr>
          <p:nvPr userDrawn="1"/>
        </p:nvSpPr>
        <p:spPr bwMode="auto">
          <a:xfrm>
            <a:off x="52419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5">
            <a:extLst>
              <a:ext uri="{FF2B5EF4-FFF2-40B4-BE49-F238E27FC236}">
                <a16:creationId xmlns:a16="http://schemas.microsoft.com/office/drawing/2014/main" id="{3E812D95-DE21-4AE5-8F40-2DB182F3DEB9}"/>
              </a:ext>
            </a:extLst>
          </p:cNvPr>
          <p:cNvSpPr>
            <a:spLocks/>
          </p:cNvSpPr>
          <p:nvPr userDrawn="1"/>
        </p:nvSpPr>
        <p:spPr bwMode="auto">
          <a:xfrm>
            <a:off x="56451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5">
            <a:extLst>
              <a:ext uri="{FF2B5EF4-FFF2-40B4-BE49-F238E27FC236}">
                <a16:creationId xmlns:a16="http://schemas.microsoft.com/office/drawing/2014/main" id="{210B2D4F-6E86-4287-8EA1-EA3A728A112A}"/>
              </a:ext>
            </a:extLst>
          </p:cNvPr>
          <p:cNvSpPr>
            <a:spLocks/>
          </p:cNvSpPr>
          <p:nvPr userDrawn="1"/>
        </p:nvSpPr>
        <p:spPr bwMode="auto">
          <a:xfrm>
            <a:off x="60483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5">
            <a:extLst>
              <a:ext uri="{FF2B5EF4-FFF2-40B4-BE49-F238E27FC236}">
                <a16:creationId xmlns:a16="http://schemas.microsoft.com/office/drawing/2014/main" id="{1E976474-73A7-4C5B-9BBB-2F877FE899E6}"/>
              </a:ext>
            </a:extLst>
          </p:cNvPr>
          <p:cNvSpPr>
            <a:spLocks/>
          </p:cNvSpPr>
          <p:nvPr userDrawn="1"/>
        </p:nvSpPr>
        <p:spPr bwMode="auto">
          <a:xfrm>
            <a:off x="64516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5">
            <a:extLst>
              <a:ext uri="{FF2B5EF4-FFF2-40B4-BE49-F238E27FC236}">
                <a16:creationId xmlns:a16="http://schemas.microsoft.com/office/drawing/2014/main" id="{465A6564-AC40-4493-A583-1FFB6C3E9DD9}"/>
              </a:ext>
            </a:extLst>
          </p:cNvPr>
          <p:cNvSpPr>
            <a:spLocks/>
          </p:cNvSpPr>
          <p:nvPr userDrawn="1"/>
        </p:nvSpPr>
        <p:spPr bwMode="auto">
          <a:xfrm>
            <a:off x="68548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5">
            <a:extLst>
              <a:ext uri="{FF2B5EF4-FFF2-40B4-BE49-F238E27FC236}">
                <a16:creationId xmlns:a16="http://schemas.microsoft.com/office/drawing/2014/main" id="{6954C064-7CB0-4288-BE96-E91AC7F876F2}"/>
              </a:ext>
            </a:extLst>
          </p:cNvPr>
          <p:cNvSpPr>
            <a:spLocks/>
          </p:cNvSpPr>
          <p:nvPr userDrawn="1"/>
        </p:nvSpPr>
        <p:spPr bwMode="auto">
          <a:xfrm>
            <a:off x="72580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5">
            <a:extLst>
              <a:ext uri="{FF2B5EF4-FFF2-40B4-BE49-F238E27FC236}">
                <a16:creationId xmlns:a16="http://schemas.microsoft.com/office/drawing/2014/main" id="{90BB86D8-7370-4CF9-8DCC-597757CFC2FB}"/>
              </a:ext>
            </a:extLst>
          </p:cNvPr>
          <p:cNvSpPr>
            <a:spLocks/>
          </p:cNvSpPr>
          <p:nvPr userDrawn="1"/>
        </p:nvSpPr>
        <p:spPr bwMode="auto">
          <a:xfrm>
            <a:off x="76612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5">
            <a:extLst>
              <a:ext uri="{FF2B5EF4-FFF2-40B4-BE49-F238E27FC236}">
                <a16:creationId xmlns:a16="http://schemas.microsoft.com/office/drawing/2014/main" id="{D8B61089-5F8D-4533-AFA2-5E4CFABC7955}"/>
              </a:ext>
            </a:extLst>
          </p:cNvPr>
          <p:cNvSpPr>
            <a:spLocks/>
          </p:cNvSpPr>
          <p:nvPr userDrawn="1"/>
        </p:nvSpPr>
        <p:spPr bwMode="auto">
          <a:xfrm>
            <a:off x="80645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5">
            <a:extLst>
              <a:ext uri="{FF2B5EF4-FFF2-40B4-BE49-F238E27FC236}">
                <a16:creationId xmlns:a16="http://schemas.microsoft.com/office/drawing/2014/main" id="{C3DAA582-A4E2-4D0D-9142-F0A4E91DF0FF}"/>
              </a:ext>
            </a:extLst>
          </p:cNvPr>
          <p:cNvSpPr>
            <a:spLocks/>
          </p:cNvSpPr>
          <p:nvPr userDrawn="1"/>
        </p:nvSpPr>
        <p:spPr bwMode="auto">
          <a:xfrm>
            <a:off x="84677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5">
            <a:extLst>
              <a:ext uri="{FF2B5EF4-FFF2-40B4-BE49-F238E27FC236}">
                <a16:creationId xmlns:a16="http://schemas.microsoft.com/office/drawing/2014/main" id="{0330153D-7AC7-4FEE-B014-E16DDA9F990D}"/>
              </a:ext>
            </a:extLst>
          </p:cNvPr>
          <p:cNvSpPr>
            <a:spLocks/>
          </p:cNvSpPr>
          <p:nvPr userDrawn="1"/>
        </p:nvSpPr>
        <p:spPr bwMode="auto">
          <a:xfrm>
            <a:off x="88709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5">
            <a:extLst>
              <a:ext uri="{FF2B5EF4-FFF2-40B4-BE49-F238E27FC236}">
                <a16:creationId xmlns:a16="http://schemas.microsoft.com/office/drawing/2014/main" id="{9FE05360-0BAD-4CD0-912B-2EFB0A93B25F}"/>
              </a:ext>
            </a:extLst>
          </p:cNvPr>
          <p:cNvSpPr>
            <a:spLocks/>
          </p:cNvSpPr>
          <p:nvPr userDrawn="1"/>
        </p:nvSpPr>
        <p:spPr bwMode="auto">
          <a:xfrm>
            <a:off x="92741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5">
            <a:extLst>
              <a:ext uri="{FF2B5EF4-FFF2-40B4-BE49-F238E27FC236}">
                <a16:creationId xmlns:a16="http://schemas.microsoft.com/office/drawing/2014/main" id="{2BB69768-4BF4-4369-941D-7F83EA731EC1}"/>
              </a:ext>
            </a:extLst>
          </p:cNvPr>
          <p:cNvSpPr>
            <a:spLocks/>
          </p:cNvSpPr>
          <p:nvPr userDrawn="1"/>
        </p:nvSpPr>
        <p:spPr bwMode="auto">
          <a:xfrm>
            <a:off x="1048385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5">
            <a:extLst>
              <a:ext uri="{FF2B5EF4-FFF2-40B4-BE49-F238E27FC236}">
                <a16:creationId xmlns:a16="http://schemas.microsoft.com/office/drawing/2014/main" id="{51F585F2-FB0F-4846-9CD2-11F7FF96FD97}"/>
              </a:ext>
            </a:extLst>
          </p:cNvPr>
          <p:cNvSpPr>
            <a:spLocks/>
          </p:cNvSpPr>
          <p:nvPr userDrawn="1"/>
        </p:nvSpPr>
        <p:spPr bwMode="auto">
          <a:xfrm>
            <a:off x="96774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7" name="Freeform 5">
            <a:extLst>
              <a:ext uri="{FF2B5EF4-FFF2-40B4-BE49-F238E27FC236}">
                <a16:creationId xmlns:a16="http://schemas.microsoft.com/office/drawing/2014/main" id="{CBE3430D-F606-4308-B49E-D9AAD7125090}"/>
              </a:ext>
            </a:extLst>
          </p:cNvPr>
          <p:cNvSpPr>
            <a:spLocks/>
          </p:cNvSpPr>
          <p:nvPr userDrawn="1"/>
        </p:nvSpPr>
        <p:spPr bwMode="auto">
          <a:xfrm>
            <a:off x="100806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9" name="Freeform 5">
            <a:extLst>
              <a:ext uri="{FF2B5EF4-FFF2-40B4-BE49-F238E27FC236}">
                <a16:creationId xmlns:a16="http://schemas.microsoft.com/office/drawing/2014/main" id="{DBCBDCF3-6847-4191-A872-E8389FEBE08D}"/>
              </a:ext>
            </a:extLst>
          </p:cNvPr>
          <p:cNvSpPr>
            <a:spLocks/>
          </p:cNvSpPr>
          <p:nvPr userDrawn="1"/>
        </p:nvSpPr>
        <p:spPr bwMode="auto">
          <a:xfrm>
            <a:off x="1088707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5">
            <a:extLst>
              <a:ext uri="{FF2B5EF4-FFF2-40B4-BE49-F238E27FC236}">
                <a16:creationId xmlns:a16="http://schemas.microsoft.com/office/drawing/2014/main" id="{1F7B483D-EB1A-45B5-B1AD-0EAE7F64763C}"/>
              </a:ext>
            </a:extLst>
          </p:cNvPr>
          <p:cNvSpPr>
            <a:spLocks/>
          </p:cNvSpPr>
          <p:nvPr userDrawn="1"/>
        </p:nvSpPr>
        <p:spPr bwMode="auto">
          <a:xfrm>
            <a:off x="11290300"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5">
            <a:extLst>
              <a:ext uri="{FF2B5EF4-FFF2-40B4-BE49-F238E27FC236}">
                <a16:creationId xmlns:a16="http://schemas.microsoft.com/office/drawing/2014/main" id="{B3466B6D-9C19-4F9A-8173-BC98E52B1023}"/>
              </a:ext>
            </a:extLst>
          </p:cNvPr>
          <p:cNvSpPr>
            <a:spLocks/>
          </p:cNvSpPr>
          <p:nvPr userDrawn="1"/>
        </p:nvSpPr>
        <p:spPr bwMode="auto">
          <a:xfrm>
            <a:off x="11693525"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5">
            <a:extLst>
              <a:ext uri="{FF2B5EF4-FFF2-40B4-BE49-F238E27FC236}">
                <a16:creationId xmlns:a16="http://schemas.microsoft.com/office/drawing/2014/main" id="{9C4E25A9-A7F7-4238-B98D-A72344849620}"/>
              </a:ext>
            </a:extLst>
          </p:cNvPr>
          <p:cNvSpPr>
            <a:spLocks/>
          </p:cNvSpPr>
          <p:nvPr userDrawn="1"/>
        </p:nvSpPr>
        <p:spPr bwMode="auto">
          <a:xfrm>
            <a:off x="12096738" y="328748"/>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5">
            <a:extLst>
              <a:ext uri="{FF2B5EF4-FFF2-40B4-BE49-F238E27FC236}">
                <a16:creationId xmlns:a16="http://schemas.microsoft.com/office/drawing/2014/main" id="{582162BB-6F36-41B5-B5AD-B7FD4177E530}"/>
              </a:ext>
            </a:extLst>
          </p:cNvPr>
          <p:cNvSpPr>
            <a:spLocks/>
          </p:cNvSpPr>
          <p:nvPr userDrawn="1"/>
        </p:nvSpPr>
        <p:spPr bwMode="auto">
          <a:xfrm>
            <a:off x="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5">
            <a:extLst>
              <a:ext uri="{FF2B5EF4-FFF2-40B4-BE49-F238E27FC236}">
                <a16:creationId xmlns:a16="http://schemas.microsoft.com/office/drawing/2014/main" id="{652516D9-F1FA-4063-ADA2-9B081A2D5A2E}"/>
              </a:ext>
            </a:extLst>
          </p:cNvPr>
          <p:cNvSpPr>
            <a:spLocks/>
          </p:cNvSpPr>
          <p:nvPr userDrawn="1"/>
        </p:nvSpPr>
        <p:spPr bwMode="auto">
          <a:xfrm>
            <a:off x="4032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5">
            <a:extLst>
              <a:ext uri="{FF2B5EF4-FFF2-40B4-BE49-F238E27FC236}">
                <a16:creationId xmlns:a16="http://schemas.microsoft.com/office/drawing/2014/main" id="{1C6A6B49-4641-48E9-8819-769AAE00B198}"/>
              </a:ext>
            </a:extLst>
          </p:cNvPr>
          <p:cNvSpPr>
            <a:spLocks/>
          </p:cNvSpPr>
          <p:nvPr userDrawn="1"/>
        </p:nvSpPr>
        <p:spPr bwMode="auto">
          <a:xfrm>
            <a:off x="8064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5">
            <a:extLst>
              <a:ext uri="{FF2B5EF4-FFF2-40B4-BE49-F238E27FC236}">
                <a16:creationId xmlns:a16="http://schemas.microsoft.com/office/drawing/2014/main" id="{B1530B27-CB32-4FD6-ADCD-696B9A77D606}"/>
              </a:ext>
            </a:extLst>
          </p:cNvPr>
          <p:cNvSpPr>
            <a:spLocks/>
          </p:cNvSpPr>
          <p:nvPr userDrawn="1"/>
        </p:nvSpPr>
        <p:spPr bwMode="auto">
          <a:xfrm>
            <a:off x="12096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5">
            <a:extLst>
              <a:ext uri="{FF2B5EF4-FFF2-40B4-BE49-F238E27FC236}">
                <a16:creationId xmlns:a16="http://schemas.microsoft.com/office/drawing/2014/main" id="{BAFEEEB6-FF84-414F-A371-D3F809A1C86D}"/>
              </a:ext>
            </a:extLst>
          </p:cNvPr>
          <p:cNvSpPr>
            <a:spLocks/>
          </p:cNvSpPr>
          <p:nvPr userDrawn="1"/>
        </p:nvSpPr>
        <p:spPr bwMode="auto">
          <a:xfrm>
            <a:off x="16129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5">
            <a:extLst>
              <a:ext uri="{FF2B5EF4-FFF2-40B4-BE49-F238E27FC236}">
                <a16:creationId xmlns:a16="http://schemas.microsoft.com/office/drawing/2014/main" id="{0F8F801F-06E9-4E1C-A137-226729983354}"/>
              </a:ext>
            </a:extLst>
          </p:cNvPr>
          <p:cNvSpPr>
            <a:spLocks/>
          </p:cNvSpPr>
          <p:nvPr userDrawn="1"/>
        </p:nvSpPr>
        <p:spPr bwMode="auto">
          <a:xfrm>
            <a:off x="20161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5">
            <a:extLst>
              <a:ext uri="{FF2B5EF4-FFF2-40B4-BE49-F238E27FC236}">
                <a16:creationId xmlns:a16="http://schemas.microsoft.com/office/drawing/2014/main" id="{3062C679-537B-4565-B111-60C31A15ACF4}"/>
              </a:ext>
            </a:extLst>
          </p:cNvPr>
          <p:cNvSpPr>
            <a:spLocks/>
          </p:cNvSpPr>
          <p:nvPr userDrawn="1"/>
        </p:nvSpPr>
        <p:spPr bwMode="auto">
          <a:xfrm>
            <a:off x="24193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5">
            <a:extLst>
              <a:ext uri="{FF2B5EF4-FFF2-40B4-BE49-F238E27FC236}">
                <a16:creationId xmlns:a16="http://schemas.microsoft.com/office/drawing/2014/main" id="{887EEB3A-4213-464A-87A3-D2DAF47421F5}"/>
              </a:ext>
            </a:extLst>
          </p:cNvPr>
          <p:cNvSpPr>
            <a:spLocks/>
          </p:cNvSpPr>
          <p:nvPr userDrawn="1"/>
        </p:nvSpPr>
        <p:spPr bwMode="auto">
          <a:xfrm>
            <a:off x="28225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5">
            <a:extLst>
              <a:ext uri="{FF2B5EF4-FFF2-40B4-BE49-F238E27FC236}">
                <a16:creationId xmlns:a16="http://schemas.microsoft.com/office/drawing/2014/main" id="{ADC86261-F90C-45E0-A168-7581A8C02C38}"/>
              </a:ext>
            </a:extLst>
          </p:cNvPr>
          <p:cNvSpPr>
            <a:spLocks/>
          </p:cNvSpPr>
          <p:nvPr userDrawn="1"/>
        </p:nvSpPr>
        <p:spPr bwMode="auto">
          <a:xfrm>
            <a:off x="32258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5">
            <a:extLst>
              <a:ext uri="{FF2B5EF4-FFF2-40B4-BE49-F238E27FC236}">
                <a16:creationId xmlns:a16="http://schemas.microsoft.com/office/drawing/2014/main" id="{504DD272-AA18-4EE6-AA29-9F6F74F23909}"/>
              </a:ext>
            </a:extLst>
          </p:cNvPr>
          <p:cNvSpPr>
            <a:spLocks/>
          </p:cNvSpPr>
          <p:nvPr userDrawn="1"/>
        </p:nvSpPr>
        <p:spPr bwMode="auto">
          <a:xfrm>
            <a:off x="36290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5">
            <a:extLst>
              <a:ext uri="{FF2B5EF4-FFF2-40B4-BE49-F238E27FC236}">
                <a16:creationId xmlns:a16="http://schemas.microsoft.com/office/drawing/2014/main" id="{8BCD198C-85D1-4065-9D67-82D3B38E1C37}"/>
              </a:ext>
            </a:extLst>
          </p:cNvPr>
          <p:cNvSpPr>
            <a:spLocks/>
          </p:cNvSpPr>
          <p:nvPr userDrawn="1"/>
        </p:nvSpPr>
        <p:spPr bwMode="auto">
          <a:xfrm>
            <a:off x="40322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5">
            <a:extLst>
              <a:ext uri="{FF2B5EF4-FFF2-40B4-BE49-F238E27FC236}">
                <a16:creationId xmlns:a16="http://schemas.microsoft.com/office/drawing/2014/main" id="{2900C489-4586-4F04-BD13-FF483556032E}"/>
              </a:ext>
            </a:extLst>
          </p:cNvPr>
          <p:cNvSpPr>
            <a:spLocks/>
          </p:cNvSpPr>
          <p:nvPr userDrawn="1"/>
        </p:nvSpPr>
        <p:spPr bwMode="auto">
          <a:xfrm>
            <a:off x="44354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5">
            <a:extLst>
              <a:ext uri="{FF2B5EF4-FFF2-40B4-BE49-F238E27FC236}">
                <a16:creationId xmlns:a16="http://schemas.microsoft.com/office/drawing/2014/main" id="{FFF75EF5-F4A4-47DF-B2E8-27AF735DAE67}"/>
              </a:ext>
            </a:extLst>
          </p:cNvPr>
          <p:cNvSpPr>
            <a:spLocks/>
          </p:cNvSpPr>
          <p:nvPr userDrawn="1"/>
        </p:nvSpPr>
        <p:spPr bwMode="auto">
          <a:xfrm>
            <a:off x="48387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5">
            <a:extLst>
              <a:ext uri="{FF2B5EF4-FFF2-40B4-BE49-F238E27FC236}">
                <a16:creationId xmlns:a16="http://schemas.microsoft.com/office/drawing/2014/main" id="{0C8AD0A5-DBDC-4519-871E-FE913951AE59}"/>
              </a:ext>
            </a:extLst>
          </p:cNvPr>
          <p:cNvSpPr>
            <a:spLocks/>
          </p:cNvSpPr>
          <p:nvPr userDrawn="1"/>
        </p:nvSpPr>
        <p:spPr bwMode="auto">
          <a:xfrm>
            <a:off x="52419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5">
            <a:extLst>
              <a:ext uri="{FF2B5EF4-FFF2-40B4-BE49-F238E27FC236}">
                <a16:creationId xmlns:a16="http://schemas.microsoft.com/office/drawing/2014/main" id="{5417658F-66B2-4FE7-A854-CC3AE0F7EB74}"/>
              </a:ext>
            </a:extLst>
          </p:cNvPr>
          <p:cNvSpPr>
            <a:spLocks/>
          </p:cNvSpPr>
          <p:nvPr userDrawn="1"/>
        </p:nvSpPr>
        <p:spPr bwMode="auto">
          <a:xfrm>
            <a:off x="56451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5">
            <a:extLst>
              <a:ext uri="{FF2B5EF4-FFF2-40B4-BE49-F238E27FC236}">
                <a16:creationId xmlns:a16="http://schemas.microsoft.com/office/drawing/2014/main" id="{A81C42B8-9501-457C-9DBC-BA397001DE6B}"/>
              </a:ext>
            </a:extLst>
          </p:cNvPr>
          <p:cNvSpPr>
            <a:spLocks/>
          </p:cNvSpPr>
          <p:nvPr userDrawn="1"/>
        </p:nvSpPr>
        <p:spPr bwMode="auto">
          <a:xfrm>
            <a:off x="60483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5">
            <a:extLst>
              <a:ext uri="{FF2B5EF4-FFF2-40B4-BE49-F238E27FC236}">
                <a16:creationId xmlns:a16="http://schemas.microsoft.com/office/drawing/2014/main" id="{1E20BB75-9E81-42DF-B4BF-5B6987919CEC}"/>
              </a:ext>
            </a:extLst>
          </p:cNvPr>
          <p:cNvSpPr>
            <a:spLocks/>
          </p:cNvSpPr>
          <p:nvPr userDrawn="1"/>
        </p:nvSpPr>
        <p:spPr bwMode="auto">
          <a:xfrm>
            <a:off x="64516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5">
            <a:extLst>
              <a:ext uri="{FF2B5EF4-FFF2-40B4-BE49-F238E27FC236}">
                <a16:creationId xmlns:a16="http://schemas.microsoft.com/office/drawing/2014/main" id="{D01EE500-D7A1-4352-BAD2-B850ACC4BC6A}"/>
              </a:ext>
            </a:extLst>
          </p:cNvPr>
          <p:cNvSpPr>
            <a:spLocks/>
          </p:cNvSpPr>
          <p:nvPr userDrawn="1"/>
        </p:nvSpPr>
        <p:spPr bwMode="auto">
          <a:xfrm>
            <a:off x="68548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5">
            <a:extLst>
              <a:ext uri="{FF2B5EF4-FFF2-40B4-BE49-F238E27FC236}">
                <a16:creationId xmlns:a16="http://schemas.microsoft.com/office/drawing/2014/main" id="{1587723F-EB9C-433F-ACA5-343CDE53B4CA}"/>
              </a:ext>
            </a:extLst>
          </p:cNvPr>
          <p:cNvSpPr>
            <a:spLocks/>
          </p:cNvSpPr>
          <p:nvPr userDrawn="1"/>
        </p:nvSpPr>
        <p:spPr bwMode="auto">
          <a:xfrm>
            <a:off x="72580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5">
            <a:extLst>
              <a:ext uri="{FF2B5EF4-FFF2-40B4-BE49-F238E27FC236}">
                <a16:creationId xmlns:a16="http://schemas.microsoft.com/office/drawing/2014/main" id="{3B89FD7D-E9C3-4C00-9808-59AAFB03163F}"/>
              </a:ext>
            </a:extLst>
          </p:cNvPr>
          <p:cNvSpPr>
            <a:spLocks/>
          </p:cNvSpPr>
          <p:nvPr userDrawn="1"/>
        </p:nvSpPr>
        <p:spPr bwMode="auto">
          <a:xfrm>
            <a:off x="76612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5">
            <a:extLst>
              <a:ext uri="{FF2B5EF4-FFF2-40B4-BE49-F238E27FC236}">
                <a16:creationId xmlns:a16="http://schemas.microsoft.com/office/drawing/2014/main" id="{6E04DD36-8E16-472A-941F-022D2E9A88A8}"/>
              </a:ext>
            </a:extLst>
          </p:cNvPr>
          <p:cNvSpPr>
            <a:spLocks/>
          </p:cNvSpPr>
          <p:nvPr userDrawn="1"/>
        </p:nvSpPr>
        <p:spPr bwMode="auto">
          <a:xfrm>
            <a:off x="80645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5">
            <a:extLst>
              <a:ext uri="{FF2B5EF4-FFF2-40B4-BE49-F238E27FC236}">
                <a16:creationId xmlns:a16="http://schemas.microsoft.com/office/drawing/2014/main" id="{12E1B3B0-875B-4233-B21E-CFCC3D054FB2}"/>
              </a:ext>
            </a:extLst>
          </p:cNvPr>
          <p:cNvSpPr>
            <a:spLocks/>
          </p:cNvSpPr>
          <p:nvPr userDrawn="1"/>
        </p:nvSpPr>
        <p:spPr bwMode="auto">
          <a:xfrm>
            <a:off x="84677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5">
            <a:extLst>
              <a:ext uri="{FF2B5EF4-FFF2-40B4-BE49-F238E27FC236}">
                <a16:creationId xmlns:a16="http://schemas.microsoft.com/office/drawing/2014/main" id="{EEFA6ADA-AE04-43D9-AEBA-6D4B6101D19D}"/>
              </a:ext>
            </a:extLst>
          </p:cNvPr>
          <p:cNvSpPr>
            <a:spLocks/>
          </p:cNvSpPr>
          <p:nvPr userDrawn="1"/>
        </p:nvSpPr>
        <p:spPr bwMode="auto">
          <a:xfrm>
            <a:off x="88709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5">
            <a:extLst>
              <a:ext uri="{FF2B5EF4-FFF2-40B4-BE49-F238E27FC236}">
                <a16:creationId xmlns:a16="http://schemas.microsoft.com/office/drawing/2014/main" id="{EF5B0E26-2791-4B14-B592-172C2FAC6FE5}"/>
              </a:ext>
            </a:extLst>
          </p:cNvPr>
          <p:cNvSpPr>
            <a:spLocks/>
          </p:cNvSpPr>
          <p:nvPr userDrawn="1"/>
        </p:nvSpPr>
        <p:spPr bwMode="auto">
          <a:xfrm>
            <a:off x="92741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5">
            <a:extLst>
              <a:ext uri="{FF2B5EF4-FFF2-40B4-BE49-F238E27FC236}">
                <a16:creationId xmlns:a16="http://schemas.microsoft.com/office/drawing/2014/main" id="{7CDA8C23-F3D0-475C-8B0B-D2483AECFAB8}"/>
              </a:ext>
            </a:extLst>
          </p:cNvPr>
          <p:cNvSpPr>
            <a:spLocks/>
          </p:cNvSpPr>
          <p:nvPr userDrawn="1"/>
        </p:nvSpPr>
        <p:spPr bwMode="auto">
          <a:xfrm>
            <a:off x="1048385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5">
            <a:extLst>
              <a:ext uri="{FF2B5EF4-FFF2-40B4-BE49-F238E27FC236}">
                <a16:creationId xmlns:a16="http://schemas.microsoft.com/office/drawing/2014/main" id="{A6895141-163A-4201-B333-6467D533F440}"/>
              </a:ext>
            </a:extLst>
          </p:cNvPr>
          <p:cNvSpPr>
            <a:spLocks/>
          </p:cNvSpPr>
          <p:nvPr userDrawn="1"/>
        </p:nvSpPr>
        <p:spPr bwMode="auto">
          <a:xfrm>
            <a:off x="96774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5">
            <a:extLst>
              <a:ext uri="{FF2B5EF4-FFF2-40B4-BE49-F238E27FC236}">
                <a16:creationId xmlns:a16="http://schemas.microsoft.com/office/drawing/2014/main" id="{96857859-9A05-4D31-8334-CDC677051A05}"/>
              </a:ext>
            </a:extLst>
          </p:cNvPr>
          <p:cNvSpPr>
            <a:spLocks/>
          </p:cNvSpPr>
          <p:nvPr userDrawn="1"/>
        </p:nvSpPr>
        <p:spPr bwMode="auto">
          <a:xfrm>
            <a:off x="100806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5">
            <a:extLst>
              <a:ext uri="{FF2B5EF4-FFF2-40B4-BE49-F238E27FC236}">
                <a16:creationId xmlns:a16="http://schemas.microsoft.com/office/drawing/2014/main" id="{EBBC59FD-BB44-465C-9882-47450B890D91}"/>
              </a:ext>
            </a:extLst>
          </p:cNvPr>
          <p:cNvSpPr>
            <a:spLocks/>
          </p:cNvSpPr>
          <p:nvPr userDrawn="1"/>
        </p:nvSpPr>
        <p:spPr bwMode="auto">
          <a:xfrm>
            <a:off x="1088707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3" name="Freeform 5">
            <a:extLst>
              <a:ext uri="{FF2B5EF4-FFF2-40B4-BE49-F238E27FC236}">
                <a16:creationId xmlns:a16="http://schemas.microsoft.com/office/drawing/2014/main" id="{B55E93B0-6435-4CBB-9B59-5C2C61984C86}"/>
              </a:ext>
            </a:extLst>
          </p:cNvPr>
          <p:cNvSpPr>
            <a:spLocks/>
          </p:cNvSpPr>
          <p:nvPr userDrawn="1"/>
        </p:nvSpPr>
        <p:spPr bwMode="auto">
          <a:xfrm>
            <a:off x="11290300"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5" name="Freeform 5">
            <a:extLst>
              <a:ext uri="{FF2B5EF4-FFF2-40B4-BE49-F238E27FC236}">
                <a16:creationId xmlns:a16="http://schemas.microsoft.com/office/drawing/2014/main" id="{CB08B145-8F37-4A8A-A4CE-4438007E168A}"/>
              </a:ext>
            </a:extLst>
          </p:cNvPr>
          <p:cNvSpPr>
            <a:spLocks/>
          </p:cNvSpPr>
          <p:nvPr userDrawn="1"/>
        </p:nvSpPr>
        <p:spPr bwMode="auto">
          <a:xfrm>
            <a:off x="11693525"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7" name="Freeform 5">
            <a:extLst>
              <a:ext uri="{FF2B5EF4-FFF2-40B4-BE49-F238E27FC236}">
                <a16:creationId xmlns:a16="http://schemas.microsoft.com/office/drawing/2014/main" id="{3B0D020A-90FC-400F-B7B5-63FC994068E4}"/>
              </a:ext>
            </a:extLst>
          </p:cNvPr>
          <p:cNvSpPr>
            <a:spLocks/>
          </p:cNvSpPr>
          <p:nvPr userDrawn="1"/>
        </p:nvSpPr>
        <p:spPr bwMode="auto">
          <a:xfrm>
            <a:off x="12096738" y="6263821"/>
            <a:ext cx="101092" cy="265431"/>
          </a:xfrm>
          <a:custGeom>
            <a:avLst/>
            <a:gdLst>
              <a:gd name="T0" fmla="*/ 0 w 314"/>
              <a:gd name="T1" fmla="*/ 1332 h 1332"/>
              <a:gd name="T2" fmla="*/ 0 w 314"/>
              <a:gd name="T3" fmla="*/ 1332 h 1332"/>
              <a:gd name="T4" fmla="*/ 314 w 314"/>
              <a:gd name="T5" fmla="*/ 1332 h 1332"/>
              <a:gd name="T6" fmla="*/ 314 w 314"/>
              <a:gd name="T7" fmla="*/ 0 h 1332"/>
              <a:gd name="T8" fmla="*/ 0 w 314"/>
              <a:gd name="T9" fmla="*/ 0 h 1332"/>
              <a:gd name="T10" fmla="*/ 0 w 314"/>
              <a:gd name="T11" fmla="*/ 1332 h 1332"/>
            </a:gdLst>
            <a:ahLst/>
            <a:cxnLst>
              <a:cxn ang="0">
                <a:pos x="T0" y="T1"/>
              </a:cxn>
              <a:cxn ang="0">
                <a:pos x="T2" y="T3"/>
              </a:cxn>
              <a:cxn ang="0">
                <a:pos x="T4" y="T5"/>
              </a:cxn>
              <a:cxn ang="0">
                <a:pos x="T6" y="T7"/>
              </a:cxn>
              <a:cxn ang="0">
                <a:pos x="T8" y="T9"/>
              </a:cxn>
              <a:cxn ang="0">
                <a:pos x="T10" y="T11"/>
              </a:cxn>
            </a:cxnLst>
            <a:rect l="0" t="0" r="r" b="b"/>
            <a:pathLst>
              <a:path w="314" h="1332">
                <a:moveTo>
                  <a:pt x="0" y="1332"/>
                </a:moveTo>
                <a:lnTo>
                  <a:pt x="0" y="1332"/>
                </a:lnTo>
                <a:lnTo>
                  <a:pt x="314" y="1332"/>
                </a:lnTo>
                <a:lnTo>
                  <a:pt x="314" y="0"/>
                </a:lnTo>
                <a:lnTo>
                  <a:pt x="0" y="0"/>
                </a:lnTo>
                <a:lnTo>
                  <a:pt x="0" y="1332"/>
                </a:lnTo>
                <a:close/>
              </a:path>
            </a:pathLst>
          </a:custGeom>
          <a:solidFill>
            <a:srgbClr val="D6D73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0071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attern Black">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a:t>Insert Text Here</a:t>
            </a:r>
          </a:p>
        </p:txBody>
      </p:sp>
      <p:pic>
        <p:nvPicPr>
          <p:cNvPr id="3" name="Picture 2">
            <a:extLst>
              <a:ext uri="{FF2B5EF4-FFF2-40B4-BE49-F238E27FC236}">
                <a16:creationId xmlns:a16="http://schemas.microsoft.com/office/drawing/2014/main" id="{9C8B4846-4E60-4E5B-9695-28F923D1D7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tx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91440" tIns="0" rIns="9144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r>
              <a:rPr lang="en-US"/>
              <a:t>Insert text here</a:t>
            </a:r>
          </a:p>
        </p:txBody>
      </p:sp>
      <p:sp>
        <p:nvSpPr>
          <p:cNvPr id="5" name="Text Placeholder 4">
            <a:extLst>
              <a:ext uri="{FF2B5EF4-FFF2-40B4-BE49-F238E27FC236}">
                <a16:creationId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91440" tIns="0" rIns="91440" bIns="0">
            <a:noAutofit/>
          </a:bodyPr>
          <a:lstStyle>
            <a:lvl1pPr marL="0" indent="0" algn="l">
              <a:spcBef>
                <a:spcPts val="0"/>
              </a:spcBef>
              <a:spcAft>
                <a:spcPts val="0"/>
              </a:spcAft>
              <a:buFont typeface="Arial" panose="020B0604020202020204" pitchFamily="34" charset="0"/>
              <a:buNone/>
              <a:defRPr lang="en-US" sz="1800" kern="1200" dirty="0">
                <a:solidFill>
                  <a:schemeClr val="bg2"/>
                </a:solidFill>
                <a:latin typeface="+mn-lt"/>
                <a:ea typeface="+mn-ea"/>
                <a:cs typeface="+mn-cs"/>
              </a:defRPr>
            </a:lvl1pPr>
          </a:lstStyle>
          <a:p>
            <a:pPr lvl="0"/>
            <a:r>
              <a:rPr lang="en-US"/>
              <a:t>Insert content here</a:t>
            </a:r>
          </a:p>
        </p:txBody>
      </p:sp>
      <p:pic>
        <p:nvPicPr>
          <p:cNvPr id="3" name="Picture 2">
            <a:extLst>
              <a:ext uri="{FF2B5EF4-FFF2-40B4-BE49-F238E27FC236}">
                <a16:creationId xmlns:a16="http://schemas.microsoft.com/office/drawing/2014/main" id="{8D8AAE41-A985-425A-934D-615BBE3602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5400000">
            <a:off x="5753100" y="419100"/>
            <a:ext cx="685800" cy="12192000"/>
          </a:xfrm>
          <a:prstGeom prst="rect">
            <a:avLst/>
          </a:prstGeom>
        </p:spPr>
      </p:pic>
    </p:spTree>
    <p:extLst>
      <p:ext uri="{BB962C8B-B14F-4D97-AF65-F5344CB8AC3E}">
        <p14:creationId xmlns:p14="http://schemas.microsoft.com/office/powerpoint/2010/main" val="2499009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4/22/2023</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a:t>
            </a:fld>
            <a:endParaRPr lang="en-US" altLang="en-US" dirty="0"/>
          </a:p>
        </p:txBody>
      </p:sp>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88" r:id="rId2"/>
    <p:sldLayoutId id="2147483702" r:id="rId3"/>
    <p:sldLayoutId id="2147483699" r:id="rId4"/>
    <p:sldLayoutId id="2147483701" r:id="rId5"/>
    <p:sldLayoutId id="2147483700" r:id="rId6"/>
    <p:sldLayoutId id="2147483703" r:id="rId7"/>
    <p:sldLayoutId id="2147483690" r:id="rId8"/>
    <p:sldLayoutId id="2147483704" r:id="rId9"/>
    <p:sldLayoutId id="2147483691"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ctrTitle" idx="4294967295"/>
          </p:nvPr>
        </p:nvSpPr>
        <p:spPr>
          <a:xfrm>
            <a:off x="3763621" y="469178"/>
            <a:ext cx="8282584" cy="2704153"/>
          </a:xfrm>
        </p:spPr>
        <p:txBody>
          <a:bodyPr anchor="ctr">
            <a:noAutofit/>
          </a:bodyPr>
          <a:lstStyle/>
          <a:p>
            <a:pPr algn="ctr" eaLnBrk="1" hangingPunct="1"/>
            <a:r>
              <a:rPr lang="en-US" altLang="en-US" sz="4800" b="1" dirty="0" err="1">
                <a:solidFill>
                  <a:srgbClr val="FF6600"/>
                </a:solidFill>
              </a:rPr>
              <a:t>Implikasies</a:t>
            </a:r>
            <a:r>
              <a:rPr lang="en-US" altLang="en-US" sz="4800" b="1" dirty="0">
                <a:solidFill>
                  <a:srgbClr val="FF6600"/>
                </a:solidFill>
              </a:rPr>
              <a:t> van </a:t>
            </a:r>
            <a:r>
              <a:rPr lang="en-US" altLang="en-US" sz="4800" b="1" dirty="0" err="1">
                <a:solidFill>
                  <a:srgbClr val="FF6600"/>
                </a:solidFill>
              </a:rPr>
              <a:t>keuses</a:t>
            </a:r>
            <a:r>
              <a:rPr lang="en-US" altLang="en-US" sz="4800" b="1" dirty="0">
                <a:solidFill>
                  <a:srgbClr val="FF6600"/>
                </a:solidFill>
              </a:rPr>
              <a:t>:</a:t>
            </a:r>
            <a:br>
              <a:rPr lang="en-US" altLang="en-US" sz="4800" b="1" dirty="0">
                <a:solidFill>
                  <a:srgbClr val="FF6600"/>
                </a:solidFill>
              </a:rPr>
            </a:br>
            <a:r>
              <a:rPr lang="en-US" altLang="en-US" sz="4800" b="1" dirty="0" err="1">
                <a:solidFill>
                  <a:schemeClr val="accent4">
                    <a:lumMod val="75000"/>
                  </a:schemeClr>
                </a:solidFill>
              </a:rPr>
              <a:t>Nasionale</a:t>
            </a:r>
            <a:r>
              <a:rPr lang="en-US" altLang="en-US" sz="4800" b="1" dirty="0">
                <a:solidFill>
                  <a:schemeClr val="accent4">
                    <a:lumMod val="75000"/>
                  </a:schemeClr>
                </a:solidFill>
              </a:rPr>
              <a:t> Senior </a:t>
            </a:r>
            <a:r>
              <a:rPr lang="en-US" altLang="en-US" sz="4800" b="1" dirty="0" err="1">
                <a:solidFill>
                  <a:schemeClr val="accent4">
                    <a:lumMod val="75000"/>
                  </a:schemeClr>
                </a:solidFill>
              </a:rPr>
              <a:t>Sertifikaat</a:t>
            </a:r>
            <a:r>
              <a:rPr lang="en-US" altLang="en-US" sz="4800" b="1" dirty="0">
                <a:solidFill>
                  <a:schemeClr val="accent4">
                    <a:lumMod val="75000"/>
                  </a:schemeClr>
                </a:solidFill>
              </a:rPr>
              <a:t> </a:t>
            </a:r>
            <a:r>
              <a:rPr lang="en-US" altLang="en-US" sz="4800" b="1" dirty="0" err="1">
                <a:solidFill>
                  <a:schemeClr val="accent4">
                    <a:lumMod val="75000"/>
                  </a:schemeClr>
                </a:solidFill>
              </a:rPr>
              <a:t>en</a:t>
            </a:r>
            <a:r>
              <a:rPr lang="en-US" altLang="en-US" sz="4800" b="1" dirty="0">
                <a:solidFill>
                  <a:schemeClr val="accent4">
                    <a:lumMod val="75000"/>
                  </a:schemeClr>
                </a:solidFill>
              </a:rPr>
              <a:t> </a:t>
            </a:r>
            <a:r>
              <a:rPr lang="en-US" altLang="en-US" sz="4800" b="1" dirty="0" err="1">
                <a:solidFill>
                  <a:schemeClr val="accent4">
                    <a:lumMod val="75000"/>
                  </a:schemeClr>
                </a:solidFill>
              </a:rPr>
              <a:t>Nasionale</a:t>
            </a:r>
            <a:r>
              <a:rPr lang="en-US" altLang="en-US" sz="4800" b="1" dirty="0">
                <a:solidFill>
                  <a:schemeClr val="accent4">
                    <a:lumMod val="75000"/>
                  </a:schemeClr>
                </a:solidFill>
              </a:rPr>
              <a:t> </a:t>
            </a:r>
            <a:br>
              <a:rPr lang="en-US" altLang="en-US" sz="4800" b="1" dirty="0">
                <a:solidFill>
                  <a:schemeClr val="accent4">
                    <a:lumMod val="75000"/>
                  </a:schemeClr>
                </a:solidFill>
              </a:rPr>
            </a:br>
            <a:r>
              <a:rPr lang="en-US" altLang="en-US" sz="4800" b="1" dirty="0" err="1">
                <a:solidFill>
                  <a:schemeClr val="accent4">
                    <a:lumMod val="75000"/>
                  </a:schemeClr>
                </a:solidFill>
              </a:rPr>
              <a:t>Vaardigheidsertifikaat</a:t>
            </a:r>
            <a:endParaRPr lang="en-US" altLang="en-US" sz="4800" b="1" dirty="0">
              <a:solidFill>
                <a:schemeClr val="accent4">
                  <a:lumMod val="75000"/>
                </a:schemeClr>
              </a:solidFill>
              <a:latin typeface="+mn-lt"/>
            </a:endParaRPr>
          </a:p>
        </p:txBody>
      </p:sp>
      <p:pic>
        <p:nvPicPr>
          <p:cNvPr id="1028" name="Picture 4" descr="What Choices Have You Made? - Njerimuchunu">
            <a:extLst>
              <a:ext uri="{FF2B5EF4-FFF2-40B4-BE49-F238E27FC236}">
                <a16:creationId xmlns:a16="http://schemas.microsoft.com/office/drawing/2014/main" id="{635FEB85-8CCC-46B8-9140-51BCDB44E2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789" y="4572000"/>
            <a:ext cx="3105111" cy="21311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hoice Images, Stock Photos &amp; Vectors | Shutterstock">
            <a:extLst>
              <a:ext uri="{FF2B5EF4-FFF2-40B4-BE49-F238E27FC236}">
                <a16:creationId xmlns:a16="http://schemas.microsoft.com/office/drawing/2014/main" id="{BBD94F55-77EA-4F53-A393-05D8CA23CA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529"/>
          <a:stretch/>
        </p:blipFill>
        <p:spPr bwMode="auto">
          <a:xfrm>
            <a:off x="241789" y="2513295"/>
            <a:ext cx="3105111" cy="205870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Kruispad : Willie Botes | Groep7 eSh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6402939" y="2452035"/>
            <a:ext cx="3348236" cy="47908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307F6FD-552F-C168-4250-5A312AC81B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7C5F397-0310-F4F4-6780-E7AF8635C58A}"/>
              </a:ext>
            </a:extLst>
          </p:cNvPr>
          <p:cNvSpPr txBox="1"/>
          <p:nvPr/>
        </p:nvSpPr>
        <p:spPr>
          <a:xfrm>
            <a:off x="-1450623" y="797467"/>
            <a:ext cx="6129866" cy="646331"/>
          </a:xfrm>
          <a:prstGeom prst="rect">
            <a:avLst/>
          </a:prstGeom>
          <a:noFill/>
        </p:spPr>
        <p:txBody>
          <a:bodyPr wrap="square">
            <a:spAutoFit/>
          </a:bodyPr>
          <a:lstStyle/>
          <a:p>
            <a:pPr marL="0" indent="0" algn="ctr" fontAlgn="auto">
              <a:spcAft>
                <a:spcPts val="0"/>
              </a:spcAft>
              <a:buNone/>
            </a:pPr>
            <a:r>
              <a:rPr lang="en-US" sz="3600" b="1" dirty="0">
                <a:solidFill>
                  <a:schemeClr val="bg1"/>
                </a:solidFill>
              </a:rPr>
              <a:t>Les 2</a:t>
            </a:r>
          </a:p>
        </p:txBody>
      </p:sp>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155E1D-F4AD-41A7-B948-E2D246CCFE8A}"/>
              </a:ext>
            </a:extLst>
          </p:cNvPr>
          <p:cNvSpPr>
            <a:spLocks noGrp="1"/>
          </p:cNvSpPr>
          <p:nvPr>
            <p:ph type="body" sz="quarter" idx="12"/>
          </p:nvPr>
        </p:nvSpPr>
        <p:spPr>
          <a:xfrm>
            <a:off x="6222245" y="717985"/>
            <a:ext cx="5514830" cy="5138192"/>
          </a:xfrm>
        </p:spPr>
        <p:txBody>
          <a:bodyPr/>
          <a:lstStyle/>
          <a:p>
            <a:endParaRPr lang="en-US" sz="3200" b="1" dirty="0">
              <a:solidFill>
                <a:srgbClr val="FF6600"/>
              </a:solidFill>
            </a:endParaRPr>
          </a:p>
          <a:p>
            <a:endParaRPr lang="en-US" sz="3200" b="1" dirty="0">
              <a:solidFill>
                <a:srgbClr val="FF6600"/>
              </a:solidFill>
            </a:endParaRPr>
          </a:p>
          <a:p>
            <a:r>
              <a:rPr lang="af-ZA" sz="3200" b="1" dirty="0">
                <a:solidFill>
                  <a:srgbClr val="F69000"/>
                </a:solidFill>
              </a:rPr>
              <a:t>Wat is die voordele om vir 'n NVS te studeer?</a:t>
            </a:r>
            <a:endParaRPr lang="en-ZA" sz="3200" dirty="0">
              <a:solidFill>
                <a:srgbClr val="F69000"/>
              </a:solidFill>
            </a:endParaRPr>
          </a:p>
          <a:p>
            <a:endParaRPr lang="en-US" sz="3200" b="1" dirty="0">
              <a:solidFill>
                <a:srgbClr val="F69000"/>
              </a:solidFill>
            </a:endParaRPr>
          </a:p>
          <a:p>
            <a:r>
              <a:rPr lang="af-ZA" sz="3200" b="1" dirty="0">
                <a:solidFill>
                  <a:srgbClr val="F69000"/>
                </a:solidFill>
              </a:rPr>
              <a:t>Wie kan baat vind by die studering van 'n NVS?</a:t>
            </a:r>
            <a:endParaRPr lang="en-ZA" sz="3200" dirty="0">
              <a:solidFill>
                <a:srgbClr val="F69000"/>
              </a:solidFill>
            </a:endParaRPr>
          </a:p>
          <a:p>
            <a:endParaRPr lang="en-US" sz="3200" b="1" dirty="0">
              <a:solidFill>
                <a:srgbClr val="F69000"/>
              </a:solidFill>
            </a:endParaRPr>
          </a:p>
          <a:p>
            <a:r>
              <a:rPr lang="af-ZA" sz="3200" b="1" dirty="0">
                <a:solidFill>
                  <a:srgbClr val="F69000"/>
                </a:solidFill>
              </a:rPr>
              <a:t>Sal die NSS of NVS sukses waarborg?</a:t>
            </a:r>
            <a:endParaRPr lang="en-ZA" sz="3200" dirty="0">
              <a:solidFill>
                <a:srgbClr val="F69000"/>
              </a:solidFill>
            </a:endParaRPr>
          </a:p>
        </p:txBody>
      </p:sp>
      <p:pic>
        <p:nvPicPr>
          <p:cNvPr id="1030" name="Picture 6" descr="Woman club group psychotherapy flat female Vector Image">
            <a:extLst>
              <a:ext uri="{FF2B5EF4-FFF2-40B4-BE49-F238E27FC236}">
                <a16:creationId xmlns:a16="http://schemas.microsoft.com/office/drawing/2014/main" id="{B304EB90-0640-4EA6-B167-9876BE57D7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52" t="18707" r="8344" b="31541"/>
          <a:stretch/>
        </p:blipFill>
        <p:spPr bwMode="auto">
          <a:xfrm>
            <a:off x="705810" y="3838210"/>
            <a:ext cx="4812892" cy="2207748"/>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nvSpPr>
        <p:spPr>
          <a:xfrm>
            <a:off x="1104183" y="717985"/>
            <a:ext cx="3536830" cy="2318513"/>
          </a:xfrm>
          <a:prstGeom prst="cloudCallout">
            <a:avLst>
              <a:gd name="adj1" fmla="val -28125"/>
              <a:gd name="adj2" fmla="val 78457"/>
            </a:avLst>
          </a:prstGeom>
          <a:ln w="28575"/>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400" dirty="0">
                <a:solidFill>
                  <a:srgbClr val="0070C0"/>
                </a:solidFill>
                <a:effectLst/>
                <a:latin typeface="Britannic Bold" panose="020B0903060703020204" pitchFamily="34" charset="0"/>
                <a:ea typeface="Calibri" panose="020F0502020204030204" pitchFamily="34" charset="0"/>
                <a:cs typeface="Arial" panose="020B0604020202020204" pitchFamily="34" charset="0"/>
              </a:rPr>
              <a:t>SPREEKPUNTE</a:t>
            </a:r>
            <a:endParaRPr lang="en-ZA" sz="2000" dirty="0">
              <a:solidFill>
                <a:srgbClr val="0070C0"/>
              </a:solidFill>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FD8CBA1A-AC86-8A6A-1632-351B5407C6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76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obin S. Sharma Quote: “Dream Big. Start small. Act now.”">
            <a:extLst>
              <a:ext uri="{FF2B5EF4-FFF2-40B4-BE49-F238E27FC236}">
                <a16:creationId xmlns:a16="http://schemas.microsoft.com/office/drawing/2014/main" id="{D8ACEF97-60FD-4226-9E3E-8B5DB79CF7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 r="1" b="1"/>
          <a:stretch/>
        </p:blipFill>
        <p:spPr bwMode="auto">
          <a:xfrm>
            <a:off x="1204272" y="349617"/>
            <a:ext cx="9783455" cy="5502543"/>
          </a:xfrm>
          <a:prstGeom prst="rect">
            <a:avLst/>
          </a:prstGeom>
          <a:noFill/>
          <a:ln>
            <a:noFill/>
          </a:ln>
        </p:spPr>
      </p:pic>
      <p:sp>
        <p:nvSpPr>
          <p:cNvPr id="4" name="Rectangle 3"/>
          <p:cNvSpPr/>
          <p:nvPr/>
        </p:nvSpPr>
        <p:spPr>
          <a:xfrm>
            <a:off x="3295292" y="1794294"/>
            <a:ext cx="5589916" cy="1868069"/>
          </a:xfrm>
          <a:prstGeom prst="rect">
            <a:avLst/>
          </a:prstGeom>
          <a:solidFill>
            <a:schemeClr val="bg2">
              <a:lumMod val="75000"/>
              <a:lumOff val="25000"/>
            </a:schemeClr>
          </a:solidFill>
          <a:ln>
            <a:solidFill>
              <a:schemeClr val="tx1">
                <a:lumMod val="65000"/>
                <a:lumOff val="35000"/>
              </a:schemeClr>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3200">
                <a:solidFill>
                  <a:srgbClr val="FFFFFF"/>
                </a:solidFill>
                <a:effectLst/>
                <a:latin typeface="Britannic Bold" panose="020B0903060703020204" pitchFamily="34" charset="0"/>
                <a:ea typeface="Calibri" panose="020F0502020204030204" pitchFamily="34" charset="0"/>
                <a:cs typeface="Times New Roman" panose="02020603050405020304" pitchFamily="18" charset="0"/>
              </a:rPr>
              <a:t>Droom groot. Begin klein. Neem NOU aksie.</a:t>
            </a:r>
            <a:endParaRPr lang="en-ZA" sz="320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DCDDDCD4-FC1F-EF93-DD83-6C0FEE1B23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5485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AutoShape 6" descr="Life choices Pictures, Life choices Stock Photos &amp; Images | Depositphotos®">
            <a:extLst>
              <a:ext uri="{FF2B5EF4-FFF2-40B4-BE49-F238E27FC236}">
                <a16:creationId xmlns:a16="http://schemas.microsoft.com/office/drawing/2014/main" id="{EFE2B980-3FE0-44F4-9CB8-77A28BC63F4B}"/>
              </a:ext>
            </a:extLst>
          </p:cNvPr>
          <p:cNvSpPr>
            <a:spLocks noChangeAspect="1" noChangeArrowheads="1"/>
          </p:cNvSpPr>
          <p:nvPr/>
        </p:nvSpPr>
        <p:spPr bwMode="auto">
          <a:xfrm>
            <a:off x="3248167" y="1012209"/>
            <a:ext cx="4528782" cy="452878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7" name="AutoShape 8" descr="Choices">
            <a:extLst>
              <a:ext uri="{FF2B5EF4-FFF2-40B4-BE49-F238E27FC236}">
                <a16:creationId xmlns:a16="http://schemas.microsoft.com/office/drawing/2014/main" id="{D9DA258C-05B5-47BD-9F25-1EAF0D484DF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0" name="Picture 9" descr="A picture containing text, grass, outdoor, sky&#10;&#10;Description automatically generated">
            <a:extLst>
              <a:ext uri="{FF2B5EF4-FFF2-40B4-BE49-F238E27FC236}">
                <a16:creationId xmlns:a16="http://schemas.microsoft.com/office/drawing/2014/main" id="{3B2C6BFA-A3E6-407D-80A4-49C0D3D95FD3}"/>
              </a:ext>
            </a:extLst>
          </p:cNvPr>
          <p:cNvPicPr>
            <a:picLocks noChangeAspect="1"/>
          </p:cNvPicPr>
          <p:nvPr/>
        </p:nvPicPr>
        <p:blipFill>
          <a:blip r:embed="rId3"/>
          <a:stretch>
            <a:fillRect/>
          </a:stretch>
        </p:blipFill>
        <p:spPr>
          <a:xfrm>
            <a:off x="1464797" y="749182"/>
            <a:ext cx="8957606" cy="5359635"/>
          </a:xfrm>
          <a:prstGeom prst="rect">
            <a:avLst/>
          </a:prstGeom>
        </p:spPr>
      </p:pic>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464797" y="917433"/>
            <a:ext cx="2629531" cy="1661993"/>
          </a:xfrm>
        </p:spPr>
        <p:txBody>
          <a:bodyPr/>
          <a:lstStyle/>
          <a:p>
            <a:r>
              <a:rPr lang="en-US" sz="3600" dirty="0" err="1">
                <a:solidFill>
                  <a:schemeClr val="bg1"/>
                </a:solidFill>
              </a:rPr>
              <a:t>Nasionale</a:t>
            </a:r>
            <a:r>
              <a:rPr lang="en-US" sz="3600" dirty="0">
                <a:solidFill>
                  <a:schemeClr val="bg1"/>
                </a:solidFill>
              </a:rPr>
              <a:t> Senior </a:t>
            </a:r>
            <a:r>
              <a:rPr lang="en-US" sz="3600" dirty="0" err="1">
                <a:solidFill>
                  <a:schemeClr val="bg1"/>
                </a:solidFill>
              </a:rPr>
              <a:t>Sertifikaat</a:t>
            </a:r>
            <a:endParaRPr lang="en-US" sz="3600" dirty="0">
              <a:solidFill>
                <a:schemeClr val="bg1"/>
              </a:solidFill>
            </a:endParaRPr>
          </a:p>
        </p:txBody>
      </p:sp>
      <p:sp>
        <p:nvSpPr>
          <p:cNvPr id="14" name="Title 3">
            <a:extLst>
              <a:ext uri="{FF2B5EF4-FFF2-40B4-BE49-F238E27FC236}">
                <a16:creationId xmlns:a16="http://schemas.microsoft.com/office/drawing/2014/main" id="{5A5FD414-AC4F-4885-9099-6837FE46954F}"/>
              </a:ext>
            </a:extLst>
          </p:cNvPr>
          <p:cNvSpPr txBox="1">
            <a:spLocks/>
          </p:cNvSpPr>
          <p:nvPr/>
        </p:nvSpPr>
        <p:spPr>
          <a:xfrm>
            <a:off x="7470475" y="917433"/>
            <a:ext cx="2951928" cy="1661993"/>
          </a:xfrm>
          <a:prstGeom prst="rect">
            <a:avLst/>
          </a:prstGeom>
          <a:noFill/>
        </p:spPr>
        <p:txBody>
          <a:bodyPr vert="horz" wrap="square" lIns="0" tIns="0" rIns="0" bIns="0" rtlCol="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pPr fontAlgn="auto">
              <a:spcAft>
                <a:spcPts val="0"/>
              </a:spcAft>
            </a:pPr>
            <a:r>
              <a:rPr lang="en-ZA" sz="3600" dirty="0" err="1">
                <a:solidFill>
                  <a:schemeClr val="bg1"/>
                </a:solidFill>
              </a:rPr>
              <a:t>Nasionale</a:t>
            </a:r>
            <a:r>
              <a:rPr lang="en-ZA" sz="3600" dirty="0">
                <a:solidFill>
                  <a:schemeClr val="bg1"/>
                </a:solidFill>
              </a:rPr>
              <a:t> </a:t>
            </a:r>
            <a:r>
              <a:rPr lang="en-ZA" sz="3600" dirty="0" err="1">
                <a:solidFill>
                  <a:schemeClr val="bg1"/>
                </a:solidFill>
              </a:rPr>
              <a:t>Vaardigheid-sertifikaat</a:t>
            </a:r>
            <a:endParaRPr lang="en-ZA" sz="3600" dirty="0">
              <a:solidFill>
                <a:schemeClr val="bg1"/>
              </a:solidFill>
            </a:endParaRPr>
          </a:p>
        </p:txBody>
      </p:sp>
      <p:pic>
        <p:nvPicPr>
          <p:cNvPr id="2" name="Picture 1">
            <a:extLst>
              <a:ext uri="{FF2B5EF4-FFF2-40B4-BE49-F238E27FC236}">
                <a16:creationId xmlns:a16="http://schemas.microsoft.com/office/drawing/2014/main" id="{255C3B00-9541-9108-7787-A812CD4F3B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592613" y="736978"/>
            <a:ext cx="6720385" cy="5540992"/>
          </a:xfrm>
        </p:spPr>
        <p:txBody>
          <a:bodyPr>
            <a:normAutofit lnSpcReduction="10000"/>
          </a:bodyPr>
          <a:lstStyle/>
          <a:p>
            <a:pPr algn="ctr">
              <a:lnSpc>
                <a:spcPct val="107000"/>
              </a:lnSpc>
              <a:spcAft>
                <a:spcPts val="800"/>
              </a:spcAft>
            </a:pPr>
            <a:r>
              <a:rPr lang="nl-NL" dirty="0">
                <a:solidFill>
                  <a:schemeClr val="accent1">
                    <a:lumMod val="75000"/>
                  </a:schemeClr>
                </a:solidFill>
                <a:ea typeface="Calibri" panose="020F0502020204030204" pitchFamily="34" charset="0"/>
                <a:cs typeface="Times New Roman" panose="02020603050405020304" pitchFamily="18" charset="0"/>
              </a:rPr>
              <a:t>Die Suid-Afrikaanse skoolstelsel word in twee fases verdeel, Algemene Onderwys en Opleiding (dit is waar jy nou is) en Verdere Onderwys en Opleiding (of VOO) van graad 10 tot 12.</a:t>
            </a:r>
          </a:p>
          <a:p>
            <a:pPr algn="ctr">
              <a:lnSpc>
                <a:spcPct val="107000"/>
              </a:lnSpc>
              <a:spcAft>
                <a:spcPts val="800"/>
              </a:spcAft>
            </a:pPr>
            <a:r>
              <a:rPr lang="nl-NL" dirty="0">
                <a:solidFill>
                  <a:schemeClr val="accent1">
                    <a:lumMod val="75000"/>
                  </a:schemeClr>
                </a:solidFill>
                <a:ea typeface="Calibri" panose="020F0502020204030204" pitchFamily="34" charset="0"/>
                <a:cs typeface="Times New Roman" panose="02020603050405020304" pitchFamily="18" charset="0"/>
              </a:rPr>
              <a:t>Na graad 9 gaan sommige leerders voort na die VOO-fase en voltooi graad 10, 11 en 12; terwyl ander die tegniese en beroepsopleidingroete volg deur wat bekend staan as 'n TBOO-kollege.</a:t>
            </a: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endParaRPr lang="en-US" dirty="0">
              <a:solidFill>
                <a:schemeClr val="accent1">
                  <a:lumMod val="75000"/>
                </a:schemeClr>
              </a:solidFill>
              <a:ea typeface="Calibri" panose="020F0502020204030204" pitchFamily="34" charset="0"/>
              <a:cs typeface="Times New Roman" panose="02020603050405020304" pitchFamily="18" charset="0"/>
            </a:endParaRPr>
          </a:p>
          <a:p>
            <a:pPr algn="ctr">
              <a:lnSpc>
                <a:spcPct val="107000"/>
              </a:lnSpc>
              <a:spcAft>
                <a:spcPts val="800"/>
              </a:spcAft>
            </a:pPr>
            <a:r>
              <a:rPr lang="en-US" dirty="0">
                <a:solidFill>
                  <a:schemeClr val="accent1">
                    <a:lumMod val="75000"/>
                  </a:schemeClr>
                </a:solidFill>
                <a:effectLst/>
                <a:ea typeface="Calibri" panose="020F0502020204030204" pitchFamily="34" charset="0"/>
                <a:cs typeface="Times New Roman" panose="02020603050405020304" pitchFamily="18" charset="0"/>
              </a:rPr>
              <a:t>Hoe </a:t>
            </a:r>
            <a:r>
              <a:rPr lang="en-US" dirty="0" err="1">
                <a:solidFill>
                  <a:schemeClr val="accent1">
                    <a:lumMod val="75000"/>
                  </a:schemeClr>
                </a:solidFill>
                <a:effectLst/>
                <a:ea typeface="Calibri" panose="020F0502020204030204" pitchFamily="34" charset="0"/>
                <a:cs typeface="Times New Roman" panose="02020603050405020304" pitchFamily="18" charset="0"/>
              </a:rPr>
              <a:t>kies</a:t>
            </a:r>
            <a:r>
              <a:rPr lang="en-US" dirty="0">
                <a:solidFill>
                  <a:schemeClr val="accent1">
                    <a:lumMod val="75000"/>
                  </a:schemeClr>
                </a:solidFill>
                <a:effectLst/>
                <a:ea typeface="Calibri" panose="020F0502020204030204" pitchFamily="34" charset="0"/>
                <a:cs typeface="Times New Roman" panose="02020603050405020304" pitchFamily="18" charset="0"/>
              </a:rPr>
              <a:t> </a:t>
            </a:r>
            <a:r>
              <a:rPr lang="en-US" dirty="0" err="1">
                <a:solidFill>
                  <a:schemeClr val="accent1">
                    <a:lumMod val="75000"/>
                  </a:schemeClr>
                </a:solidFill>
                <a:effectLst/>
                <a:ea typeface="Calibri" panose="020F0502020204030204" pitchFamily="34" charset="0"/>
                <a:cs typeface="Times New Roman" panose="02020603050405020304" pitchFamily="18" charset="0"/>
              </a:rPr>
              <a:t>jy</a:t>
            </a:r>
            <a:r>
              <a:rPr lang="en-US" dirty="0">
                <a:solidFill>
                  <a:schemeClr val="accent1">
                    <a:lumMod val="75000"/>
                  </a:schemeClr>
                </a:solidFill>
                <a:effectLst/>
                <a:ea typeface="Calibri" panose="020F0502020204030204" pitchFamily="34" charset="0"/>
                <a:cs typeface="Times New Roman" panose="02020603050405020304" pitchFamily="18" charset="0"/>
              </a:rPr>
              <a:t> wat die </a:t>
            </a:r>
            <a:r>
              <a:rPr lang="en-US" dirty="0" err="1">
                <a:solidFill>
                  <a:schemeClr val="accent1">
                    <a:lumMod val="75000"/>
                  </a:schemeClr>
                </a:solidFill>
                <a:effectLst/>
                <a:ea typeface="Calibri" panose="020F0502020204030204" pitchFamily="34" charset="0"/>
                <a:cs typeface="Times New Roman" panose="02020603050405020304" pitchFamily="18" charset="0"/>
              </a:rPr>
              <a:t>beste</a:t>
            </a:r>
            <a:r>
              <a:rPr lang="en-US" dirty="0">
                <a:solidFill>
                  <a:schemeClr val="accent1">
                    <a:lumMod val="75000"/>
                  </a:schemeClr>
                </a:solidFill>
                <a:effectLst/>
                <a:ea typeface="Calibri" panose="020F0502020204030204" pitchFamily="34" charset="0"/>
                <a:cs typeface="Times New Roman" panose="02020603050405020304" pitchFamily="18" charset="0"/>
              </a:rPr>
              <a:t> is </a:t>
            </a:r>
            <a:r>
              <a:rPr lang="en-US" dirty="0" err="1">
                <a:solidFill>
                  <a:schemeClr val="accent1">
                    <a:lumMod val="75000"/>
                  </a:schemeClr>
                </a:solidFill>
                <a:effectLst/>
                <a:ea typeface="Calibri" panose="020F0502020204030204" pitchFamily="34" charset="0"/>
                <a:cs typeface="Times New Roman" panose="02020603050405020304" pitchFamily="18" charset="0"/>
              </a:rPr>
              <a:t>vir</a:t>
            </a:r>
            <a:r>
              <a:rPr lang="en-US" dirty="0">
                <a:solidFill>
                  <a:schemeClr val="accent1">
                    <a:lumMod val="75000"/>
                  </a:schemeClr>
                </a:solidFill>
                <a:effectLst/>
                <a:ea typeface="Calibri" panose="020F0502020204030204" pitchFamily="34" charset="0"/>
                <a:cs typeface="Times New Roman" panose="02020603050405020304" pitchFamily="18" charset="0"/>
              </a:rPr>
              <a:t> JOU??</a:t>
            </a:r>
            <a:endParaRPr lang="en-ZA" dirty="0">
              <a:solidFill>
                <a:schemeClr val="accent1">
                  <a:lumMod val="75000"/>
                </a:schemeClr>
              </a:solidFill>
              <a:effectLst/>
              <a:ea typeface="Calibri" panose="020F0502020204030204" pitchFamily="34" charset="0"/>
              <a:cs typeface="Times New Roman" panose="02020603050405020304" pitchFamily="18" charset="0"/>
            </a:endParaRPr>
          </a:p>
        </p:txBody>
      </p:sp>
      <p:pic>
        <p:nvPicPr>
          <p:cNvPr id="12290" name="Picture 2" descr="156,969 Child Thinking Stock Photos, Pictures &amp; Royalty-Free Images - iStock">
            <a:extLst>
              <a:ext uri="{FF2B5EF4-FFF2-40B4-BE49-F238E27FC236}">
                <a16:creationId xmlns:a16="http://schemas.microsoft.com/office/drawing/2014/main" id="{C6ED3E37-F809-49BF-9B3C-A8C7B9B620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117" y="3621987"/>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092BE5B-1959-7016-3EC4-C6C3276B66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0242" name="Picture 2" descr="Making A Big Decision Quotes. QuotesGram">
            <a:extLst>
              <a:ext uri="{FF2B5EF4-FFF2-40B4-BE49-F238E27FC236}">
                <a16:creationId xmlns:a16="http://schemas.microsoft.com/office/drawing/2014/main" id="{A77E57A1-A284-47EC-BBD6-84C2A50A3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675" y="623675"/>
            <a:ext cx="9596650" cy="5182191"/>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rot="18936005">
            <a:off x="1853295" y="1456761"/>
            <a:ext cx="3471259" cy="3445147"/>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400" dirty="0" err="1">
                <a:solidFill>
                  <a:schemeClr val="bg1"/>
                </a:solidFill>
                <a:latin typeface="Britannic Bold" panose="020B0903060703020204" pitchFamily="34" charset="0"/>
              </a:rPr>
              <a:t>Moeilike</a:t>
            </a:r>
            <a:r>
              <a:rPr lang="en-ZA" sz="4400" dirty="0">
                <a:solidFill>
                  <a:schemeClr val="bg1"/>
                </a:solidFill>
                <a:latin typeface="Britannic Bold" panose="020B0903060703020204" pitchFamily="34" charset="0"/>
              </a:rPr>
              <a:t> </a:t>
            </a:r>
            <a:r>
              <a:rPr lang="en-ZA" sz="4400" dirty="0" err="1">
                <a:solidFill>
                  <a:schemeClr val="bg1"/>
                </a:solidFill>
                <a:latin typeface="Britannic Bold" panose="020B0903060703020204" pitchFamily="34" charset="0"/>
              </a:rPr>
              <a:t>besluite</a:t>
            </a:r>
            <a:r>
              <a:rPr lang="en-ZA" sz="4400" dirty="0">
                <a:solidFill>
                  <a:schemeClr val="bg1"/>
                </a:solidFill>
                <a:latin typeface="Britannic Bold" panose="020B0903060703020204" pitchFamily="34" charset="0"/>
              </a:rPr>
              <a:t> </a:t>
            </a:r>
            <a:r>
              <a:rPr lang="en-ZA" sz="4400" dirty="0" err="1">
                <a:solidFill>
                  <a:schemeClr val="bg1"/>
                </a:solidFill>
                <a:latin typeface="Britannic Bold" panose="020B0903060703020204" pitchFamily="34" charset="0"/>
              </a:rPr>
              <a:t>voor</a:t>
            </a:r>
            <a:r>
              <a:rPr lang="en-ZA" sz="4400" dirty="0">
                <a:solidFill>
                  <a:schemeClr val="bg1"/>
                </a:solidFill>
                <a:latin typeface="Britannic Bold" panose="020B0903060703020204" pitchFamily="34" charset="0"/>
              </a:rPr>
              <a:t>!</a:t>
            </a:r>
          </a:p>
        </p:txBody>
      </p:sp>
      <p:sp>
        <p:nvSpPr>
          <p:cNvPr id="3" name="Rectangle 2"/>
          <p:cNvSpPr/>
          <p:nvPr/>
        </p:nvSpPr>
        <p:spPr>
          <a:xfrm>
            <a:off x="5279367" y="867101"/>
            <a:ext cx="5400136" cy="1794294"/>
          </a:xfrm>
          <a:prstGeom prst="rect">
            <a:avLst/>
          </a:prstGeom>
          <a:solidFill>
            <a:schemeClr val="accent5">
              <a:lumMod val="75000"/>
            </a:schemeClr>
          </a:solidFill>
          <a:ln>
            <a:solidFill>
              <a:srgbClr val="FF26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b="1" dirty="0">
                <a:latin typeface="Arial" panose="020B0604020202020204" pitchFamily="34" charset="0"/>
                <a:cs typeface="Arial" panose="020B0604020202020204" pitchFamily="34" charset="0"/>
              </a:rPr>
              <a:t>Die </a:t>
            </a:r>
            <a:r>
              <a:rPr lang="en-ZA" sz="2400" b="1" dirty="0" err="1">
                <a:latin typeface="Arial" panose="020B0604020202020204" pitchFamily="34" charset="0"/>
                <a:cs typeface="Arial" panose="020B0604020202020204" pitchFamily="34" charset="0"/>
              </a:rPr>
              <a:t>besluite</a:t>
            </a:r>
            <a:r>
              <a:rPr lang="en-ZA" sz="2400" b="1" dirty="0">
                <a:latin typeface="Arial" panose="020B0604020202020204" pitchFamily="34" charset="0"/>
                <a:cs typeface="Arial" panose="020B0604020202020204" pitchFamily="34" charset="0"/>
              </a:rPr>
              <a:t> wat </a:t>
            </a:r>
            <a:r>
              <a:rPr lang="en-ZA" sz="2400" b="1" dirty="0" err="1">
                <a:latin typeface="Arial" panose="020B0604020202020204" pitchFamily="34" charset="0"/>
                <a:cs typeface="Arial" panose="020B0604020202020204" pitchFamily="34" charset="0"/>
              </a:rPr>
              <a:t>jy</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vandag</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maak</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kan</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jou</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lewe</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môre</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beïnvloed</a:t>
            </a:r>
            <a:r>
              <a:rPr lang="en-ZA" sz="2400" b="1" dirty="0">
                <a:latin typeface="Arial" panose="020B0604020202020204" pitchFamily="34" charset="0"/>
                <a:cs typeface="Arial" panose="020B0604020202020204" pitchFamily="34" charset="0"/>
              </a:rPr>
              <a:t>. Dink </a:t>
            </a:r>
            <a:r>
              <a:rPr lang="en-ZA" sz="2400" b="1" dirty="0" err="1">
                <a:latin typeface="Arial" panose="020B0604020202020204" pitchFamily="34" charset="0"/>
                <a:cs typeface="Arial" panose="020B0604020202020204" pitchFamily="34" charset="0"/>
              </a:rPr>
              <a:t>altyd</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versigtig</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voordat</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jy</a:t>
            </a:r>
            <a:r>
              <a:rPr lang="en-ZA" sz="2400" b="1" dirty="0">
                <a:latin typeface="Arial" panose="020B0604020202020204" pitchFamily="34" charset="0"/>
                <a:cs typeface="Arial" panose="020B0604020202020204" pitchFamily="34" charset="0"/>
              </a:rPr>
              <a:t> ‘n </a:t>
            </a:r>
            <a:r>
              <a:rPr lang="en-ZA" sz="2400" b="1" dirty="0" err="1">
                <a:latin typeface="Arial" panose="020B0604020202020204" pitchFamily="34" charset="0"/>
                <a:cs typeface="Arial" panose="020B0604020202020204" pitchFamily="34" charset="0"/>
              </a:rPr>
              <a:t>groot</a:t>
            </a:r>
            <a:r>
              <a:rPr lang="en-ZA" sz="2400" b="1" dirty="0">
                <a:latin typeface="Arial" panose="020B0604020202020204" pitchFamily="34" charset="0"/>
                <a:cs typeface="Arial" panose="020B0604020202020204" pitchFamily="34" charset="0"/>
              </a:rPr>
              <a:t> </a:t>
            </a:r>
            <a:r>
              <a:rPr lang="en-ZA" sz="2400" b="1" dirty="0" err="1">
                <a:latin typeface="Arial" panose="020B0604020202020204" pitchFamily="34" charset="0"/>
                <a:cs typeface="Arial" panose="020B0604020202020204" pitchFamily="34" charset="0"/>
              </a:rPr>
              <a:t>besluit</a:t>
            </a:r>
            <a:r>
              <a:rPr lang="en-ZA" sz="2400" b="1" dirty="0">
                <a:latin typeface="Arial" panose="020B0604020202020204" pitchFamily="34" charset="0"/>
                <a:cs typeface="Arial" panose="020B0604020202020204" pitchFamily="34" charset="0"/>
              </a:rPr>
              <a:t> neem.</a:t>
            </a:r>
          </a:p>
        </p:txBody>
      </p:sp>
      <p:pic>
        <p:nvPicPr>
          <p:cNvPr id="4" name="Picture 3">
            <a:extLst>
              <a:ext uri="{FF2B5EF4-FFF2-40B4-BE49-F238E27FC236}">
                <a16:creationId xmlns:a16="http://schemas.microsoft.com/office/drawing/2014/main" id="{BEBE880A-65AA-BAB6-4026-F699023BEB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499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8FBE6B-DC67-4E64-80F4-CADE978D2FE3}"/>
              </a:ext>
            </a:extLst>
          </p:cNvPr>
          <p:cNvSpPr>
            <a:spLocks noGrp="1"/>
          </p:cNvSpPr>
          <p:nvPr>
            <p:ph type="title"/>
          </p:nvPr>
        </p:nvSpPr>
        <p:spPr/>
        <p:txBody>
          <a:bodyPr/>
          <a:lstStyle/>
          <a:p>
            <a:pPr algn="ctr"/>
            <a:r>
              <a:rPr lang="en-US" dirty="0" err="1">
                <a:solidFill>
                  <a:srgbClr val="007788"/>
                </a:solidFill>
              </a:rPr>
              <a:t>Kom</a:t>
            </a:r>
            <a:r>
              <a:rPr lang="en-US" dirty="0">
                <a:solidFill>
                  <a:srgbClr val="007788"/>
                </a:solidFill>
              </a:rPr>
              <a:t> </a:t>
            </a:r>
            <a:r>
              <a:rPr lang="en-US" dirty="0" err="1">
                <a:solidFill>
                  <a:srgbClr val="007788"/>
                </a:solidFill>
              </a:rPr>
              <a:t>ons</a:t>
            </a:r>
            <a:r>
              <a:rPr lang="en-US" dirty="0">
                <a:solidFill>
                  <a:srgbClr val="007788"/>
                </a:solidFill>
              </a:rPr>
              <a:t> </a:t>
            </a:r>
            <a:r>
              <a:rPr lang="en-US" dirty="0" err="1">
                <a:solidFill>
                  <a:srgbClr val="007788"/>
                </a:solidFill>
              </a:rPr>
              <a:t>breek</a:t>
            </a:r>
            <a:r>
              <a:rPr lang="en-US" dirty="0">
                <a:solidFill>
                  <a:srgbClr val="007788"/>
                </a:solidFill>
              </a:rPr>
              <a:t> </a:t>
            </a:r>
            <a:r>
              <a:rPr lang="en-US" dirty="0" err="1">
                <a:solidFill>
                  <a:srgbClr val="007788"/>
                </a:solidFill>
              </a:rPr>
              <a:t>dit</a:t>
            </a:r>
            <a:r>
              <a:rPr lang="en-US" dirty="0">
                <a:solidFill>
                  <a:srgbClr val="007788"/>
                </a:solidFill>
              </a:rPr>
              <a:t> op…</a:t>
            </a:r>
          </a:p>
        </p:txBody>
      </p:sp>
      <p:graphicFrame>
        <p:nvGraphicFramePr>
          <p:cNvPr id="2" name="Table 1">
            <a:extLst>
              <a:ext uri="{FF2B5EF4-FFF2-40B4-BE49-F238E27FC236}">
                <a16:creationId xmlns:a16="http://schemas.microsoft.com/office/drawing/2014/main" id="{9EFF1B9E-12F4-48EF-9143-1F32FF1FA4A0}"/>
              </a:ext>
            </a:extLst>
          </p:cNvPr>
          <p:cNvGraphicFramePr>
            <a:graphicFrameLocks noGrp="1"/>
          </p:cNvGraphicFramePr>
          <p:nvPr>
            <p:extLst>
              <p:ext uri="{D42A27DB-BD31-4B8C-83A1-F6EECF244321}">
                <p14:modId xmlns:p14="http://schemas.microsoft.com/office/powerpoint/2010/main" val="4235218733"/>
              </p:ext>
            </p:extLst>
          </p:nvPr>
        </p:nvGraphicFramePr>
        <p:xfrm>
          <a:off x="398060" y="1562725"/>
          <a:ext cx="11395879" cy="1645920"/>
        </p:xfrm>
        <a:graphic>
          <a:graphicData uri="http://schemas.openxmlformats.org/drawingml/2006/table">
            <a:tbl>
              <a:tblPr firstRow="1" firstCol="1" bandRow="1">
                <a:tableStyleId>{5C22544A-7EE6-4342-B048-85BDC9FD1C3A}</a:tableStyleId>
              </a:tblPr>
              <a:tblGrid>
                <a:gridCol w="5697402">
                  <a:extLst>
                    <a:ext uri="{9D8B030D-6E8A-4147-A177-3AD203B41FA5}">
                      <a16:colId xmlns:a16="http://schemas.microsoft.com/office/drawing/2014/main" val="2742566735"/>
                    </a:ext>
                  </a:extLst>
                </a:gridCol>
                <a:gridCol w="5698477">
                  <a:extLst>
                    <a:ext uri="{9D8B030D-6E8A-4147-A177-3AD203B41FA5}">
                      <a16:colId xmlns:a16="http://schemas.microsoft.com/office/drawing/2014/main" val="2357811786"/>
                    </a:ext>
                  </a:extLst>
                </a:gridCol>
              </a:tblGrid>
              <a:tr h="1531933">
                <a:tc>
                  <a:txBody>
                    <a:bodyPr/>
                    <a:lstStyle/>
                    <a:p>
                      <a:r>
                        <a:rPr lang="af-ZA" sz="1800" b="1" kern="1200" dirty="0">
                          <a:solidFill>
                            <a:schemeClr val="lt1"/>
                          </a:solidFill>
                          <a:effectLst/>
                          <a:latin typeface="+mn-lt"/>
                          <a:ea typeface="+mn-ea"/>
                          <a:cs typeface="+mn-cs"/>
                        </a:rPr>
                        <a:t>DOEL VAN </a:t>
                      </a:r>
                      <a:r>
                        <a:rPr lang="af-ZA" sz="1800" b="1" kern="1200">
                          <a:solidFill>
                            <a:schemeClr val="lt1"/>
                          </a:solidFill>
                          <a:effectLst/>
                          <a:latin typeface="+mn-lt"/>
                          <a:ea typeface="+mn-ea"/>
                          <a:cs typeface="+mn-cs"/>
                        </a:rPr>
                        <a:t>DIE NSS-KWALIFIKASIE</a:t>
                      </a:r>
                      <a:endParaRPr lang="en-ZA" sz="1800" b="1" kern="1200" dirty="0">
                        <a:solidFill>
                          <a:schemeClr val="lt1"/>
                        </a:solidFill>
                        <a:effectLst/>
                        <a:latin typeface="+mn-lt"/>
                        <a:ea typeface="+mn-ea"/>
                        <a:cs typeface="+mn-cs"/>
                      </a:endParaRPr>
                    </a:p>
                    <a:p>
                      <a:r>
                        <a:rPr lang="af-ZA" sz="1800" b="1" kern="1200" dirty="0">
                          <a:solidFill>
                            <a:schemeClr val="lt1"/>
                          </a:solidFill>
                          <a:effectLst/>
                          <a:latin typeface="+mn-lt"/>
                          <a:ea typeface="+mn-ea"/>
                          <a:cs typeface="+mn-cs"/>
                        </a:rPr>
                        <a:t>Voorsien leerders van die vaardighede, inligting en waardes wat hulle nodig het om selfbevrediging en betekenisvolle betrokkenheid in die samelewing te bereik en die oorgang na die werkplek makliker te maak.</a:t>
                      </a:r>
                      <a:endParaRPr lang="en-ZA" sz="1800" b="1" kern="1200" dirty="0">
                        <a:solidFill>
                          <a:schemeClr val="lt1"/>
                        </a:solidFill>
                        <a:effectLst/>
                        <a:latin typeface="+mn-lt"/>
                        <a:ea typeface="+mn-ea"/>
                        <a:cs typeface="+mn-cs"/>
                      </a:endParaRPr>
                    </a:p>
                  </a:txBody>
                  <a:tcPr marL="68580" marR="68580" marT="0" marB="0"/>
                </a:tc>
                <a:tc>
                  <a:txBody>
                    <a:bodyPr/>
                    <a:lstStyle/>
                    <a:p>
                      <a:r>
                        <a:rPr lang="af-ZA" sz="1800" b="1" kern="1200" dirty="0">
                          <a:solidFill>
                            <a:schemeClr val="lt1"/>
                          </a:solidFill>
                          <a:effectLst/>
                          <a:latin typeface="+mn-lt"/>
                          <a:ea typeface="+mn-ea"/>
                          <a:cs typeface="+mn-cs"/>
                        </a:rPr>
                        <a:t>DOEL VAN DIE NVS-KWALIFIKASIE</a:t>
                      </a:r>
                      <a:endParaRPr lang="en-ZA" sz="1800" b="1" kern="1200" dirty="0">
                        <a:solidFill>
                          <a:schemeClr val="lt1"/>
                        </a:solidFill>
                        <a:effectLst/>
                        <a:latin typeface="+mn-lt"/>
                        <a:ea typeface="+mn-ea"/>
                        <a:cs typeface="+mn-cs"/>
                      </a:endParaRPr>
                    </a:p>
                    <a:p>
                      <a:r>
                        <a:rPr lang="af-ZA" sz="1800" b="1" kern="1200" dirty="0">
                          <a:solidFill>
                            <a:schemeClr val="lt1"/>
                          </a:solidFill>
                          <a:effectLst/>
                          <a:latin typeface="+mn-lt"/>
                          <a:ea typeface="+mn-ea"/>
                          <a:cs typeface="+mn-cs"/>
                        </a:rPr>
                        <a:t>Voorsien leerders van die praktiese vaardighede, toegepaste bevoegdheid en inligting wat nodig is vir indiensneming in 'n sekere beroep of handel en maak die oorgang na die werkplek so glad as moontlik.</a:t>
                      </a:r>
                      <a:endParaRPr lang="en-ZA" sz="1800" b="1" kern="1200" dirty="0">
                        <a:solidFill>
                          <a:schemeClr val="lt1"/>
                        </a:solidFill>
                        <a:effectLst/>
                        <a:latin typeface="+mn-lt"/>
                        <a:ea typeface="+mn-ea"/>
                        <a:cs typeface="+mn-cs"/>
                      </a:endParaRPr>
                    </a:p>
                  </a:txBody>
                  <a:tcPr marL="68580" marR="68580" marT="0" marB="0"/>
                </a:tc>
                <a:extLst>
                  <a:ext uri="{0D108BD9-81ED-4DB2-BD59-A6C34878D82A}">
                    <a16:rowId xmlns:a16="http://schemas.microsoft.com/office/drawing/2014/main" val="4054491702"/>
                  </a:ext>
                </a:extLst>
              </a:tr>
            </a:tbl>
          </a:graphicData>
        </a:graphic>
      </p:graphicFrame>
      <p:graphicFrame>
        <p:nvGraphicFramePr>
          <p:cNvPr id="3" name="Table 2">
            <a:extLst>
              <a:ext uri="{FF2B5EF4-FFF2-40B4-BE49-F238E27FC236}">
                <a16:creationId xmlns:a16="http://schemas.microsoft.com/office/drawing/2014/main" id="{97E3231B-CBA8-464F-8DF1-E355DC8F04E3}"/>
              </a:ext>
            </a:extLst>
          </p:cNvPr>
          <p:cNvGraphicFramePr>
            <a:graphicFrameLocks noGrp="1"/>
          </p:cNvGraphicFramePr>
          <p:nvPr>
            <p:extLst>
              <p:ext uri="{D42A27DB-BD31-4B8C-83A1-F6EECF244321}">
                <p14:modId xmlns:p14="http://schemas.microsoft.com/office/powerpoint/2010/main" val="2759519529"/>
              </p:ext>
            </p:extLst>
          </p:nvPr>
        </p:nvGraphicFramePr>
        <p:xfrm>
          <a:off x="398061" y="3215850"/>
          <a:ext cx="11395878" cy="2194560"/>
        </p:xfrm>
        <a:graphic>
          <a:graphicData uri="http://schemas.openxmlformats.org/drawingml/2006/table">
            <a:tbl>
              <a:tblPr firstRow="1" firstCol="1" bandRow="1">
                <a:tableStyleId>{5C22544A-7EE6-4342-B048-85BDC9FD1C3A}</a:tableStyleId>
              </a:tblPr>
              <a:tblGrid>
                <a:gridCol w="5697403">
                  <a:extLst>
                    <a:ext uri="{9D8B030D-6E8A-4147-A177-3AD203B41FA5}">
                      <a16:colId xmlns:a16="http://schemas.microsoft.com/office/drawing/2014/main" val="3014983720"/>
                    </a:ext>
                  </a:extLst>
                </a:gridCol>
                <a:gridCol w="5698475">
                  <a:extLst>
                    <a:ext uri="{9D8B030D-6E8A-4147-A177-3AD203B41FA5}">
                      <a16:colId xmlns:a16="http://schemas.microsoft.com/office/drawing/2014/main" val="3141879818"/>
                    </a:ext>
                  </a:extLst>
                </a:gridCol>
              </a:tblGrid>
              <a:tr h="1917869">
                <a:tc>
                  <a:txBody>
                    <a:bodyPr/>
                    <a:lstStyle/>
                    <a:p>
                      <a:pPr>
                        <a:lnSpc>
                          <a:spcPct val="107000"/>
                        </a:lnSpc>
                        <a:spcAft>
                          <a:spcPts val="800"/>
                        </a:spcAft>
                      </a:pPr>
                      <a:r>
                        <a:rPr lang="nl-NL" sz="1800" dirty="0">
                          <a:effectLst/>
                          <a:latin typeface="+mn-lt"/>
                          <a:ea typeface="Calibri" panose="020F0502020204030204" pitchFamily="34" charset="0"/>
                          <a:cs typeface="Arial" panose="020B0604020202020204" pitchFamily="34" charset="0"/>
                        </a:rPr>
                        <a:t>Die NSS stel leerders in staat om toegang tot 'n verskeidenheid naskoolse geleenthede te verkry, afhangend van hul prestasie in graad 12. Die geleenthede sluit intreevlak-indiensneming, toelating tot leerderskappe en internskappe; en toelating tot kolleges, universiteite en ander hoëronderwysinstellings in.</a:t>
                      </a:r>
                      <a:endParaRPr lang="en-ZA" sz="1800" dirty="0">
                        <a:effectLst/>
                        <a:latin typeface="+mn-lt"/>
                        <a:ea typeface="Calibri" panose="020F0502020204030204" pitchFamily="34" charset="0"/>
                        <a:cs typeface="Arial" panose="020B0604020202020204" pitchFamily="34" charset="0"/>
                      </a:endParaRPr>
                    </a:p>
                  </a:txBody>
                  <a:tcPr marL="68580" marR="68580" marT="0" marB="0">
                    <a:solidFill>
                      <a:srgbClr val="FF00FF"/>
                    </a:solidFill>
                  </a:tcPr>
                </a:tc>
                <a:tc>
                  <a:txBody>
                    <a:bodyPr/>
                    <a:lstStyle/>
                    <a:p>
                      <a:r>
                        <a:rPr lang="af-ZA" sz="1800" b="1" kern="1200" dirty="0">
                          <a:solidFill>
                            <a:schemeClr val="lt1"/>
                          </a:solidFill>
                          <a:effectLst/>
                          <a:latin typeface="+mn-lt"/>
                          <a:ea typeface="+mn-ea"/>
                          <a:cs typeface="+mn-cs"/>
                        </a:rPr>
                        <a:t>Die NVS sluit belangrike akademiese dissiplines in wat leerders op skool moet studeer; soos tale, wiskunde en wiskundige geletterdheid, asook lewensoriëntering. Leerders ontvang nie net vaardigheidsgerigte, praktiese onderwys en werkplekopleiding nie, maar ontvang ook die meeste van die kern beginsels wat van 'n tipiese skool verwag word.</a:t>
                      </a:r>
                      <a:endParaRPr lang="en-ZA" sz="1800" b="1" kern="1200" dirty="0">
                        <a:solidFill>
                          <a:schemeClr val="lt1"/>
                        </a:solidFill>
                        <a:effectLst/>
                        <a:latin typeface="+mn-lt"/>
                        <a:ea typeface="+mn-ea"/>
                        <a:cs typeface="+mn-cs"/>
                      </a:endParaRPr>
                    </a:p>
                  </a:txBody>
                  <a:tcPr marL="68580" marR="68580" marT="0" marB="0">
                    <a:solidFill>
                      <a:srgbClr val="FF00FF"/>
                    </a:solidFill>
                  </a:tcPr>
                </a:tc>
                <a:extLst>
                  <a:ext uri="{0D108BD9-81ED-4DB2-BD59-A6C34878D82A}">
                    <a16:rowId xmlns:a16="http://schemas.microsoft.com/office/drawing/2014/main" val="2911826243"/>
                  </a:ext>
                </a:extLst>
              </a:tr>
            </a:tbl>
          </a:graphicData>
        </a:graphic>
      </p:graphicFrame>
      <p:pic>
        <p:nvPicPr>
          <p:cNvPr id="6" name="Picture 5">
            <a:extLst>
              <a:ext uri="{FF2B5EF4-FFF2-40B4-BE49-F238E27FC236}">
                <a16:creationId xmlns:a16="http://schemas.microsoft.com/office/drawing/2014/main" id="{A923C018-A0B4-1C0E-FB3F-9EDF8BDAF2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67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262CD5-AD01-42E3-9173-97C12BB0D9B8}"/>
              </a:ext>
            </a:extLst>
          </p:cNvPr>
          <p:cNvSpPr>
            <a:spLocks noGrp="1"/>
          </p:cNvSpPr>
          <p:nvPr>
            <p:ph type="title"/>
          </p:nvPr>
        </p:nvSpPr>
        <p:spPr>
          <a:xfrm>
            <a:off x="4749421" y="511791"/>
            <a:ext cx="7068768" cy="1189037"/>
          </a:xfrm>
        </p:spPr>
        <p:txBody>
          <a:bodyPr>
            <a:normAutofit fontScale="90000"/>
          </a:bodyPr>
          <a:lstStyle/>
          <a:p>
            <a:r>
              <a:rPr lang="en-US" sz="5400" dirty="0">
                <a:solidFill>
                  <a:schemeClr val="accent2">
                    <a:lumMod val="75000"/>
                  </a:schemeClr>
                </a:solidFill>
              </a:rPr>
              <a:t>VOORDELE van die NSS:</a:t>
            </a:r>
          </a:p>
        </p:txBody>
      </p:sp>
      <p:sp>
        <p:nvSpPr>
          <p:cNvPr id="3" name="Text Placeholder 2">
            <a:extLst>
              <a:ext uri="{FF2B5EF4-FFF2-40B4-BE49-F238E27FC236}">
                <a16:creationId xmlns:a16="http://schemas.microsoft.com/office/drawing/2014/main" id="{EF99585A-5E1F-40FA-8E64-BB4F04611657}"/>
              </a:ext>
            </a:extLst>
          </p:cNvPr>
          <p:cNvSpPr>
            <a:spLocks noGrp="1"/>
          </p:cNvSpPr>
          <p:nvPr>
            <p:ph type="body" sz="quarter" idx="11"/>
          </p:nvPr>
        </p:nvSpPr>
        <p:spPr>
          <a:xfrm>
            <a:off x="4749421" y="1378425"/>
            <a:ext cx="6927322" cy="4967784"/>
          </a:xfrm>
        </p:spPr>
        <p:txBody>
          <a:bodyPr>
            <a:normAutofit lnSpcReduction="10000"/>
          </a:bodyPr>
          <a:lstStyle/>
          <a:p>
            <a:pPr marL="342900" lvl="0" indent="-342900" algn="just">
              <a:lnSpc>
                <a:spcPct val="107000"/>
              </a:lnSpc>
              <a:buFont typeface="Wingdings" panose="05000000000000000000" pitchFamily="2" charset="2"/>
              <a:buChar char=""/>
            </a:pPr>
            <a:r>
              <a:rPr lang="en-ZA" sz="1600" dirty="0" err="1"/>
              <a:t>Jy</a:t>
            </a:r>
            <a:r>
              <a:rPr lang="en-ZA" sz="1600" dirty="0"/>
              <a:t> het </a:t>
            </a:r>
            <a:r>
              <a:rPr lang="en-ZA" sz="1600" dirty="0" err="1"/>
              <a:t>dit</a:t>
            </a:r>
            <a:r>
              <a:rPr lang="en-ZA" sz="1600" dirty="0"/>
              <a:t> </a:t>
            </a:r>
            <a:r>
              <a:rPr lang="en-ZA" sz="1600" dirty="0" err="1"/>
              <a:t>nodig</a:t>
            </a:r>
            <a:r>
              <a:rPr lang="en-ZA" sz="1600" dirty="0"/>
              <a:t> om ‘n </a:t>
            </a:r>
            <a:r>
              <a:rPr lang="en-ZA" sz="1600" dirty="0" err="1"/>
              <a:t>universiteit</a:t>
            </a:r>
            <a:r>
              <a:rPr lang="en-ZA" sz="1600" dirty="0"/>
              <a:t> of </a:t>
            </a:r>
            <a:r>
              <a:rPr lang="en-ZA" sz="1600" dirty="0" err="1"/>
              <a:t>kollege</a:t>
            </a:r>
            <a:r>
              <a:rPr lang="en-ZA" sz="1600" dirty="0"/>
              <a:t> by </a:t>
            </a:r>
            <a:r>
              <a:rPr lang="en-ZA" sz="1600" dirty="0" err="1"/>
              <a:t>te</a:t>
            </a:r>
            <a:r>
              <a:rPr lang="en-ZA" sz="1600" dirty="0"/>
              <a:t> </a:t>
            </a:r>
            <a:r>
              <a:rPr lang="en-ZA" sz="1600" dirty="0" err="1"/>
              <a:t>woon</a:t>
            </a:r>
            <a:r>
              <a:rPr lang="en-ZA" sz="1600" dirty="0"/>
              <a:t>. 'n </a:t>
            </a:r>
            <a:r>
              <a:rPr lang="en-ZA" sz="1600" dirty="0" err="1"/>
              <a:t>Matrieksertifikaat</a:t>
            </a:r>
            <a:r>
              <a:rPr lang="en-ZA" sz="1600" dirty="0"/>
              <a:t> is die </a:t>
            </a:r>
            <a:r>
              <a:rPr lang="en-ZA" sz="1600" dirty="0" err="1"/>
              <a:t>wetlike</a:t>
            </a:r>
            <a:r>
              <a:rPr lang="en-ZA" sz="1600" dirty="0"/>
              <a:t> minimum </a:t>
            </a:r>
            <a:r>
              <a:rPr lang="en-ZA" sz="1600" dirty="0" err="1"/>
              <a:t>vereiste</a:t>
            </a:r>
            <a:r>
              <a:rPr lang="en-ZA" sz="1600" dirty="0"/>
              <a:t> </a:t>
            </a:r>
            <a:r>
              <a:rPr lang="en-ZA" sz="1600" dirty="0" err="1"/>
              <a:t>vir</a:t>
            </a:r>
            <a:r>
              <a:rPr lang="en-ZA" sz="1600" dirty="0"/>
              <a:t> </a:t>
            </a:r>
            <a:r>
              <a:rPr lang="en-ZA" sz="1600" dirty="0" err="1"/>
              <a:t>toelating</a:t>
            </a:r>
            <a:r>
              <a:rPr lang="en-ZA" sz="1600" dirty="0"/>
              <a:t> tot 'n </a:t>
            </a:r>
            <a:r>
              <a:rPr lang="en-ZA" sz="1600" dirty="0" err="1"/>
              <a:t>paar</a:t>
            </a:r>
            <a:r>
              <a:rPr lang="en-ZA" sz="1600" dirty="0"/>
              <a:t> van die </a:t>
            </a:r>
            <a:r>
              <a:rPr lang="en-ZA" sz="1600" dirty="0" err="1"/>
              <a:t>kursusse</a:t>
            </a:r>
            <a:r>
              <a:rPr lang="en-ZA" sz="1600" dirty="0"/>
              <a:t> wat by </a:t>
            </a:r>
            <a:r>
              <a:rPr lang="en-ZA" sz="1600" dirty="0" err="1"/>
              <a:t>enige</a:t>
            </a:r>
            <a:r>
              <a:rPr lang="en-ZA" sz="1600" dirty="0"/>
              <a:t> </a:t>
            </a:r>
            <a:r>
              <a:rPr lang="en-ZA" sz="1600" dirty="0" err="1"/>
              <a:t>Suid-Afrikaanse</a:t>
            </a:r>
            <a:r>
              <a:rPr lang="en-ZA" sz="1600" dirty="0"/>
              <a:t> </a:t>
            </a:r>
            <a:r>
              <a:rPr lang="en-ZA" sz="1600" dirty="0" err="1"/>
              <a:t>universiteit</a:t>
            </a:r>
            <a:r>
              <a:rPr lang="en-ZA" sz="1600" dirty="0"/>
              <a:t> </a:t>
            </a:r>
            <a:r>
              <a:rPr lang="en-ZA" sz="1600" dirty="0" err="1"/>
              <a:t>aangebied</a:t>
            </a:r>
            <a:r>
              <a:rPr lang="en-ZA" sz="1600" dirty="0"/>
              <a:t> word. </a:t>
            </a:r>
            <a:r>
              <a:rPr lang="en-ZA" sz="1600" dirty="0" err="1"/>
              <a:t>Dit</a:t>
            </a:r>
            <a:r>
              <a:rPr lang="en-ZA" sz="1600" dirty="0"/>
              <a:t> </a:t>
            </a:r>
            <a:r>
              <a:rPr lang="en-ZA" sz="1600" dirty="0" err="1"/>
              <a:t>beteken</a:t>
            </a:r>
            <a:r>
              <a:rPr lang="en-ZA" sz="1600" dirty="0"/>
              <a:t>, as </a:t>
            </a:r>
            <a:r>
              <a:rPr lang="en-ZA" sz="1600" dirty="0" err="1"/>
              <a:t>jy</a:t>
            </a:r>
            <a:r>
              <a:rPr lang="en-ZA" sz="1600" dirty="0"/>
              <a:t> </a:t>
            </a:r>
            <a:r>
              <a:rPr lang="en-ZA" sz="1600" dirty="0" err="1"/>
              <a:t>enige</a:t>
            </a:r>
            <a:r>
              <a:rPr lang="en-ZA" sz="1600" dirty="0"/>
              <a:t> </a:t>
            </a:r>
            <a:r>
              <a:rPr lang="en-ZA" sz="1600" dirty="0" err="1"/>
              <a:t>graad</a:t>
            </a:r>
            <a:r>
              <a:rPr lang="en-ZA" sz="1600" dirty="0"/>
              <a:t> </a:t>
            </a:r>
            <a:r>
              <a:rPr lang="en-ZA" sz="1600" dirty="0" err="1"/>
              <a:t>aan</a:t>
            </a:r>
            <a:r>
              <a:rPr lang="en-ZA" sz="1600" dirty="0"/>
              <a:t> </a:t>
            </a:r>
            <a:r>
              <a:rPr lang="en-ZA" sz="1600" dirty="0" err="1"/>
              <a:t>enige</a:t>
            </a:r>
            <a:r>
              <a:rPr lang="en-ZA" sz="1600" dirty="0"/>
              <a:t> </a:t>
            </a:r>
            <a:r>
              <a:rPr lang="en-ZA" sz="1600" dirty="0" err="1"/>
              <a:t>universiteit</a:t>
            </a:r>
            <a:r>
              <a:rPr lang="en-ZA" sz="1600" dirty="0"/>
              <a:t> </a:t>
            </a:r>
            <a:r>
              <a:rPr lang="en-ZA" sz="1600" dirty="0" err="1"/>
              <a:t>wil</a:t>
            </a:r>
            <a:r>
              <a:rPr lang="en-ZA" sz="1600" dirty="0"/>
              <a:t> </a:t>
            </a:r>
            <a:r>
              <a:rPr lang="en-ZA" sz="1600" dirty="0" err="1"/>
              <a:t>studeer</a:t>
            </a:r>
            <a:r>
              <a:rPr lang="en-ZA" sz="1600" dirty="0"/>
              <a:t>, </a:t>
            </a:r>
            <a:r>
              <a:rPr lang="en-ZA" sz="1600" dirty="0" err="1"/>
              <a:t>moet</a:t>
            </a:r>
            <a:r>
              <a:rPr lang="en-ZA" sz="1600" dirty="0"/>
              <a:t> </a:t>
            </a:r>
            <a:r>
              <a:rPr lang="en-ZA" sz="1600" dirty="0" err="1"/>
              <a:t>jy</a:t>
            </a:r>
            <a:r>
              <a:rPr lang="en-ZA" sz="1600" dirty="0"/>
              <a:t> </a:t>
            </a:r>
            <a:r>
              <a:rPr lang="en-ZA" sz="1600" dirty="0" err="1"/>
              <a:t>matrieksertifikaat</a:t>
            </a:r>
            <a:r>
              <a:rPr lang="en-ZA" sz="1600" dirty="0"/>
              <a:t> </a:t>
            </a:r>
            <a:r>
              <a:rPr lang="en-ZA" sz="1600" dirty="0" err="1"/>
              <a:t>hê</a:t>
            </a:r>
            <a:r>
              <a:rPr lang="en-ZA" sz="1600" dirty="0"/>
              <a:t>. </a:t>
            </a:r>
            <a:r>
              <a:rPr lang="en-ZA" sz="1600" dirty="0" err="1"/>
              <a:t>Afhangend</a:t>
            </a:r>
            <a:r>
              <a:rPr lang="en-ZA" sz="1600" dirty="0"/>
              <a:t> van </a:t>
            </a:r>
            <a:r>
              <a:rPr lang="en-ZA" sz="1600" dirty="0" err="1"/>
              <a:t>jou</a:t>
            </a:r>
            <a:r>
              <a:rPr lang="en-ZA" sz="1600" dirty="0"/>
              <a:t> </a:t>
            </a:r>
            <a:r>
              <a:rPr lang="en-ZA" sz="1600" dirty="0" err="1"/>
              <a:t>uitslae</a:t>
            </a:r>
            <a:r>
              <a:rPr lang="en-ZA" sz="1600" dirty="0"/>
              <a:t>, </a:t>
            </a:r>
            <a:r>
              <a:rPr lang="en-ZA" sz="1600" dirty="0" err="1"/>
              <a:t>sal</a:t>
            </a:r>
            <a:r>
              <a:rPr lang="en-ZA" sz="1600" dirty="0"/>
              <a:t> </a:t>
            </a:r>
            <a:r>
              <a:rPr lang="en-ZA" sz="1600" dirty="0" err="1"/>
              <a:t>dit</a:t>
            </a:r>
            <a:r>
              <a:rPr lang="en-ZA" sz="1600" dirty="0"/>
              <a:t> </a:t>
            </a:r>
            <a:r>
              <a:rPr lang="en-ZA" sz="1600" dirty="0" err="1"/>
              <a:t>bepaal</a:t>
            </a:r>
            <a:r>
              <a:rPr lang="en-ZA" sz="1600" dirty="0"/>
              <a:t> of </a:t>
            </a:r>
            <a:r>
              <a:rPr lang="en-ZA" sz="1600" dirty="0" err="1"/>
              <a:t>jy</a:t>
            </a:r>
            <a:r>
              <a:rPr lang="en-ZA" sz="1600" dirty="0"/>
              <a:t> 'n </a:t>
            </a:r>
            <a:r>
              <a:rPr lang="en-ZA" sz="1600" dirty="0" err="1"/>
              <a:t>oorbruggingskursus</a:t>
            </a:r>
            <a:r>
              <a:rPr lang="en-ZA" sz="1600" dirty="0"/>
              <a:t> </a:t>
            </a:r>
            <a:r>
              <a:rPr lang="en-ZA" sz="1600" dirty="0" err="1"/>
              <a:t>moet</a:t>
            </a:r>
            <a:r>
              <a:rPr lang="en-ZA" sz="1600" dirty="0"/>
              <a:t> </a:t>
            </a:r>
            <a:r>
              <a:rPr lang="en-ZA" sz="1600" dirty="0" err="1"/>
              <a:t>voltooi</a:t>
            </a:r>
            <a:r>
              <a:rPr lang="en-ZA" sz="1600" dirty="0"/>
              <a:t> om </a:t>
            </a:r>
            <a:r>
              <a:rPr lang="en-ZA" sz="1600" dirty="0" err="1"/>
              <a:t>jou</a:t>
            </a:r>
            <a:r>
              <a:rPr lang="en-ZA" sz="1600" dirty="0"/>
              <a:t> </a:t>
            </a:r>
            <a:r>
              <a:rPr lang="en-ZA" sz="1600" dirty="0" err="1"/>
              <a:t>punte</a:t>
            </a:r>
            <a:r>
              <a:rPr lang="en-ZA" sz="1600" dirty="0"/>
              <a:t> </a:t>
            </a:r>
            <a:r>
              <a:rPr lang="en-ZA" sz="1600" dirty="0" err="1"/>
              <a:t>te</a:t>
            </a:r>
            <a:r>
              <a:rPr lang="en-ZA" sz="1600" dirty="0"/>
              <a:t> </a:t>
            </a:r>
            <a:r>
              <a:rPr lang="en-ZA" sz="1600" dirty="0" err="1"/>
              <a:t>verbeter</a:t>
            </a:r>
            <a:r>
              <a:rPr lang="en-ZA" sz="1600" dirty="0"/>
              <a:t> of </a:t>
            </a:r>
            <a:r>
              <a:rPr lang="en-ZA" sz="1600" dirty="0" err="1"/>
              <a:t>nie</a:t>
            </a:r>
            <a:r>
              <a:rPr lang="en-ZA" sz="1600" dirty="0"/>
              <a:t>.</a:t>
            </a:r>
          </a:p>
          <a:p>
            <a:pPr marL="342900" lvl="0" indent="-342900" algn="just">
              <a:lnSpc>
                <a:spcPct val="107000"/>
              </a:lnSpc>
              <a:buFont typeface="Wingdings" panose="05000000000000000000" pitchFamily="2" charset="2"/>
              <a:buChar char=""/>
            </a:pPr>
            <a:r>
              <a:rPr lang="en-ZA" sz="1600" dirty="0" err="1"/>
              <a:t>Jy</a:t>
            </a:r>
            <a:r>
              <a:rPr lang="en-ZA" sz="1600" dirty="0"/>
              <a:t> het </a:t>
            </a:r>
            <a:r>
              <a:rPr lang="en-ZA" sz="1600" dirty="0" err="1"/>
              <a:t>krediete</a:t>
            </a:r>
            <a:r>
              <a:rPr lang="en-ZA" sz="1600" dirty="0"/>
              <a:t> </a:t>
            </a:r>
            <a:r>
              <a:rPr lang="en-ZA" sz="1600" dirty="0" err="1"/>
              <a:t>nodig</a:t>
            </a:r>
            <a:r>
              <a:rPr lang="en-ZA" sz="1600" dirty="0"/>
              <a:t> om ‘n </a:t>
            </a:r>
            <a:r>
              <a:rPr lang="en-ZA" sz="1600" dirty="0" err="1"/>
              <a:t>gekose</a:t>
            </a:r>
            <a:r>
              <a:rPr lang="en-ZA" sz="1600" dirty="0"/>
              <a:t> </a:t>
            </a:r>
            <a:r>
              <a:rPr lang="en-ZA" sz="1600" dirty="0" err="1"/>
              <a:t>kursus</a:t>
            </a:r>
            <a:r>
              <a:rPr lang="en-ZA" sz="1600" dirty="0"/>
              <a:t> </a:t>
            </a:r>
            <a:r>
              <a:rPr lang="en-ZA" sz="1600" dirty="0" err="1"/>
              <a:t>te</a:t>
            </a:r>
            <a:r>
              <a:rPr lang="en-ZA" sz="1600" dirty="0"/>
              <a:t> </a:t>
            </a:r>
            <a:r>
              <a:rPr lang="en-ZA" sz="1600" dirty="0" err="1"/>
              <a:t>studeer</a:t>
            </a:r>
            <a:r>
              <a:rPr lang="en-ZA" sz="1600" dirty="0"/>
              <a:t>. </a:t>
            </a:r>
            <a:r>
              <a:rPr lang="en-ZA" sz="1600" dirty="0" err="1"/>
              <a:t>Jy</a:t>
            </a:r>
            <a:r>
              <a:rPr lang="en-ZA" sz="1600" dirty="0"/>
              <a:t> </a:t>
            </a:r>
            <a:r>
              <a:rPr lang="en-ZA" sz="1600" dirty="0" err="1"/>
              <a:t>moet</a:t>
            </a:r>
            <a:r>
              <a:rPr lang="en-ZA" sz="1600" dirty="0"/>
              <a:t> </a:t>
            </a:r>
            <a:r>
              <a:rPr lang="en-ZA" sz="1600" dirty="0" err="1"/>
              <a:t>sekere</a:t>
            </a:r>
            <a:r>
              <a:rPr lang="en-ZA" sz="1600" dirty="0"/>
              <a:t> </a:t>
            </a:r>
            <a:r>
              <a:rPr lang="en-ZA" sz="1600" dirty="0" err="1"/>
              <a:t>vakke</a:t>
            </a:r>
            <a:r>
              <a:rPr lang="en-ZA" sz="1600" dirty="0"/>
              <a:t> op 'n </a:t>
            </a:r>
            <a:r>
              <a:rPr lang="en-ZA" sz="1600" dirty="0" err="1"/>
              <a:t>sekere</a:t>
            </a:r>
            <a:r>
              <a:rPr lang="en-ZA" sz="1600" dirty="0"/>
              <a:t> </a:t>
            </a:r>
            <a:r>
              <a:rPr lang="en-ZA" sz="1600" dirty="0" err="1"/>
              <a:t>vlak</a:t>
            </a:r>
            <a:r>
              <a:rPr lang="en-ZA" sz="1600" dirty="0"/>
              <a:t> van </a:t>
            </a:r>
            <a:r>
              <a:rPr lang="en-ZA" sz="1600" dirty="0" err="1"/>
              <a:t>krediete</a:t>
            </a:r>
            <a:r>
              <a:rPr lang="en-ZA" sz="1600" dirty="0"/>
              <a:t> </a:t>
            </a:r>
            <a:r>
              <a:rPr lang="en-ZA" sz="1600" dirty="0" err="1"/>
              <a:t>slaag</a:t>
            </a:r>
            <a:r>
              <a:rPr lang="en-ZA" sz="1600" dirty="0"/>
              <a:t> om </a:t>
            </a:r>
            <a:r>
              <a:rPr lang="en-ZA" sz="1600" dirty="0" err="1"/>
              <a:t>aan</a:t>
            </a:r>
            <a:r>
              <a:rPr lang="en-ZA" sz="1600" dirty="0"/>
              <a:t> die </a:t>
            </a:r>
            <a:r>
              <a:rPr lang="en-ZA" sz="1600" dirty="0" err="1"/>
              <a:t>inskrywingsvereistes</a:t>
            </a:r>
            <a:r>
              <a:rPr lang="en-ZA" sz="1600" dirty="0"/>
              <a:t> </a:t>
            </a:r>
            <a:r>
              <a:rPr lang="en-ZA" sz="1600" dirty="0" err="1"/>
              <a:t>te</a:t>
            </a:r>
            <a:r>
              <a:rPr lang="en-ZA" sz="1600" dirty="0"/>
              <a:t> </a:t>
            </a:r>
            <a:r>
              <a:rPr lang="en-ZA" sz="1600" dirty="0" err="1"/>
              <a:t>voldoen</a:t>
            </a:r>
            <a:r>
              <a:rPr lang="en-ZA" sz="1600" dirty="0"/>
              <a:t>. </a:t>
            </a:r>
            <a:r>
              <a:rPr lang="en-ZA" sz="1600" dirty="0" err="1"/>
              <a:t>Universiteite</a:t>
            </a:r>
            <a:r>
              <a:rPr lang="en-ZA" sz="1600" dirty="0"/>
              <a:t> het 'n </a:t>
            </a:r>
            <a:r>
              <a:rPr lang="en-ZA" sz="1600" dirty="0" err="1"/>
              <a:t>puntestelsel</a:t>
            </a:r>
            <a:r>
              <a:rPr lang="en-ZA" sz="1600" dirty="0"/>
              <a:t> in </a:t>
            </a:r>
            <a:r>
              <a:rPr lang="en-ZA" sz="1600" dirty="0" err="1"/>
              <a:t>plek</a:t>
            </a:r>
            <a:r>
              <a:rPr lang="en-ZA" sz="1600" dirty="0"/>
              <a:t> – </a:t>
            </a:r>
            <a:r>
              <a:rPr lang="en-ZA" sz="1600" dirty="0" err="1"/>
              <a:t>leerders</a:t>
            </a:r>
            <a:r>
              <a:rPr lang="en-ZA" sz="1600" dirty="0"/>
              <a:t> </a:t>
            </a:r>
            <a:r>
              <a:rPr lang="en-ZA" sz="1600" dirty="0" err="1"/>
              <a:t>kry</a:t>
            </a:r>
            <a:r>
              <a:rPr lang="en-ZA" sz="1600" dirty="0"/>
              <a:t> 'n </a:t>
            </a:r>
            <a:r>
              <a:rPr lang="en-ZA" sz="1600" dirty="0" err="1"/>
              <a:t>sekere</a:t>
            </a:r>
            <a:r>
              <a:rPr lang="en-ZA" sz="1600" dirty="0"/>
              <a:t> </a:t>
            </a:r>
            <a:r>
              <a:rPr lang="en-ZA" sz="1600" dirty="0" err="1"/>
              <a:t>aantal</a:t>
            </a:r>
            <a:r>
              <a:rPr lang="en-ZA" sz="1600" dirty="0"/>
              <a:t> </a:t>
            </a:r>
            <a:r>
              <a:rPr lang="en-ZA" sz="1600" dirty="0" err="1"/>
              <a:t>punte</a:t>
            </a:r>
            <a:r>
              <a:rPr lang="en-ZA" sz="1600" dirty="0"/>
              <a:t> </a:t>
            </a:r>
            <a:r>
              <a:rPr lang="en-ZA" sz="1600" dirty="0" err="1"/>
              <a:t>volgens</a:t>
            </a:r>
            <a:r>
              <a:rPr lang="en-ZA" sz="1600" dirty="0"/>
              <a:t> </a:t>
            </a:r>
            <a:r>
              <a:rPr lang="en-ZA" sz="1600" dirty="0" err="1"/>
              <a:t>hul</a:t>
            </a:r>
            <a:r>
              <a:rPr lang="en-ZA" sz="1600" dirty="0"/>
              <a:t> finale </a:t>
            </a:r>
            <a:r>
              <a:rPr lang="en-ZA" sz="1600" dirty="0" err="1"/>
              <a:t>matriekuitslae</a:t>
            </a:r>
            <a:r>
              <a:rPr lang="en-ZA" sz="1600" dirty="0"/>
              <a:t>. </a:t>
            </a:r>
            <a:r>
              <a:rPr lang="en-ZA" sz="1600" dirty="0" err="1"/>
              <a:t>Verskillende</a:t>
            </a:r>
            <a:r>
              <a:rPr lang="en-ZA" sz="1600" dirty="0"/>
              <a:t> </a:t>
            </a:r>
            <a:r>
              <a:rPr lang="en-ZA" sz="1600" dirty="0" err="1"/>
              <a:t>kursusse</a:t>
            </a:r>
            <a:r>
              <a:rPr lang="en-ZA" sz="1600" dirty="0"/>
              <a:t> </a:t>
            </a:r>
            <a:r>
              <a:rPr lang="en-ZA" sz="1600" dirty="0" err="1"/>
              <a:t>vereis</a:t>
            </a:r>
            <a:r>
              <a:rPr lang="en-ZA" sz="1600" dirty="0"/>
              <a:t> </a:t>
            </a:r>
            <a:r>
              <a:rPr lang="en-ZA" sz="1600" dirty="0" err="1"/>
              <a:t>verskillende</a:t>
            </a:r>
            <a:r>
              <a:rPr lang="en-ZA" sz="1600" dirty="0"/>
              <a:t> </a:t>
            </a:r>
            <a:r>
              <a:rPr lang="en-ZA" sz="1600" dirty="0" err="1"/>
              <a:t>hoeveelhede</a:t>
            </a:r>
            <a:r>
              <a:rPr lang="en-ZA" sz="1600" dirty="0"/>
              <a:t> </a:t>
            </a:r>
            <a:r>
              <a:rPr lang="en-ZA" sz="1600" dirty="0" err="1"/>
              <a:t>punte</a:t>
            </a:r>
            <a:r>
              <a:rPr lang="en-ZA" sz="1600" dirty="0"/>
              <a:t>.</a:t>
            </a:r>
          </a:p>
          <a:p>
            <a:pPr marL="342900" lvl="0" indent="-342900" algn="just">
              <a:lnSpc>
                <a:spcPct val="107000"/>
              </a:lnSpc>
              <a:buFont typeface="Wingdings" panose="05000000000000000000" pitchFamily="2" charset="2"/>
              <a:buChar char=""/>
            </a:pPr>
            <a:r>
              <a:rPr lang="en-ZA" sz="1600" dirty="0" err="1"/>
              <a:t>Dit</a:t>
            </a:r>
            <a:r>
              <a:rPr lang="en-ZA" sz="1600" dirty="0"/>
              <a:t> </a:t>
            </a:r>
            <a:r>
              <a:rPr lang="en-ZA" sz="1600" dirty="0" err="1"/>
              <a:t>maak</a:t>
            </a:r>
            <a:r>
              <a:rPr lang="en-ZA" sz="1600" dirty="0"/>
              <a:t> 'n </a:t>
            </a:r>
            <a:r>
              <a:rPr lang="en-ZA" sz="1600" dirty="0" err="1"/>
              <a:t>verskeidenheid</a:t>
            </a:r>
            <a:r>
              <a:rPr lang="en-ZA" sz="1600" dirty="0"/>
              <a:t> </a:t>
            </a:r>
            <a:r>
              <a:rPr lang="en-ZA" sz="1600" dirty="0" err="1"/>
              <a:t>werksgeleenthede</a:t>
            </a:r>
            <a:r>
              <a:rPr lang="en-ZA" sz="1600" dirty="0"/>
              <a:t> </a:t>
            </a:r>
            <a:r>
              <a:rPr lang="en-ZA" sz="1600" dirty="0" err="1"/>
              <a:t>oop</a:t>
            </a:r>
            <a:r>
              <a:rPr lang="en-ZA" sz="1600" dirty="0"/>
              <a:t>. </a:t>
            </a:r>
            <a:r>
              <a:rPr lang="en-ZA" sz="1600" dirty="0" err="1"/>
              <a:t>Vir</a:t>
            </a:r>
            <a:r>
              <a:rPr lang="en-ZA" sz="1600" dirty="0"/>
              <a:t> </a:t>
            </a:r>
            <a:r>
              <a:rPr lang="en-ZA" sz="1600" dirty="0" err="1"/>
              <a:t>baie</a:t>
            </a:r>
            <a:r>
              <a:rPr lang="en-ZA" sz="1600" dirty="0"/>
              <a:t> </a:t>
            </a:r>
            <a:r>
              <a:rPr lang="en-ZA" sz="1600" dirty="0" err="1"/>
              <a:t>werksgeleenthede</a:t>
            </a:r>
            <a:r>
              <a:rPr lang="en-ZA" sz="1600" dirty="0"/>
              <a:t>, is die minimum </a:t>
            </a:r>
            <a:r>
              <a:rPr lang="en-ZA" sz="1600" dirty="0" err="1"/>
              <a:t>toelatingsvereistes</a:t>
            </a:r>
            <a:r>
              <a:rPr lang="en-ZA" sz="1600" dirty="0"/>
              <a:t> om 'n </a:t>
            </a:r>
            <a:r>
              <a:rPr lang="en-ZA" sz="1600" dirty="0" err="1"/>
              <a:t>matrieksertifikaat</a:t>
            </a:r>
            <a:r>
              <a:rPr lang="en-ZA" sz="1600" dirty="0"/>
              <a:t> </a:t>
            </a:r>
            <a:r>
              <a:rPr lang="en-ZA" sz="1600" dirty="0" err="1"/>
              <a:t>te</a:t>
            </a:r>
            <a:r>
              <a:rPr lang="en-ZA" sz="1600" dirty="0"/>
              <a:t> </a:t>
            </a:r>
            <a:r>
              <a:rPr lang="en-ZA" sz="1600" dirty="0" err="1"/>
              <a:t>hê</a:t>
            </a:r>
            <a:r>
              <a:rPr lang="en-ZA" sz="1600" dirty="0"/>
              <a:t>. </a:t>
            </a:r>
            <a:r>
              <a:rPr lang="en-ZA" sz="1600" dirty="0" err="1"/>
              <a:t>Jy</a:t>
            </a:r>
            <a:r>
              <a:rPr lang="en-ZA" sz="1600" dirty="0"/>
              <a:t> </a:t>
            </a:r>
            <a:r>
              <a:rPr lang="en-ZA" sz="1600" dirty="0" err="1"/>
              <a:t>kan</a:t>
            </a:r>
            <a:r>
              <a:rPr lang="en-ZA" sz="1600" dirty="0"/>
              <a:t> </a:t>
            </a:r>
            <a:r>
              <a:rPr lang="en-ZA" sz="1600" dirty="0" err="1"/>
              <a:t>dadelik</a:t>
            </a:r>
            <a:r>
              <a:rPr lang="en-ZA" sz="1600" dirty="0"/>
              <a:t> begin </a:t>
            </a:r>
            <a:r>
              <a:rPr lang="en-ZA" sz="1600" dirty="0" err="1"/>
              <a:t>werk</a:t>
            </a:r>
            <a:r>
              <a:rPr lang="en-ZA" sz="1600" dirty="0"/>
              <a:t> </a:t>
            </a:r>
            <a:r>
              <a:rPr lang="en-ZA" sz="1600" dirty="0" err="1"/>
              <a:t>sodra</a:t>
            </a:r>
            <a:r>
              <a:rPr lang="en-ZA" sz="1600" dirty="0"/>
              <a:t> </a:t>
            </a:r>
            <a:r>
              <a:rPr lang="en-ZA" sz="1600" dirty="0" err="1"/>
              <a:t>jy</a:t>
            </a:r>
            <a:r>
              <a:rPr lang="en-ZA" sz="1600" dirty="0"/>
              <a:t> </a:t>
            </a:r>
            <a:r>
              <a:rPr lang="en-ZA" sz="1600" dirty="0" err="1"/>
              <a:t>hoërskool</a:t>
            </a:r>
            <a:r>
              <a:rPr lang="en-ZA" sz="1600" dirty="0"/>
              <a:t> </a:t>
            </a:r>
            <a:r>
              <a:rPr lang="en-ZA" sz="1600" dirty="0" err="1"/>
              <a:t>voltooi</a:t>
            </a:r>
            <a:r>
              <a:rPr lang="en-ZA" sz="1600" dirty="0"/>
              <a:t> het </a:t>
            </a:r>
            <a:r>
              <a:rPr lang="en-ZA" sz="1600" dirty="0" err="1"/>
              <a:t>en</a:t>
            </a:r>
            <a:r>
              <a:rPr lang="en-ZA" sz="1600" dirty="0"/>
              <a:t> </a:t>
            </a:r>
            <a:r>
              <a:rPr lang="en-ZA" sz="1600" dirty="0" err="1"/>
              <a:t>jou</a:t>
            </a:r>
            <a:r>
              <a:rPr lang="en-ZA" sz="1600" dirty="0"/>
              <a:t> pad </a:t>
            </a:r>
            <a:r>
              <a:rPr lang="en-ZA" sz="1600" dirty="0" err="1"/>
              <a:t>opwerk</a:t>
            </a:r>
            <a:r>
              <a:rPr lang="en-ZA" sz="1600" dirty="0"/>
              <a:t> in 'n veld </a:t>
            </a:r>
            <a:r>
              <a:rPr lang="en-ZA" sz="1600" dirty="0" err="1"/>
              <a:t>waaroor</a:t>
            </a:r>
            <a:r>
              <a:rPr lang="en-ZA" sz="1600" dirty="0"/>
              <a:t> </a:t>
            </a:r>
            <a:r>
              <a:rPr lang="en-ZA" sz="1600" dirty="0" err="1"/>
              <a:t>jy</a:t>
            </a:r>
            <a:r>
              <a:rPr lang="en-ZA" sz="1600" dirty="0"/>
              <a:t> </a:t>
            </a:r>
            <a:r>
              <a:rPr lang="en-ZA" sz="1600" dirty="0" err="1"/>
              <a:t>passievol</a:t>
            </a:r>
            <a:r>
              <a:rPr lang="en-ZA" sz="1600" dirty="0"/>
              <a:t> is.</a:t>
            </a:r>
          </a:p>
        </p:txBody>
      </p:sp>
      <p:pic>
        <p:nvPicPr>
          <p:cNvPr id="2" name="Picture 1">
            <a:extLst>
              <a:ext uri="{FF2B5EF4-FFF2-40B4-BE49-F238E27FC236}">
                <a16:creationId xmlns:a16="http://schemas.microsoft.com/office/drawing/2014/main" id="{7BF02C92-9187-BB33-E124-732378576A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8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F3745-4FDE-4B04-A987-B2BA56B0C4B5}"/>
              </a:ext>
            </a:extLst>
          </p:cNvPr>
          <p:cNvSpPr>
            <a:spLocks noGrp="1"/>
          </p:cNvSpPr>
          <p:nvPr>
            <p:ph type="title"/>
          </p:nvPr>
        </p:nvSpPr>
        <p:spPr>
          <a:xfrm>
            <a:off x="824058" y="482598"/>
            <a:ext cx="6477000" cy="1189038"/>
          </a:xfrm>
        </p:spPr>
        <p:txBody>
          <a:bodyPr/>
          <a:lstStyle/>
          <a:p>
            <a:r>
              <a:rPr lang="en-US" dirty="0">
                <a:solidFill>
                  <a:srgbClr val="007788"/>
                </a:solidFill>
              </a:rPr>
              <a:t>VOORDELE van die NVS:</a:t>
            </a:r>
            <a:endParaRPr lang="en-US" dirty="0"/>
          </a:p>
        </p:txBody>
      </p:sp>
      <p:sp>
        <p:nvSpPr>
          <p:cNvPr id="2" name="Text Placeholder 1">
            <a:extLst>
              <a:ext uri="{FF2B5EF4-FFF2-40B4-BE49-F238E27FC236}">
                <a16:creationId xmlns:a16="http://schemas.microsoft.com/office/drawing/2014/main" id="{9B8BBDC7-B590-43B7-BBD0-3A247210E1AC}"/>
              </a:ext>
            </a:extLst>
          </p:cNvPr>
          <p:cNvSpPr>
            <a:spLocks noGrp="1"/>
          </p:cNvSpPr>
          <p:nvPr>
            <p:ph type="body" sz="quarter" idx="11"/>
          </p:nvPr>
        </p:nvSpPr>
        <p:spPr>
          <a:xfrm>
            <a:off x="341195" y="1433015"/>
            <a:ext cx="7151426" cy="5268035"/>
          </a:xfrm>
        </p:spPr>
        <p:txBody>
          <a:bodyPr>
            <a:normAutofit/>
          </a:bodyPr>
          <a:lstStyle/>
          <a:p>
            <a:pPr marL="342900" lvl="0" indent="-342900" fontAlgn="base">
              <a:lnSpc>
                <a:spcPct val="107000"/>
              </a:lnSpc>
              <a:buFont typeface="Wingdings" panose="05000000000000000000" pitchFamily="2" charset="2"/>
              <a:buChar char=""/>
            </a:pPr>
            <a:r>
              <a:rPr lang="en-ZA" dirty="0" err="1"/>
              <a:t>Leerders</a:t>
            </a:r>
            <a:r>
              <a:rPr lang="en-ZA" dirty="0"/>
              <a:t> </a:t>
            </a:r>
            <a:r>
              <a:rPr lang="en-ZA" dirty="0" err="1"/>
              <a:t>kan</a:t>
            </a:r>
            <a:r>
              <a:rPr lang="en-ZA" dirty="0"/>
              <a:t> 'n </a:t>
            </a:r>
            <a:r>
              <a:rPr lang="en-ZA" dirty="0" err="1"/>
              <a:t>Nasionale</a:t>
            </a:r>
            <a:r>
              <a:rPr lang="en-ZA" dirty="0"/>
              <a:t> </a:t>
            </a:r>
            <a:r>
              <a:rPr lang="en-ZA" dirty="0" err="1"/>
              <a:t>Vaardigheidsertifikaat</a:t>
            </a:r>
            <a:r>
              <a:rPr lang="en-ZA" dirty="0"/>
              <a:t> </a:t>
            </a:r>
            <a:r>
              <a:rPr lang="en-ZA" dirty="0" err="1"/>
              <a:t>verower</a:t>
            </a:r>
            <a:r>
              <a:rPr lang="en-ZA" dirty="0"/>
              <a:t> </a:t>
            </a:r>
            <a:r>
              <a:rPr lang="en-ZA" dirty="0" err="1"/>
              <a:t>deur</a:t>
            </a:r>
            <a:r>
              <a:rPr lang="en-ZA" dirty="0"/>
              <a:t> 'n </a:t>
            </a:r>
            <a:r>
              <a:rPr lang="en-ZA" dirty="0" err="1"/>
              <a:t>spesifieke</a:t>
            </a:r>
            <a:r>
              <a:rPr lang="en-ZA" dirty="0"/>
              <a:t> </a:t>
            </a:r>
            <a:r>
              <a:rPr lang="en-ZA" dirty="0" err="1"/>
              <a:t>stel</a:t>
            </a:r>
            <a:r>
              <a:rPr lang="en-ZA" dirty="0"/>
              <a:t> </a:t>
            </a:r>
            <a:r>
              <a:rPr lang="en-ZA" dirty="0" err="1"/>
              <a:t>vaardighede</a:t>
            </a:r>
            <a:r>
              <a:rPr lang="en-ZA" dirty="0"/>
              <a:t> </a:t>
            </a:r>
            <a:r>
              <a:rPr lang="en-ZA" dirty="0" err="1"/>
              <a:t>te</a:t>
            </a:r>
            <a:r>
              <a:rPr lang="en-ZA" dirty="0"/>
              <a:t> </a:t>
            </a:r>
            <a:r>
              <a:rPr lang="en-ZA" dirty="0" err="1"/>
              <a:t>bemeester</a:t>
            </a:r>
            <a:r>
              <a:rPr lang="en-ZA" dirty="0"/>
              <a:t> </a:t>
            </a:r>
            <a:r>
              <a:rPr lang="en-ZA" dirty="0" err="1"/>
              <a:t>ter</a:t>
            </a:r>
            <a:r>
              <a:rPr lang="en-ZA" dirty="0"/>
              <a:t> </a:t>
            </a:r>
            <a:r>
              <a:rPr lang="en-ZA" dirty="0" err="1"/>
              <a:t>voorbereiding</a:t>
            </a:r>
            <a:r>
              <a:rPr lang="en-ZA" dirty="0"/>
              <a:t> van die </a:t>
            </a:r>
            <a:r>
              <a:rPr lang="en-ZA" dirty="0" err="1"/>
              <a:t>werkplek</a:t>
            </a:r>
            <a:r>
              <a:rPr lang="en-ZA" dirty="0"/>
              <a:t>. </a:t>
            </a:r>
            <a:r>
              <a:rPr lang="en-ZA" dirty="0" err="1"/>
              <a:t>Dit</a:t>
            </a:r>
            <a:r>
              <a:rPr lang="en-ZA" dirty="0"/>
              <a:t> </a:t>
            </a:r>
            <a:r>
              <a:rPr lang="en-ZA" dirty="0" err="1"/>
              <a:t>beteken</a:t>
            </a:r>
            <a:r>
              <a:rPr lang="en-ZA" dirty="0"/>
              <a:t> </a:t>
            </a:r>
            <a:r>
              <a:rPr lang="en-ZA" dirty="0" err="1"/>
              <a:t>dat</a:t>
            </a:r>
            <a:r>
              <a:rPr lang="en-ZA" dirty="0"/>
              <a:t> </a:t>
            </a:r>
            <a:r>
              <a:rPr lang="en-ZA" dirty="0" err="1"/>
              <a:t>selfs</a:t>
            </a:r>
            <a:r>
              <a:rPr lang="en-ZA" dirty="0"/>
              <a:t> al </a:t>
            </a:r>
            <a:r>
              <a:rPr lang="en-ZA" dirty="0" err="1"/>
              <a:t>voltooi</a:t>
            </a:r>
            <a:r>
              <a:rPr lang="en-ZA" dirty="0"/>
              <a:t> </a:t>
            </a:r>
            <a:r>
              <a:rPr lang="en-ZA" dirty="0" err="1"/>
              <a:t>studente</a:t>
            </a:r>
            <a:r>
              <a:rPr lang="en-ZA" dirty="0"/>
              <a:t> </a:t>
            </a:r>
            <a:r>
              <a:rPr lang="en-ZA" dirty="0" err="1"/>
              <a:t>nie</a:t>
            </a:r>
            <a:r>
              <a:rPr lang="en-ZA" dirty="0"/>
              <a:t> </a:t>
            </a:r>
            <a:r>
              <a:rPr lang="en-ZA" dirty="0" err="1"/>
              <a:t>matriek</a:t>
            </a:r>
            <a:r>
              <a:rPr lang="en-ZA" dirty="0"/>
              <a:t> </a:t>
            </a:r>
            <a:r>
              <a:rPr lang="en-ZA" dirty="0" err="1"/>
              <a:t>nie</a:t>
            </a:r>
            <a:r>
              <a:rPr lang="en-ZA" dirty="0"/>
              <a:t>, </a:t>
            </a:r>
            <a:r>
              <a:rPr lang="en-ZA" dirty="0" err="1"/>
              <a:t>sal</a:t>
            </a:r>
            <a:r>
              <a:rPr lang="en-ZA" dirty="0"/>
              <a:t> </a:t>
            </a:r>
            <a:r>
              <a:rPr lang="en-ZA" dirty="0" err="1"/>
              <a:t>hulle</a:t>
            </a:r>
            <a:r>
              <a:rPr lang="en-ZA" dirty="0"/>
              <a:t> die </a:t>
            </a:r>
            <a:r>
              <a:rPr lang="en-ZA" dirty="0" err="1"/>
              <a:t>geleentheid</a:t>
            </a:r>
            <a:r>
              <a:rPr lang="en-ZA" dirty="0"/>
              <a:t> </a:t>
            </a:r>
            <a:r>
              <a:rPr lang="en-ZA" dirty="0" err="1"/>
              <a:t>kry</a:t>
            </a:r>
            <a:r>
              <a:rPr lang="en-ZA" dirty="0"/>
              <a:t> om </a:t>
            </a:r>
            <a:r>
              <a:rPr lang="en-ZA" dirty="0" err="1"/>
              <a:t>hul</a:t>
            </a:r>
            <a:r>
              <a:rPr lang="en-ZA" dirty="0"/>
              <a:t> </a:t>
            </a:r>
            <a:r>
              <a:rPr lang="en-ZA" dirty="0" err="1"/>
              <a:t>talente</a:t>
            </a:r>
            <a:r>
              <a:rPr lang="en-ZA" dirty="0"/>
              <a:t> </a:t>
            </a:r>
            <a:r>
              <a:rPr lang="en-ZA" dirty="0" err="1"/>
              <a:t>te</a:t>
            </a:r>
            <a:r>
              <a:rPr lang="en-ZA" dirty="0"/>
              <a:t> </a:t>
            </a:r>
            <a:r>
              <a:rPr lang="en-ZA" dirty="0" err="1"/>
              <a:t>ontwikkel</a:t>
            </a:r>
            <a:r>
              <a:rPr lang="en-ZA" dirty="0"/>
              <a:t> </a:t>
            </a:r>
            <a:r>
              <a:rPr lang="en-ZA" dirty="0" err="1"/>
              <a:t>en</a:t>
            </a:r>
            <a:r>
              <a:rPr lang="en-ZA" dirty="0"/>
              <a:t> 'n </a:t>
            </a:r>
            <a:r>
              <a:rPr lang="en-ZA" dirty="0" err="1"/>
              <a:t>suksesvolle</a:t>
            </a:r>
            <a:r>
              <a:rPr lang="en-ZA" dirty="0"/>
              <a:t> </a:t>
            </a:r>
            <a:r>
              <a:rPr lang="en-ZA" dirty="0" err="1"/>
              <a:t>loopbaan</a:t>
            </a:r>
            <a:r>
              <a:rPr lang="en-ZA" dirty="0"/>
              <a:t> </a:t>
            </a:r>
            <a:r>
              <a:rPr lang="en-ZA" dirty="0" err="1"/>
              <a:t>te</a:t>
            </a:r>
            <a:r>
              <a:rPr lang="en-ZA" dirty="0"/>
              <a:t> </a:t>
            </a:r>
            <a:r>
              <a:rPr lang="en-ZA" dirty="0" err="1"/>
              <a:t>bou</a:t>
            </a:r>
            <a:r>
              <a:rPr lang="en-ZA" dirty="0"/>
              <a:t>.</a:t>
            </a:r>
          </a:p>
          <a:p>
            <a:pPr marL="342900" lvl="0" indent="-342900" fontAlgn="base">
              <a:lnSpc>
                <a:spcPct val="107000"/>
              </a:lnSpc>
              <a:buFont typeface="Wingdings" panose="05000000000000000000" pitchFamily="2" charset="2"/>
              <a:buChar char=""/>
            </a:pPr>
            <a:r>
              <a:rPr lang="en-ZA" dirty="0">
                <a:solidFill>
                  <a:srgbClr val="FF0000"/>
                </a:solidFill>
              </a:rPr>
              <a:t>NVS-</a:t>
            </a:r>
            <a:r>
              <a:rPr lang="en-ZA" dirty="0" err="1">
                <a:solidFill>
                  <a:srgbClr val="FF0000"/>
                </a:solidFill>
              </a:rPr>
              <a:t>kursusse</a:t>
            </a:r>
            <a:r>
              <a:rPr lang="en-ZA" dirty="0">
                <a:solidFill>
                  <a:srgbClr val="FF0000"/>
                </a:solidFill>
              </a:rPr>
              <a:t> is </a:t>
            </a:r>
            <a:r>
              <a:rPr lang="en-ZA" dirty="0" err="1">
                <a:solidFill>
                  <a:srgbClr val="FF0000"/>
                </a:solidFill>
              </a:rPr>
              <a:t>ook</a:t>
            </a:r>
            <a:r>
              <a:rPr lang="en-ZA" dirty="0">
                <a:solidFill>
                  <a:srgbClr val="FF0000"/>
                </a:solidFill>
              </a:rPr>
              <a:t> </a:t>
            </a:r>
            <a:r>
              <a:rPr lang="en-ZA" dirty="0" err="1">
                <a:solidFill>
                  <a:srgbClr val="FF0000"/>
                </a:solidFill>
              </a:rPr>
              <a:t>voordelig</a:t>
            </a:r>
            <a:r>
              <a:rPr lang="en-ZA" dirty="0">
                <a:solidFill>
                  <a:srgbClr val="FF0000"/>
                </a:solidFill>
              </a:rPr>
              <a:t> </a:t>
            </a:r>
            <a:r>
              <a:rPr lang="en-ZA" dirty="0" err="1">
                <a:solidFill>
                  <a:srgbClr val="FF0000"/>
                </a:solidFill>
              </a:rPr>
              <a:t>vir</a:t>
            </a:r>
            <a:r>
              <a:rPr lang="en-ZA" dirty="0">
                <a:solidFill>
                  <a:srgbClr val="FF0000"/>
                </a:solidFill>
              </a:rPr>
              <a:t> </a:t>
            </a:r>
            <a:r>
              <a:rPr lang="en-ZA" dirty="0" err="1">
                <a:solidFill>
                  <a:srgbClr val="FF0000"/>
                </a:solidFill>
              </a:rPr>
              <a:t>diegene</a:t>
            </a:r>
            <a:r>
              <a:rPr lang="en-ZA" dirty="0">
                <a:solidFill>
                  <a:srgbClr val="FF0000"/>
                </a:solidFill>
              </a:rPr>
              <a:t> wat in </a:t>
            </a:r>
            <a:r>
              <a:rPr lang="en-ZA" dirty="0" err="1">
                <a:solidFill>
                  <a:srgbClr val="FF0000"/>
                </a:solidFill>
              </a:rPr>
              <a:t>gewone</a:t>
            </a:r>
            <a:r>
              <a:rPr lang="en-ZA" dirty="0">
                <a:solidFill>
                  <a:srgbClr val="FF0000"/>
                </a:solidFill>
              </a:rPr>
              <a:t> </a:t>
            </a:r>
            <a:r>
              <a:rPr lang="en-ZA" dirty="0" err="1">
                <a:solidFill>
                  <a:srgbClr val="FF0000"/>
                </a:solidFill>
              </a:rPr>
              <a:t>skoolinstellings</a:t>
            </a:r>
            <a:r>
              <a:rPr lang="en-ZA" dirty="0">
                <a:solidFill>
                  <a:srgbClr val="FF0000"/>
                </a:solidFill>
              </a:rPr>
              <a:t> </a:t>
            </a:r>
            <a:r>
              <a:rPr lang="en-ZA" dirty="0" err="1">
                <a:solidFill>
                  <a:srgbClr val="FF0000"/>
                </a:solidFill>
              </a:rPr>
              <a:t>sukkel</a:t>
            </a:r>
            <a:r>
              <a:rPr lang="en-ZA" dirty="0">
                <a:solidFill>
                  <a:srgbClr val="FF0000"/>
                </a:solidFill>
              </a:rPr>
              <a:t>. In </a:t>
            </a:r>
            <a:r>
              <a:rPr lang="en-ZA" dirty="0" err="1">
                <a:solidFill>
                  <a:srgbClr val="FF0000"/>
                </a:solidFill>
              </a:rPr>
              <a:t>plaas</a:t>
            </a:r>
            <a:r>
              <a:rPr lang="en-ZA" dirty="0">
                <a:solidFill>
                  <a:srgbClr val="FF0000"/>
                </a:solidFill>
              </a:rPr>
              <a:t> </a:t>
            </a:r>
            <a:r>
              <a:rPr lang="en-ZA" dirty="0" err="1">
                <a:solidFill>
                  <a:srgbClr val="FF0000"/>
                </a:solidFill>
              </a:rPr>
              <a:t>daarvan</a:t>
            </a:r>
            <a:r>
              <a:rPr lang="en-ZA" dirty="0">
                <a:solidFill>
                  <a:srgbClr val="FF0000"/>
                </a:solidFill>
              </a:rPr>
              <a:t>, </a:t>
            </a:r>
            <a:r>
              <a:rPr lang="en-ZA" dirty="0" err="1">
                <a:solidFill>
                  <a:srgbClr val="FF0000"/>
                </a:solidFill>
              </a:rPr>
              <a:t>kan</a:t>
            </a:r>
            <a:r>
              <a:rPr lang="en-ZA" dirty="0">
                <a:solidFill>
                  <a:srgbClr val="FF0000"/>
                </a:solidFill>
              </a:rPr>
              <a:t> </a:t>
            </a:r>
            <a:r>
              <a:rPr lang="en-ZA" dirty="0" err="1">
                <a:solidFill>
                  <a:srgbClr val="FF0000"/>
                </a:solidFill>
              </a:rPr>
              <a:t>hierdie</a:t>
            </a:r>
            <a:r>
              <a:rPr lang="en-ZA" dirty="0">
                <a:solidFill>
                  <a:srgbClr val="FF0000"/>
                </a:solidFill>
              </a:rPr>
              <a:t> </a:t>
            </a:r>
            <a:r>
              <a:rPr lang="en-ZA" dirty="0" err="1">
                <a:solidFill>
                  <a:srgbClr val="FF0000"/>
                </a:solidFill>
              </a:rPr>
              <a:t>studente</a:t>
            </a:r>
            <a:r>
              <a:rPr lang="en-ZA" dirty="0">
                <a:solidFill>
                  <a:srgbClr val="FF0000"/>
                </a:solidFill>
              </a:rPr>
              <a:t> NVS-</a:t>
            </a:r>
            <a:r>
              <a:rPr lang="en-ZA" dirty="0" err="1">
                <a:solidFill>
                  <a:srgbClr val="FF0000"/>
                </a:solidFill>
              </a:rPr>
              <a:t>kwalifikasies</a:t>
            </a:r>
            <a:r>
              <a:rPr lang="en-ZA" dirty="0">
                <a:solidFill>
                  <a:srgbClr val="FF0000"/>
                </a:solidFill>
              </a:rPr>
              <a:t> </a:t>
            </a:r>
            <a:r>
              <a:rPr lang="en-ZA" dirty="0" err="1">
                <a:solidFill>
                  <a:srgbClr val="FF0000"/>
                </a:solidFill>
              </a:rPr>
              <a:t>studeer</a:t>
            </a:r>
            <a:r>
              <a:rPr lang="en-ZA" dirty="0">
                <a:solidFill>
                  <a:srgbClr val="FF0000"/>
                </a:solidFill>
              </a:rPr>
              <a:t> om 'n </a:t>
            </a:r>
            <a:r>
              <a:rPr lang="en-ZA" dirty="0" err="1">
                <a:solidFill>
                  <a:srgbClr val="FF0000"/>
                </a:solidFill>
              </a:rPr>
              <a:t>matrikulasievlak-sertifisering</a:t>
            </a:r>
            <a:r>
              <a:rPr lang="en-ZA" dirty="0">
                <a:solidFill>
                  <a:srgbClr val="FF0000"/>
                </a:solidFill>
              </a:rPr>
              <a:t> </a:t>
            </a:r>
            <a:r>
              <a:rPr lang="en-ZA" dirty="0" err="1">
                <a:solidFill>
                  <a:srgbClr val="FF0000"/>
                </a:solidFill>
              </a:rPr>
              <a:t>te</a:t>
            </a:r>
            <a:r>
              <a:rPr lang="en-ZA" dirty="0">
                <a:solidFill>
                  <a:srgbClr val="FF0000"/>
                </a:solidFill>
              </a:rPr>
              <a:t> </a:t>
            </a:r>
            <a:r>
              <a:rPr lang="en-ZA" dirty="0" err="1">
                <a:solidFill>
                  <a:srgbClr val="FF0000"/>
                </a:solidFill>
              </a:rPr>
              <a:t>verwerf</a:t>
            </a:r>
            <a:r>
              <a:rPr lang="en-ZA" dirty="0">
                <a:solidFill>
                  <a:srgbClr val="FF0000"/>
                </a:solidFill>
              </a:rPr>
              <a:t>.</a:t>
            </a:r>
          </a:p>
          <a:p>
            <a:pPr marL="342900" lvl="0" indent="-342900" fontAlgn="base">
              <a:lnSpc>
                <a:spcPct val="107000"/>
              </a:lnSpc>
              <a:buFont typeface="Wingdings" panose="05000000000000000000" pitchFamily="2" charset="2"/>
              <a:buChar char=""/>
            </a:pPr>
            <a:r>
              <a:rPr lang="en-ZA" dirty="0"/>
              <a:t>Om 'n NVS-</a:t>
            </a:r>
            <a:r>
              <a:rPr lang="en-ZA" dirty="0" err="1"/>
              <a:t>kwalifikasie</a:t>
            </a:r>
            <a:r>
              <a:rPr lang="en-ZA" dirty="0"/>
              <a:t> </a:t>
            </a:r>
            <a:r>
              <a:rPr lang="en-ZA" dirty="0" err="1"/>
              <a:t>te</a:t>
            </a:r>
            <a:r>
              <a:rPr lang="en-ZA" dirty="0"/>
              <a:t> </a:t>
            </a:r>
            <a:r>
              <a:rPr lang="en-ZA" dirty="0" err="1"/>
              <a:t>hê</a:t>
            </a:r>
            <a:r>
              <a:rPr lang="en-ZA" dirty="0"/>
              <a:t>, </a:t>
            </a:r>
            <a:r>
              <a:rPr lang="en-ZA" dirty="0" err="1"/>
              <a:t>beteken</a:t>
            </a:r>
            <a:r>
              <a:rPr lang="en-ZA" dirty="0"/>
              <a:t> </a:t>
            </a:r>
            <a:r>
              <a:rPr lang="en-ZA" dirty="0" err="1"/>
              <a:t>dat</a:t>
            </a:r>
            <a:r>
              <a:rPr lang="en-ZA" dirty="0"/>
              <a:t> </a:t>
            </a:r>
            <a:r>
              <a:rPr lang="en-ZA" dirty="0" err="1"/>
              <a:t>jy</a:t>
            </a:r>
            <a:r>
              <a:rPr lang="en-ZA" dirty="0"/>
              <a:t> </a:t>
            </a:r>
            <a:r>
              <a:rPr lang="en-ZA" dirty="0" err="1"/>
              <a:t>meer</a:t>
            </a:r>
            <a:r>
              <a:rPr lang="en-ZA" dirty="0"/>
              <a:t> </a:t>
            </a:r>
            <a:r>
              <a:rPr lang="en-ZA" dirty="0" err="1"/>
              <a:t>werksgeleenthede</a:t>
            </a:r>
            <a:r>
              <a:rPr lang="en-ZA" dirty="0"/>
              <a:t> in </a:t>
            </a:r>
            <a:r>
              <a:rPr lang="en-ZA" dirty="0" err="1"/>
              <a:t>jou</a:t>
            </a:r>
            <a:r>
              <a:rPr lang="en-ZA" dirty="0"/>
              <a:t> veld </a:t>
            </a:r>
            <a:r>
              <a:rPr lang="en-ZA" dirty="0" err="1"/>
              <a:t>sal</a:t>
            </a:r>
            <a:r>
              <a:rPr lang="en-ZA" dirty="0"/>
              <a:t> </a:t>
            </a:r>
            <a:r>
              <a:rPr lang="en-ZA" dirty="0" err="1"/>
              <a:t>hê</a:t>
            </a:r>
            <a:r>
              <a:rPr lang="en-ZA" dirty="0"/>
              <a:t>. Met die </a:t>
            </a:r>
            <a:r>
              <a:rPr lang="en-ZA" dirty="0" err="1"/>
              <a:t>hoogste</a:t>
            </a:r>
            <a:r>
              <a:rPr lang="en-ZA" dirty="0"/>
              <a:t> NBS-</a:t>
            </a:r>
            <a:r>
              <a:rPr lang="en-ZA" dirty="0" err="1"/>
              <a:t>kwalifikasie</a:t>
            </a:r>
            <a:r>
              <a:rPr lang="en-ZA" dirty="0"/>
              <a:t>, </a:t>
            </a:r>
            <a:r>
              <a:rPr lang="en-ZA" dirty="0" err="1"/>
              <a:t>sal</a:t>
            </a:r>
            <a:r>
              <a:rPr lang="en-ZA" dirty="0"/>
              <a:t> </a:t>
            </a:r>
            <a:r>
              <a:rPr lang="en-ZA" dirty="0" err="1"/>
              <a:t>jy</a:t>
            </a:r>
            <a:r>
              <a:rPr lang="en-ZA" dirty="0"/>
              <a:t> </a:t>
            </a:r>
            <a:r>
              <a:rPr lang="en-ZA" dirty="0" err="1"/>
              <a:t>ook</a:t>
            </a:r>
            <a:r>
              <a:rPr lang="en-ZA" dirty="0"/>
              <a:t> </a:t>
            </a:r>
            <a:r>
              <a:rPr lang="en-ZA" dirty="0" err="1"/>
              <a:t>meer</a:t>
            </a:r>
            <a:r>
              <a:rPr lang="en-ZA" dirty="0"/>
              <a:t> </a:t>
            </a:r>
            <a:r>
              <a:rPr lang="en-ZA" dirty="0" err="1"/>
              <a:t>werksgeleenthede</a:t>
            </a:r>
            <a:r>
              <a:rPr lang="en-ZA" dirty="0"/>
              <a:t> </a:t>
            </a:r>
            <a:r>
              <a:rPr lang="en-ZA" dirty="0" err="1"/>
              <a:t>hê</a:t>
            </a:r>
            <a:r>
              <a:rPr lang="en-ZA" dirty="0"/>
              <a:t> as wat </a:t>
            </a:r>
            <a:r>
              <a:rPr lang="en-ZA" dirty="0" err="1"/>
              <a:t>jy</a:t>
            </a:r>
            <a:r>
              <a:rPr lang="en-ZA" dirty="0"/>
              <a:t> met 'n </a:t>
            </a:r>
            <a:r>
              <a:rPr lang="en-ZA" dirty="0" err="1"/>
              <a:t>tradisionele</a:t>
            </a:r>
            <a:r>
              <a:rPr lang="en-ZA" dirty="0"/>
              <a:t> </a:t>
            </a:r>
            <a:r>
              <a:rPr lang="en-ZA" dirty="0" err="1"/>
              <a:t>matrieksertifikaat</a:t>
            </a:r>
            <a:r>
              <a:rPr lang="en-ZA" dirty="0"/>
              <a:t> </a:t>
            </a:r>
            <a:r>
              <a:rPr lang="en-ZA" dirty="0" err="1"/>
              <a:t>sou</a:t>
            </a:r>
            <a:r>
              <a:rPr lang="en-ZA" dirty="0"/>
              <a:t> </a:t>
            </a:r>
            <a:r>
              <a:rPr lang="en-ZA" dirty="0" err="1"/>
              <a:t>hê</a:t>
            </a:r>
            <a:r>
              <a:rPr lang="en-ZA" dirty="0"/>
              <a:t>.</a:t>
            </a:r>
          </a:p>
        </p:txBody>
      </p:sp>
      <p:pic>
        <p:nvPicPr>
          <p:cNvPr id="3" name="Picture 2">
            <a:extLst>
              <a:ext uri="{FF2B5EF4-FFF2-40B4-BE49-F238E27FC236}">
                <a16:creationId xmlns:a16="http://schemas.microsoft.com/office/drawing/2014/main" id="{BB8C7BF2-44FF-5D5D-D610-FC8317308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623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2778E5E1-B927-405B-B9D8-92617A9C45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4617" y="215591"/>
            <a:ext cx="9604454" cy="5763317"/>
          </a:xfrm>
          <a:prstGeom prst="rect">
            <a:avLst/>
          </a:prstGeom>
          <a:noFill/>
          <a:ln>
            <a:noFill/>
          </a:ln>
        </p:spPr>
      </p:pic>
      <p:pic>
        <p:nvPicPr>
          <p:cNvPr id="2" name="Picture 1">
            <a:extLst>
              <a:ext uri="{FF2B5EF4-FFF2-40B4-BE49-F238E27FC236}">
                <a16:creationId xmlns:a16="http://schemas.microsoft.com/office/drawing/2014/main" id="{9C5E6B43-3B49-0732-2CBE-BCE157BDE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5093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5CD09016-706E-4EA1-A8EB-DFB6813C2AA5}"/>
              </a:ext>
            </a:extLst>
          </p:cNvPr>
          <p:cNvSpPr>
            <a:spLocks noGrp="1"/>
          </p:cNvSpPr>
          <p:nvPr>
            <p:ph type="title"/>
          </p:nvPr>
        </p:nvSpPr>
        <p:spPr>
          <a:xfrm>
            <a:off x="1786513" y="482598"/>
            <a:ext cx="8979496" cy="646332"/>
          </a:xfrm>
        </p:spPr>
        <p:txBody>
          <a:bodyPr>
            <a:normAutofit fontScale="90000"/>
          </a:bodyPr>
          <a:lstStyle/>
          <a:p>
            <a:pPr algn="ctr"/>
            <a:r>
              <a:rPr lang="en-US" dirty="0">
                <a:solidFill>
                  <a:srgbClr val="F69000"/>
                </a:solidFill>
              </a:rPr>
              <a:t>OORVLEUELING TUSSEN die NSS </a:t>
            </a:r>
            <a:r>
              <a:rPr lang="en-US" dirty="0" err="1">
                <a:solidFill>
                  <a:srgbClr val="F69000"/>
                </a:solidFill>
              </a:rPr>
              <a:t>en</a:t>
            </a:r>
            <a:r>
              <a:rPr lang="en-US" dirty="0">
                <a:solidFill>
                  <a:srgbClr val="F69000"/>
                </a:solidFill>
              </a:rPr>
              <a:t> NVS</a:t>
            </a:r>
          </a:p>
        </p:txBody>
      </p:sp>
      <p:graphicFrame>
        <p:nvGraphicFramePr>
          <p:cNvPr id="2" name="Table 1"/>
          <p:cNvGraphicFramePr>
            <a:graphicFrameLocks noGrp="1"/>
          </p:cNvGraphicFramePr>
          <p:nvPr>
            <p:extLst>
              <p:ext uri="{D42A27DB-BD31-4B8C-83A1-F6EECF244321}">
                <p14:modId xmlns:p14="http://schemas.microsoft.com/office/powerpoint/2010/main" val="585882111"/>
              </p:ext>
            </p:extLst>
          </p:nvPr>
        </p:nvGraphicFramePr>
        <p:xfrm>
          <a:off x="1882251" y="1362974"/>
          <a:ext cx="8788021" cy="4267361"/>
        </p:xfrm>
        <a:graphic>
          <a:graphicData uri="http://schemas.openxmlformats.org/drawingml/2006/table">
            <a:tbl>
              <a:tblPr firstRow="1" firstCol="1" bandRow="1">
                <a:tableStyleId>{5C22544A-7EE6-4342-B048-85BDC9FD1C3A}</a:tableStyleId>
              </a:tblPr>
              <a:tblGrid>
                <a:gridCol w="3444837">
                  <a:extLst>
                    <a:ext uri="{9D8B030D-6E8A-4147-A177-3AD203B41FA5}">
                      <a16:colId xmlns:a16="http://schemas.microsoft.com/office/drawing/2014/main" val="20000"/>
                    </a:ext>
                  </a:extLst>
                </a:gridCol>
                <a:gridCol w="2671592">
                  <a:extLst>
                    <a:ext uri="{9D8B030D-6E8A-4147-A177-3AD203B41FA5}">
                      <a16:colId xmlns:a16="http://schemas.microsoft.com/office/drawing/2014/main" val="20001"/>
                    </a:ext>
                  </a:extLst>
                </a:gridCol>
                <a:gridCol w="2671592">
                  <a:extLst>
                    <a:ext uri="{9D8B030D-6E8A-4147-A177-3AD203B41FA5}">
                      <a16:colId xmlns:a16="http://schemas.microsoft.com/office/drawing/2014/main" val="20002"/>
                    </a:ext>
                  </a:extLst>
                </a:gridCol>
              </a:tblGrid>
              <a:tr h="478410">
                <a:tc>
                  <a:txBody>
                    <a:bodyPr/>
                    <a:lstStyle/>
                    <a:p>
                      <a:pPr>
                        <a:lnSpc>
                          <a:spcPct val="107000"/>
                        </a:lnSpc>
                        <a:spcAft>
                          <a:spcPts val="0"/>
                        </a:spcAft>
                      </a:pPr>
                      <a:r>
                        <a:rPr lang="af-ZA" sz="1800" dirty="0">
                          <a:effectLst/>
                        </a:rPr>
                        <a:t>VAKKE: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af-ZA" sz="1800">
                          <a:effectLst/>
                        </a:rPr>
                        <a:t>NSS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af-ZA" sz="1800">
                          <a:effectLst/>
                        </a:rPr>
                        <a:t>NVS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78410">
                <a:tc>
                  <a:txBody>
                    <a:bodyPr/>
                    <a:lstStyle/>
                    <a:p>
                      <a:pPr>
                        <a:lnSpc>
                          <a:spcPct val="107000"/>
                        </a:lnSpc>
                        <a:spcAft>
                          <a:spcPts val="0"/>
                        </a:spcAft>
                      </a:pPr>
                      <a:r>
                        <a:rPr lang="af-ZA" sz="1800" dirty="0">
                          <a:effectLst/>
                        </a:rPr>
                        <a:t>Huistaal</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US" sz="1800" dirty="0">
                          <a:effectLst/>
                          <a:latin typeface="+mn-lt"/>
                          <a:ea typeface="+mn-ea"/>
                          <a:cs typeface="+mn-cs"/>
                          <a:sym typeface="Wingdings" panose="05000000000000000000" pitchFamily="2" charset="2"/>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nSpc>
                          <a:spcPct val="107000"/>
                        </a:lnSpc>
                        <a:spcAft>
                          <a:spcPts val="0"/>
                        </a:spcAft>
                      </a:pPr>
                      <a:r>
                        <a:rPr lang="af-ZA" sz="1800">
                          <a:effectLst/>
                        </a:rPr>
                        <a:t>EEN TAAL</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78410">
                <a:tc>
                  <a:txBody>
                    <a:bodyPr/>
                    <a:lstStyle/>
                    <a:p>
                      <a:pPr>
                        <a:lnSpc>
                          <a:spcPct val="107000"/>
                        </a:lnSpc>
                        <a:spcAft>
                          <a:spcPts val="0"/>
                        </a:spcAft>
                      </a:pPr>
                      <a:r>
                        <a:rPr lang="af-ZA" sz="1800" dirty="0">
                          <a:effectLst/>
                        </a:rPr>
                        <a:t>Eerste addisionele taal</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US" sz="1800" dirty="0">
                          <a:effectLst/>
                          <a:latin typeface="+mn-lt"/>
                          <a:ea typeface="+mn-ea"/>
                          <a:cs typeface="+mn-cs"/>
                          <a:sym typeface="Wingdings" panose="05000000000000000000" pitchFamily="2" charset="2"/>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ZA"/>
                    </a:p>
                  </a:txBody>
                  <a:tcPr/>
                </a:tc>
                <a:extLst>
                  <a:ext uri="{0D108BD9-81ED-4DB2-BD59-A6C34878D82A}">
                    <a16:rowId xmlns:a16="http://schemas.microsoft.com/office/drawing/2014/main" val="10002"/>
                  </a:ext>
                </a:extLst>
              </a:tr>
              <a:tr h="756000">
                <a:tc>
                  <a:txBody>
                    <a:bodyPr/>
                    <a:lstStyle/>
                    <a:p>
                      <a:pPr>
                        <a:lnSpc>
                          <a:spcPct val="107000"/>
                        </a:lnSpc>
                        <a:spcAft>
                          <a:spcPts val="0"/>
                        </a:spcAft>
                      </a:pPr>
                      <a:r>
                        <a:rPr lang="af-ZA" sz="1800" b="1" kern="1200" dirty="0">
                          <a:solidFill>
                            <a:schemeClr val="lt1"/>
                          </a:solidFill>
                          <a:effectLst/>
                          <a:latin typeface="+mn-lt"/>
                          <a:ea typeface="+mn-ea"/>
                          <a:cs typeface="+mn-cs"/>
                        </a:rPr>
                        <a:t>Wiskunde of Wiskundige Geletterdheid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US" sz="1800" dirty="0">
                        <a:effectLst/>
                        <a:latin typeface="+mn-lt"/>
                        <a:ea typeface="+mn-ea"/>
                        <a:cs typeface="+mn-cs"/>
                        <a:sym typeface="Wingdings" panose="05000000000000000000" pitchFamily="2" charset="2"/>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dirty="0">
                          <a:effectLst/>
                          <a:latin typeface="+mn-lt"/>
                          <a:ea typeface="+mn-ea"/>
                          <a:cs typeface="+mn-cs"/>
                          <a:sym typeface="Wingdings" panose="05000000000000000000" pitchFamily="2" charset="2"/>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US" sz="1800" dirty="0">
                        <a:effectLst/>
                        <a:latin typeface="+mn-lt"/>
                        <a:ea typeface="+mn-ea"/>
                        <a:cs typeface="+mn-cs"/>
                        <a:sym typeface="Wingdings" panose="05000000000000000000" pitchFamily="2" charset="2"/>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800" dirty="0">
                          <a:effectLst/>
                          <a:latin typeface="+mn-lt"/>
                          <a:ea typeface="+mn-ea"/>
                          <a:cs typeface="+mn-cs"/>
                          <a:sym typeface="Wingdings" panose="05000000000000000000" pitchFamily="2" charset="2"/>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78410">
                <a:tc>
                  <a:txBody>
                    <a:bodyPr/>
                    <a:lstStyle/>
                    <a:p>
                      <a:pPr>
                        <a:lnSpc>
                          <a:spcPct val="107000"/>
                        </a:lnSpc>
                        <a:spcAft>
                          <a:spcPts val="0"/>
                        </a:spcAft>
                      </a:pPr>
                      <a:r>
                        <a:rPr lang="af-ZA" sz="1800" dirty="0">
                          <a:effectLst/>
                        </a:rPr>
                        <a:t>Lewensoriëntering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US" sz="1800" dirty="0">
                          <a:effectLst/>
                          <a:latin typeface="+mn-lt"/>
                          <a:ea typeface="+mn-ea"/>
                          <a:cs typeface="+mn-cs"/>
                          <a:sym typeface="Wingdings" panose="05000000000000000000" pitchFamily="2" charset="2"/>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US" sz="1800" dirty="0">
                          <a:effectLst/>
                          <a:latin typeface="+mn-lt"/>
                          <a:ea typeface="+mn-ea"/>
                          <a:cs typeface="+mn-cs"/>
                          <a:sym typeface="Wingdings" panose="05000000000000000000" pitchFamily="2" charset="2"/>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1486247">
                <a:tc>
                  <a:txBody>
                    <a:bodyPr/>
                    <a:lstStyle/>
                    <a:p>
                      <a:pPr>
                        <a:lnSpc>
                          <a:spcPct val="107000"/>
                        </a:lnSpc>
                        <a:spcAft>
                          <a:spcPts val="0"/>
                        </a:spcAft>
                      </a:pPr>
                      <a:r>
                        <a:rPr lang="af-ZA" sz="1800" dirty="0">
                          <a:effectLst/>
                        </a:rPr>
                        <a:t>Bykomende vakke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af-ZA" sz="1800" dirty="0">
                          <a:effectLst/>
                        </a:rPr>
                        <a:t>DRIE VAKKE:</a:t>
                      </a:r>
                      <a:endParaRPr lang="en-ZA" sz="1800" dirty="0">
                        <a:effectLst/>
                      </a:endParaRPr>
                    </a:p>
                    <a:p>
                      <a:pPr>
                        <a:lnSpc>
                          <a:spcPct val="107000"/>
                        </a:lnSpc>
                        <a:spcAft>
                          <a:spcPts val="0"/>
                        </a:spcAft>
                      </a:pPr>
                      <a:r>
                        <a:rPr lang="af-ZA" sz="1800" dirty="0">
                          <a:effectLst/>
                        </a:rPr>
                        <a:t>(Keusevakke) gekies uit goedgekeurde lys van vakke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af-ZA" sz="1800" dirty="0">
                          <a:effectLst/>
                        </a:rPr>
                        <a:t>VIER VAKKE:</a:t>
                      </a:r>
                      <a:endParaRPr lang="en-ZA" sz="1800" dirty="0">
                        <a:effectLst/>
                      </a:endParaRPr>
                    </a:p>
                    <a:p>
                      <a:pPr>
                        <a:lnSpc>
                          <a:spcPct val="107000"/>
                        </a:lnSpc>
                        <a:spcAft>
                          <a:spcPts val="0"/>
                        </a:spcAft>
                      </a:pPr>
                      <a:r>
                        <a:rPr lang="af-ZA" sz="1800" dirty="0">
                          <a:effectLst/>
                        </a:rPr>
                        <a:t>(Drie verpligte en EEN keusevak)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bl>
          </a:graphicData>
        </a:graphic>
      </p:graphicFrame>
      <p:pic>
        <p:nvPicPr>
          <p:cNvPr id="3" name="Picture 2">
            <a:extLst>
              <a:ext uri="{FF2B5EF4-FFF2-40B4-BE49-F238E27FC236}">
                <a16:creationId xmlns:a16="http://schemas.microsoft.com/office/drawing/2014/main" id="{92B4AB4C-DECA-3BE5-D845-7455ABB872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14">
      <a:dk1>
        <a:srgbClr val="000000"/>
      </a:dk1>
      <a:lt1>
        <a:srgbClr val="FFFFFF"/>
      </a:lt1>
      <a:dk2>
        <a:srgbClr val="000000"/>
      </a:dk2>
      <a:lt2>
        <a:srgbClr val="E6E6E6"/>
      </a:lt2>
      <a:accent1>
        <a:srgbClr val="0078D4"/>
      </a:accent1>
      <a:accent2>
        <a:srgbClr val="007788"/>
      </a:accent2>
      <a:accent3>
        <a:srgbClr val="297C2A"/>
      </a:accent3>
      <a:accent4>
        <a:srgbClr val="FF2625"/>
      </a:accent4>
      <a:accent5>
        <a:srgbClr val="FE4387"/>
      </a:accent5>
      <a:accent6>
        <a:srgbClr val="D7D7D7"/>
      </a:accent6>
      <a:hlink>
        <a:srgbClr val="51E5FF"/>
      </a:hlink>
      <a:folHlink>
        <a:srgbClr val="0078D4"/>
      </a:folHlink>
    </a:clrScheme>
    <a:fontScheme name="Custom 4">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spanic Heritage Template_LW_v2" id="{305F3CB5-DAFC-47B1-A1A2-5F7FD2458A84}" vid="{65144770-9016-4FAC-934C-5E9A9429981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4119F0-3CE7-4464-96A2-DC738A807A4F}">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7DE35A0-28ED-4D42-9357-DCB6A1C515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D318041-50D7-4E47-9BD9-FE885E42AC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Hispanic Heritage Month presentation</Template>
  <TotalTime>392</TotalTime>
  <Words>718</Words>
  <Application>Microsoft Office PowerPoint</Application>
  <PresentationFormat>Widescreen</PresentationFormat>
  <Paragraphs>63</Paragraphs>
  <Slides>11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Britannic Bold</vt:lpstr>
      <vt:lpstr>Calibri</vt:lpstr>
      <vt:lpstr>Segoe UI</vt:lpstr>
      <vt:lpstr>Wingdings</vt:lpstr>
      <vt:lpstr>Office Theme</vt:lpstr>
      <vt:lpstr>Implikasies van keuses: Nasionale Senior Sertifikaat en Nasionale  Vaardigheidsertifikaat</vt:lpstr>
      <vt:lpstr>Nasionale Senior Sertifikaat</vt:lpstr>
      <vt:lpstr>PowerPoint Presentation</vt:lpstr>
      <vt:lpstr>PowerPoint Presentation</vt:lpstr>
      <vt:lpstr>Kom ons breek dit op…</vt:lpstr>
      <vt:lpstr>VOORDELE van die NSS:</vt:lpstr>
      <vt:lpstr>VOORDELE van die NVS:</vt:lpstr>
      <vt:lpstr>PowerPoint Presentation</vt:lpstr>
      <vt:lpstr>OORVLEUELING TUSSEN die NSS en NVS</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Hispanic Heritage Month</dc:title>
  <dc:subject/>
  <dc:creator>Kerri Cunningham</dc:creator>
  <cp:keywords/>
  <dc:description/>
  <cp:lastModifiedBy>Carsten Gertz</cp:lastModifiedBy>
  <cp:revision>10</cp:revision>
  <dcterms:created xsi:type="dcterms:W3CDTF">2022-04-23T16:47:42Z</dcterms:created>
  <dcterms:modified xsi:type="dcterms:W3CDTF">2023-04-22T14:28:34Z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