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3"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a:srgbClr val="66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65107" autoAdjust="0"/>
  </p:normalViewPr>
  <p:slideViewPr>
    <p:cSldViewPr snapToGrid="0">
      <p:cViewPr varScale="1">
        <p:scale>
          <a:sx n="64" d="100"/>
          <a:sy n="64" d="100"/>
        </p:scale>
        <p:origin x="1397"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IDAN MICHAEL PRINGLE" userId="dd907cc1-2885-4d08-9bce-f9effd1aa1fc" providerId="ADAL" clId="{4CDD6203-3E1D-45A3-8203-EB7EBB93A2C2}"/>
    <pc:docChg chg="undo custSel addSld delSld modSld">
      <pc:chgData name="AIDAN MICHAEL PRINGLE" userId="dd907cc1-2885-4d08-9bce-f9effd1aa1fc" providerId="ADAL" clId="{4CDD6203-3E1D-45A3-8203-EB7EBB93A2C2}" dt="2023-03-16T21:34:55.689" v="7373" actId="6549"/>
      <pc:docMkLst>
        <pc:docMk/>
      </pc:docMkLst>
      <pc:sldChg chg="addSp delSp modSp mod modNotesTx">
        <pc:chgData name="AIDAN MICHAEL PRINGLE" userId="dd907cc1-2885-4d08-9bce-f9effd1aa1fc" providerId="ADAL" clId="{4CDD6203-3E1D-45A3-8203-EB7EBB93A2C2}" dt="2023-03-16T16:51:10.919" v="6137" actId="114"/>
        <pc:sldMkLst>
          <pc:docMk/>
          <pc:sldMk cId="3210658507" sldId="257"/>
        </pc:sldMkLst>
        <pc:spChg chg="mod">
          <ac:chgData name="AIDAN MICHAEL PRINGLE" userId="dd907cc1-2885-4d08-9bce-f9effd1aa1fc" providerId="ADAL" clId="{4CDD6203-3E1D-45A3-8203-EB7EBB93A2C2}" dt="2023-03-16T15:53:27.778" v="1388" actId="122"/>
          <ac:spMkLst>
            <pc:docMk/>
            <pc:sldMk cId="3210658507" sldId="257"/>
            <ac:spMk id="2" creationId="{9B0E8C08-A5A6-F41B-108A-C05E4D8980AA}"/>
          </ac:spMkLst>
        </pc:spChg>
        <pc:spChg chg="del mod">
          <ac:chgData name="AIDAN MICHAEL PRINGLE" userId="dd907cc1-2885-4d08-9bce-f9effd1aa1fc" providerId="ADAL" clId="{4CDD6203-3E1D-45A3-8203-EB7EBB93A2C2}" dt="2023-03-16T15:53:15.133" v="1385" actId="478"/>
          <ac:spMkLst>
            <pc:docMk/>
            <pc:sldMk cId="3210658507" sldId="257"/>
            <ac:spMk id="3" creationId="{E46A4606-FE55-DE19-6127-CDCA474A4941}"/>
          </ac:spMkLst>
        </pc:spChg>
        <pc:picChg chg="add mod">
          <ac:chgData name="AIDAN MICHAEL PRINGLE" userId="dd907cc1-2885-4d08-9bce-f9effd1aa1fc" providerId="ADAL" clId="{4CDD6203-3E1D-45A3-8203-EB7EBB93A2C2}" dt="2023-03-16T15:53:32.653" v="1389" actId="1076"/>
          <ac:picMkLst>
            <pc:docMk/>
            <pc:sldMk cId="3210658507" sldId="257"/>
            <ac:picMk id="4" creationId="{912EE451-F90F-371C-6B1D-DD40F77C1258}"/>
          </ac:picMkLst>
        </pc:picChg>
      </pc:sldChg>
      <pc:sldChg chg="addSp delSp modSp mod setBg modNotesTx">
        <pc:chgData name="AIDAN MICHAEL PRINGLE" userId="dd907cc1-2885-4d08-9bce-f9effd1aa1fc" providerId="ADAL" clId="{4CDD6203-3E1D-45A3-8203-EB7EBB93A2C2}" dt="2023-03-16T16:51:03.327" v="6135" actId="114"/>
        <pc:sldMkLst>
          <pc:docMk/>
          <pc:sldMk cId="1759043633" sldId="258"/>
        </pc:sldMkLst>
        <pc:spChg chg="del">
          <ac:chgData name="AIDAN MICHAEL PRINGLE" userId="dd907cc1-2885-4d08-9bce-f9effd1aa1fc" providerId="ADAL" clId="{4CDD6203-3E1D-45A3-8203-EB7EBB93A2C2}" dt="2023-03-14T14:41:07.822" v="37" actId="478"/>
          <ac:spMkLst>
            <pc:docMk/>
            <pc:sldMk cId="1759043633" sldId="258"/>
            <ac:spMk id="2" creationId="{111B0FC4-A8A8-26CF-4ADB-282F46B6EF4E}"/>
          </ac:spMkLst>
        </pc:spChg>
        <pc:spChg chg="del mod">
          <ac:chgData name="AIDAN MICHAEL PRINGLE" userId="dd907cc1-2885-4d08-9bce-f9effd1aa1fc" providerId="ADAL" clId="{4CDD6203-3E1D-45A3-8203-EB7EBB93A2C2}" dt="2023-03-14T14:41:15.196" v="39"/>
          <ac:spMkLst>
            <pc:docMk/>
            <pc:sldMk cId="1759043633" sldId="258"/>
            <ac:spMk id="3" creationId="{697DBCF0-5169-BD4F-1090-D319821A8BCE}"/>
          </ac:spMkLst>
        </pc:spChg>
        <pc:picChg chg="add mod ord">
          <ac:chgData name="AIDAN MICHAEL PRINGLE" userId="dd907cc1-2885-4d08-9bce-f9effd1aa1fc" providerId="ADAL" clId="{4CDD6203-3E1D-45A3-8203-EB7EBB93A2C2}" dt="2023-03-14T14:49:19.928" v="68" actId="27614"/>
          <ac:picMkLst>
            <pc:docMk/>
            <pc:sldMk cId="1759043633" sldId="258"/>
            <ac:picMk id="4" creationId="{8670448E-C761-1816-40FA-FC689C8234FE}"/>
          </ac:picMkLst>
        </pc:picChg>
        <pc:picChg chg="add mod ord">
          <ac:chgData name="AIDAN MICHAEL PRINGLE" userId="dd907cc1-2885-4d08-9bce-f9effd1aa1fc" providerId="ADAL" clId="{4CDD6203-3E1D-45A3-8203-EB7EBB93A2C2}" dt="2023-03-14T14:49:06.956" v="65" actId="26606"/>
          <ac:picMkLst>
            <pc:docMk/>
            <pc:sldMk cId="1759043633" sldId="258"/>
            <ac:picMk id="5" creationId="{2CE4BD7E-4192-D35A-FDB9-02AD76ED0450}"/>
          </ac:picMkLst>
        </pc:picChg>
        <pc:picChg chg="add mod">
          <ac:chgData name="AIDAN MICHAEL PRINGLE" userId="dd907cc1-2885-4d08-9bce-f9effd1aa1fc" providerId="ADAL" clId="{4CDD6203-3E1D-45A3-8203-EB7EBB93A2C2}" dt="2023-03-14T14:49:17.955" v="66" actId="27614"/>
          <ac:picMkLst>
            <pc:docMk/>
            <pc:sldMk cId="1759043633" sldId="258"/>
            <ac:picMk id="6" creationId="{A3526174-6826-72AA-B191-05B9466D00C0}"/>
          </ac:picMkLst>
        </pc:picChg>
        <pc:picChg chg="add mod">
          <ac:chgData name="AIDAN MICHAEL PRINGLE" userId="dd907cc1-2885-4d08-9bce-f9effd1aa1fc" providerId="ADAL" clId="{4CDD6203-3E1D-45A3-8203-EB7EBB93A2C2}" dt="2023-03-14T14:49:19.928" v="70" actId="27614"/>
          <ac:picMkLst>
            <pc:docMk/>
            <pc:sldMk cId="1759043633" sldId="258"/>
            <ac:picMk id="7" creationId="{4D4D7CF8-27D7-46B8-50F5-8CD32CB6260C}"/>
          </ac:picMkLst>
        </pc:picChg>
        <pc:picChg chg="add mod">
          <ac:chgData name="AIDAN MICHAEL PRINGLE" userId="dd907cc1-2885-4d08-9bce-f9effd1aa1fc" providerId="ADAL" clId="{4CDD6203-3E1D-45A3-8203-EB7EBB93A2C2}" dt="2023-03-14T14:49:20.501" v="72" actId="27614"/>
          <ac:picMkLst>
            <pc:docMk/>
            <pc:sldMk cId="1759043633" sldId="258"/>
            <ac:picMk id="8" creationId="{FCE13747-BC07-3B54-F95C-CBDC76CCFDA1}"/>
          </ac:picMkLst>
        </pc:picChg>
      </pc:sldChg>
      <pc:sldChg chg="addSp modSp mod modNotesTx">
        <pc:chgData name="AIDAN MICHAEL PRINGLE" userId="dd907cc1-2885-4d08-9bce-f9effd1aa1fc" providerId="ADAL" clId="{4CDD6203-3E1D-45A3-8203-EB7EBB93A2C2}" dt="2023-03-16T16:52:21.403" v="6182" actId="20577"/>
        <pc:sldMkLst>
          <pc:docMk/>
          <pc:sldMk cId="3169101795" sldId="259"/>
        </pc:sldMkLst>
        <pc:spChg chg="mod">
          <ac:chgData name="AIDAN MICHAEL PRINGLE" userId="dd907cc1-2885-4d08-9bce-f9effd1aa1fc" providerId="ADAL" clId="{4CDD6203-3E1D-45A3-8203-EB7EBB93A2C2}" dt="2023-03-14T14:53:38.758" v="184" actId="20577"/>
          <ac:spMkLst>
            <pc:docMk/>
            <pc:sldMk cId="3169101795" sldId="259"/>
            <ac:spMk id="2" creationId="{30D3DCD1-E837-B4FB-878A-0F7BEC219AA4}"/>
          </ac:spMkLst>
        </pc:spChg>
        <pc:spChg chg="mod">
          <ac:chgData name="AIDAN MICHAEL PRINGLE" userId="dd907cc1-2885-4d08-9bce-f9effd1aa1fc" providerId="ADAL" clId="{4CDD6203-3E1D-45A3-8203-EB7EBB93A2C2}" dt="2023-03-14T14:59:32.238" v="318" actId="1076"/>
          <ac:spMkLst>
            <pc:docMk/>
            <pc:sldMk cId="3169101795" sldId="259"/>
            <ac:spMk id="3" creationId="{E00B99F3-C10A-3A3A-4D60-330FA9466FD8}"/>
          </ac:spMkLst>
        </pc:spChg>
        <pc:spChg chg="add mod">
          <ac:chgData name="AIDAN MICHAEL PRINGLE" userId="dd907cc1-2885-4d08-9bce-f9effd1aa1fc" providerId="ADAL" clId="{4CDD6203-3E1D-45A3-8203-EB7EBB93A2C2}" dt="2023-03-14T15:03:31.687" v="619" actId="255"/>
          <ac:spMkLst>
            <pc:docMk/>
            <pc:sldMk cId="3169101795" sldId="259"/>
            <ac:spMk id="4" creationId="{B177E79D-590F-62B1-B27A-A6A335E450E3}"/>
          </ac:spMkLst>
        </pc:spChg>
        <pc:spChg chg="add mod">
          <ac:chgData name="AIDAN MICHAEL PRINGLE" userId="dd907cc1-2885-4d08-9bce-f9effd1aa1fc" providerId="ADAL" clId="{4CDD6203-3E1D-45A3-8203-EB7EBB93A2C2}" dt="2023-03-14T15:05:18.067" v="757" actId="255"/>
          <ac:spMkLst>
            <pc:docMk/>
            <pc:sldMk cId="3169101795" sldId="259"/>
            <ac:spMk id="5" creationId="{79409C5D-FCDF-FD99-38EE-7743B25C7F20}"/>
          </ac:spMkLst>
        </pc:spChg>
      </pc:sldChg>
      <pc:sldChg chg="addSp delSp modSp mod modNotesTx">
        <pc:chgData name="AIDAN MICHAEL PRINGLE" userId="dd907cc1-2885-4d08-9bce-f9effd1aa1fc" providerId="ADAL" clId="{4CDD6203-3E1D-45A3-8203-EB7EBB93A2C2}" dt="2023-03-16T20:54:30.822" v="7372" actId="20577"/>
        <pc:sldMkLst>
          <pc:docMk/>
          <pc:sldMk cId="3862437703" sldId="260"/>
        </pc:sldMkLst>
        <pc:spChg chg="mod">
          <ac:chgData name="AIDAN MICHAEL PRINGLE" userId="dd907cc1-2885-4d08-9bce-f9effd1aa1fc" providerId="ADAL" clId="{4CDD6203-3E1D-45A3-8203-EB7EBB93A2C2}" dt="2023-03-14T15:06:03.406" v="785" actId="20577"/>
          <ac:spMkLst>
            <pc:docMk/>
            <pc:sldMk cId="3862437703" sldId="260"/>
            <ac:spMk id="2" creationId="{0D90947F-F707-3614-4A60-45CEEB87340E}"/>
          </ac:spMkLst>
        </pc:spChg>
        <pc:spChg chg="del mod">
          <ac:chgData name="AIDAN MICHAEL PRINGLE" userId="dd907cc1-2885-4d08-9bce-f9effd1aa1fc" providerId="ADAL" clId="{4CDD6203-3E1D-45A3-8203-EB7EBB93A2C2}" dt="2023-03-16T08:08:57.366" v="787" actId="22"/>
          <ac:spMkLst>
            <pc:docMk/>
            <pc:sldMk cId="3862437703" sldId="260"/>
            <ac:spMk id="3" creationId="{66351D6C-3AD5-0BEA-2FCE-8F1AF3A8EF74}"/>
          </ac:spMkLst>
        </pc:spChg>
        <pc:spChg chg="add mod">
          <ac:chgData name="AIDAN MICHAEL PRINGLE" userId="dd907cc1-2885-4d08-9bce-f9effd1aa1fc" providerId="ADAL" clId="{4CDD6203-3E1D-45A3-8203-EB7EBB93A2C2}" dt="2023-03-16T08:11:21.412" v="928" actId="5793"/>
          <ac:spMkLst>
            <pc:docMk/>
            <pc:sldMk cId="3862437703" sldId="260"/>
            <ac:spMk id="6" creationId="{218E21FD-8A07-87C1-A99F-5BC64D05B9A5}"/>
          </ac:spMkLst>
        </pc:spChg>
        <pc:picChg chg="add mod ord">
          <ac:chgData name="AIDAN MICHAEL PRINGLE" userId="dd907cc1-2885-4d08-9bce-f9effd1aa1fc" providerId="ADAL" clId="{4CDD6203-3E1D-45A3-8203-EB7EBB93A2C2}" dt="2023-03-16T08:09:00.400" v="788" actId="1076"/>
          <ac:picMkLst>
            <pc:docMk/>
            <pc:sldMk cId="3862437703" sldId="260"/>
            <ac:picMk id="5" creationId="{E1F4B79B-38FF-1C1D-98BD-3BC3E3146319}"/>
          </ac:picMkLst>
        </pc:picChg>
      </pc:sldChg>
      <pc:sldChg chg="del">
        <pc:chgData name="AIDAN MICHAEL PRINGLE" userId="dd907cc1-2885-4d08-9bce-f9effd1aa1fc" providerId="ADAL" clId="{4CDD6203-3E1D-45A3-8203-EB7EBB93A2C2}" dt="2023-03-16T20:52:33.397" v="7299" actId="47"/>
        <pc:sldMkLst>
          <pc:docMk/>
          <pc:sldMk cId="1866455762" sldId="261"/>
        </pc:sldMkLst>
      </pc:sldChg>
      <pc:sldChg chg="addSp delSp modSp new mod modAnim modNotesTx">
        <pc:chgData name="AIDAN MICHAEL PRINGLE" userId="dd907cc1-2885-4d08-9bce-f9effd1aa1fc" providerId="ADAL" clId="{4CDD6203-3E1D-45A3-8203-EB7EBB93A2C2}" dt="2023-03-16T21:34:55.689" v="7373" actId="6549"/>
        <pc:sldMkLst>
          <pc:docMk/>
          <pc:sldMk cId="4103718003" sldId="262"/>
        </pc:sldMkLst>
        <pc:spChg chg="mod">
          <ac:chgData name="AIDAN MICHAEL PRINGLE" userId="dd907cc1-2885-4d08-9bce-f9effd1aa1fc" providerId="ADAL" clId="{4CDD6203-3E1D-45A3-8203-EB7EBB93A2C2}" dt="2023-03-16T15:36:32.922" v="979" actId="20577"/>
          <ac:spMkLst>
            <pc:docMk/>
            <pc:sldMk cId="4103718003" sldId="262"/>
            <ac:spMk id="2" creationId="{9637C866-129F-C4BC-AF3F-DFC5604E69B4}"/>
          </ac:spMkLst>
        </pc:spChg>
        <pc:spChg chg="mod">
          <ac:chgData name="AIDAN MICHAEL PRINGLE" userId="dd907cc1-2885-4d08-9bce-f9effd1aa1fc" providerId="ADAL" clId="{4CDD6203-3E1D-45A3-8203-EB7EBB93A2C2}" dt="2023-03-16T15:37:33.772" v="1086" actId="20577"/>
          <ac:spMkLst>
            <pc:docMk/>
            <pc:sldMk cId="4103718003" sldId="262"/>
            <ac:spMk id="3" creationId="{0E4425A4-192F-945F-44B3-8328DC647966}"/>
          </ac:spMkLst>
        </pc:spChg>
        <pc:spChg chg="add del mod">
          <ac:chgData name="AIDAN MICHAEL PRINGLE" userId="dd907cc1-2885-4d08-9bce-f9effd1aa1fc" providerId="ADAL" clId="{4CDD6203-3E1D-45A3-8203-EB7EBB93A2C2}" dt="2023-03-16T15:44:34.773" v="1096" actId="478"/>
          <ac:spMkLst>
            <pc:docMk/>
            <pc:sldMk cId="4103718003" sldId="262"/>
            <ac:spMk id="8" creationId="{B2F4435A-5EAC-0A22-4B74-23C4E5E0F575}"/>
          </ac:spMkLst>
        </pc:spChg>
        <pc:spChg chg="add del mod">
          <ac:chgData name="AIDAN MICHAEL PRINGLE" userId="dd907cc1-2885-4d08-9bce-f9effd1aa1fc" providerId="ADAL" clId="{4CDD6203-3E1D-45A3-8203-EB7EBB93A2C2}" dt="2023-03-16T15:46:17.143" v="1108" actId="14100"/>
          <ac:spMkLst>
            <pc:docMk/>
            <pc:sldMk cId="4103718003" sldId="262"/>
            <ac:spMk id="11" creationId="{DB06F119-C645-3F8A-EC10-6C4557879291}"/>
          </ac:spMkLst>
        </pc:spChg>
        <pc:spChg chg="add mod">
          <ac:chgData name="AIDAN MICHAEL PRINGLE" userId="dd907cc1-2885-4d08-9bce-f9effd1aa1fc" providerId="ADAL" clId="{4CDD6203-3E1D-45A3-8203-EB7EBB93A2C2}" dt="2023-03-16T15:50:09.083" v="1182" actId="13822"/>
          <ac:spMkLst>
            <pc:docMk/>
            <pc:sldMk cId="4103718003" sldId="262"/>
            <ac:spMk id="12" creationId="{EF32F294-029C-A8D9-D092-317500442527}"/>
          </ac:spMkLst>
        </pc:spChg>
        <pc:spChg chg="add mod">
          <ac:chgData name="AIDAN MICHAEL PRINGLE" userId="dd907cc1-2885-4d08-9bce-f9effd1aa1fc" providerId="ADAL" clId="{4CDD6203-3E1D-45A3-8203-EB7EBB93A2C2}" dt="2023-03-16T15:50:16.233" v="1183" actId="13822"/>
          <ac:spMkLst>
            <pc:docMk/>
            <pc:sldMk cId="4103718003" sldId="262"/>
            <ac:spMk id="13" creationId="{0AC5D90B-1F7F-FFE3-5BCC-5CAF6480681B}"/>
          </ac:spMkLst>
        </pc:spChg>
        <pc:spChg chg="add mod">
          <ac:chgData name="AIDAN MICHAEL PRINGLE" userId="dd907cc1-2885-4d08-9bce-f9effd1aa1fc" providerId="ADAL" clId="{4CDD6203-3E1D-45A3-8203-EB7EBB93A2C2}" dt="2023-03-16T15:50:20.895" v="1184" actId="13822"/>
          <ac:spMkLst>
            <pc:docMk/>
            <pc:sldMk cId="4103718003" sldId="262"/>
            <ac:spMk id="14" creationId="{CE8C4C7C-3B9D-EF90-1D03-9E5156CAB038}"/>
          </ac:spMkLst>
        </pc:spChg>
        <pc:picChg chg="add mod">
          <ac:chgData name="AIDAN MICHAEL PRINGLE" userId="dd907cc1-2885-4d08-9bce-f9effd1aa1fc" providerId="ADAL" clId="{4CDD6203-3E1D-45A3-8203-EB7EBB93A2C2}" dt="2023-03-16T15:42:42.025" v="1091" actId="962"/>
          <ac:picMkLst>
            <pc:docMk/>
            <pc:sldMk cId="4103718003" sldId="262"/>
            <ac:picMk id="5" creationId="{46917E67-E27E-FCB7-DDD5-11943FEE2BAA}"/>
          </ac:picMkLst>
        </pc:picChg>
        <pc:picChg chg="add del mod">
          <ac:chgData name="AIDAN MICHAEL PRINGLE" userId="dd907cc1-2885-4d08-9bce-f9effd1aa1fc" providerId="ADAL" clId="{4CDD6203-3E1D-45A3-8203-EB7EBB93A2C2}" dt="2023-03-16T15:44:34.773" v="1096" actId="478"/>
          <ac:picMkLst>
            <pc:docMk/>
            <pc:sldMk cId="4103718003" sldId="262"/>
            <ac:picMk id="7" creationId="{5AD558B4-53F6-E4A5-A128-6DC09BE64164}"/>
          </ac:picMkLst>
        </pc:picChg>
        <pc:picChg chg="add del mod">
          <ac:chgData name="AIDAN MICHAEL PRINGLE" userId="dd907cc1-2885-4d08-9bce-f9effd1aa1fc" providerId="ADAL" clId="{4CDD6203-3E1D-45A3-8203-EB7EBB93A2C2}" dt="2023-03-16T15:46:20.523" v="1110" actId="962"/>
          <ac:picMkLst>
            <pc:docMk/>
            <pc:sldMk cId="4103718003" sldId="262"/>
            <ac:picMk id="10" creationId="{9FAFF1DD-7CE7-5667-5046-6D6ABBE5BB2A}"/>
          </ac:picMkLst>
        </pc:picChg>
      </pc:sldChg>
      <pc:sldChg chg="addSp delSp modSp new mod modNotesTx">
        <pc:chgData name="AIDAN MICHAEL PRINGLE" userId="dd907cc1-2885-4d08-9bce-f9effd1aa1fc" providerId="ADAL" clId="{4CDD6203-3E1D-45A3-8203-EB7EBB93A2C2}" dt="2023-03-16T20:50:20.310" v="7276" actId="114"/>
        <pc:sldMkLst>
          <pc:docMk/>
          <pc:sldMk cId="2498439716" sldId="263"/>
        </pc:sldMkLst>
        <pc:spChg chg="mod">
          <ac:chgData name="AIDAN MICHAEL PRINGLE" userId="dd907cc1-2885-4d08-9bce-f9effd1aa1fc" providerId="ADAL" clId="{4CDD6203-3E1D-45A3-8203-EB7EBB93A2C2}" dt="2023-03-16T16:44:13.754" v="5756" actId="20577"/>
          <ac:spMkLst>
            <pc:docMk/>
            <pc:sldMk cId="2498439716" sldId="263"/>
            <ac:spMk id="2" creationId="{4702C6A5-3A0A-2AAB-BF07-2828CDD61965}"/>
          </ac:spMkLst>
        </pc:spChg>
        <pc:spChg chg="mod">
          <ac:chgData name="AIDAN MICHAEL PRINGLE" userId="dd907cc1-2885-4d08-9bce-f9effd1aa1fc" providerId="ADAL" clId="{4CDD6203-3E1D-45A3-8203-EB7EBB93A2C2}" dt="2023-03-16T16:45:34.362" v="5900" actId="14100"/>
          <ac:spMkLst>
            <pc:docMk/>
            <pc:sldMk cId="2498439716" sldId="263"/>
            <ac:spMk id="3" creationId="{E080DE6D-1F26-E372-5B56-C575B8D33662}"/>
          </ac:spMkLst>
        </pc:spChg>
        <pc:picChg chg="add mod">
          <ac:chgData name="AIDAN MICHAEL PRINGLE" userId="dd907cc1-2885-4d08-9bce-f9effd1aa1fc" providerId="ADAL" clId="{4CDD6203-3E1D-45A3-8203-EB7EBB93A2C2}" dt="2023-03-16T16:47:21.853" v="5913" actId="1076"/>
          <ac:picMkLst>
            <pc:docMk/>
            <pc:sldMk cId="2498439716" sldId="263"/>
            <ac:picMk id="5" creationId="{98D3E532-CFEC-EE20-C7E5-8FCBBF63AE00}"/>
          </ac:picMkLst>
        </pc:picChg>
        <pc:picChg chg="add del mod">
          <ac:chgData name="AIDAN MICHAEL PRINGLE" userId="dd907cc1-2885-4d08-9bce-f9effd1aa1fc" providerId="ADAL" clId="{4CDD6203-3E1D-45A3-8203-EB7EBB93A2C2}" dt="2023-03-16T16:47:12.417" v="5912" actId="478"/>
          <ac:picMkLst>
            <pc:docMk/>
            <pc:sldMk cId="2498439716" sldId="263"/>
            <ac:picMk id="7" creationId="{7CB6F9C6-7447-C73D-01DA-EE41FBAF4089}"/>
          </ac:picMkLst>
        </pc:picChg>
      </pc:sldChg>
    </pc:docChg>
  </pc:docChgLst>
  <pc:docChgLst>
    <pc:chgData name="Leigh-Ann Pringle" userId="90c27759-dcb2-4cfd-84bf-93ebcdd77db7" providerId="ADAL" clId="{55B503F6-715D-D34F-B41A-AFC7209FBA09}"/>
    <pc:docChg chg="modSld">
      <pc:chgData name="Leigh-Ann Pringle" userId="90c27759-dcb2-4cfd-84bf-93ebcdd77db7" providerId="ADAL" clId="{55B503F6-715D-D34F-B41A-AFC7209FBA09}" dt="2023-03-18T13:08:06.821" v="119" actId="20577"/>
      <pc:docMkLst>
        <pc:docMk/>
      </pc:docMkLst>
      <pc:sldChg chg="setBg">
        <pc:chgData name="Leigh-Ann Pringle" userId="90c27759-dcb2-4cfd-84bf-93ebcdd77db7" providerId="ADAL" clId="{55B503F6-715D-D34F-B41A-AFC7209FBA09}" dt="2023-03-17T14:21:48.614" v="1"/>
        <pc:sldMkLst>
          <pc:docMk/>
          <pc:sldMk cId="2287011057" sldId="256"/>
        </pc:sldMkLst>
      </pc:sldChg>
      <pc:sldChg chg="modNotesTx">
        <pc:chgData name="Leigh-Ann Pringle" userId="90c27759-dcb2-4cfd-84bf-93ebcdd77db7" providerId="ADAL" clId="{55B503F6-715D-D34F-B41A-AFC7209FBA09}" dt="2023-03-18T13:00:37.399" v="19" actId="20577"/>
        <pc:sldMkLst>
          <pc:docMk/>
          <pc:sldMk cId="3210658507" sldId="257"/>
        </pc:sldMkLst>
      </pc:sldChg>
      <pc:sldChg chg="modNotesTx">
        <pc:chgData name="Leigh-Ann Pringle" userId="90c27759-dcb2-4cfd-84bf-93ebcdd77db7" providerId="ADAL" clId="{55B503F6-715D-D34F-B41A-AFC7209FBA09}" dt="2023-03-18T13:07:50.249" v="110" actId="20577"/>
        <pc:sldMkLst>
          <pc:docMk/>
          <pc:sldMk cId="3169101795" sldId="259"/>
        </pc:sldMkLst>
      </pc:sldChg>
      <pc:sldChg chg="modNotesTx">
        <pc:chgData name="Leigh-Ann Pringle" userId="90c27759-dcb2-4cfd-84bf-93ebcdd77db7" providerId="ADAL" clId="{55B503F6-715D-D34F-B41A-AFC7209FBA09}" dt="2023-03-18T13:07:31.665" v="102" actId="20577"/>
        <pc:sldMkLst>
          <pc:docMk/>
          <pc:sldMk cId="3862437703" sldId="260"/>
        </pc:sldMkLst>
      </pc:sldChg>
      <pc:sldChg chg="modNotesTx">
        <pc:chgData name="Leigh-Ann Pringle" userId="90c27759-dcb2-4cfd-84bf-93ebcdd77db7" providerId="ADAL" clId="{55B503F6-715D-D34F-B41A-AFC7209FBA09}" dt="2023-03-18T13:08:06.821" v="119" actId="20577"/>
        <pc:sldMkLst>
          <pc:docMk/>
          <pc:sldMk cId="2498439716" sldId="263"/>
        </pc:sldMkLst>
      </pc:sldChg>
    </pc:docChg>
  </pc:docChgLst>
  <pc:docChgLst>
    <pc:chgData name="Leigh-Ann Pringle" userId="90c27759-dcb2-4cfd-84bf-93ebcdd77db7" providerId="ADAL" clId="{1EFD583D-9C3A-2845-91B3-E1DB43AEAF65}"/>
    <pc:docChg chg="modSld">
      <pc:chgData name="Leigh-Ann Pringle" userId="90c27759-dcb2-4cfd-84bf-93ebcdd77db7" providerId="ADAL" clId="{1EFD583D-9C3A-2845-91B3-E1DB43AEAF65}" dt="2023-03-21T17:45:28.761" v="9" actId="20577"/>
      <pc:docMkLst>
        <pc:docMk/>
      </pc:docMkLst>
      <pc:sldChg chg="modNotesTx">
        <pc:chgData name="Leigh-Ann Pringle" userId="90c27759-dcb2-4cfd-84bf-93ebcdd77db7" providerId="ADAL" clId="{1EFD583D-9C3A-2845-91B3-E1DB43AEAF65}" dt="2023-03-21T17:45:28.761" v="9" actId="20577"/>
        <pc:sldMkLst>
          <pc:docMk/>
          <pc:sldMk cId="4103718003" sldId="26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853749-E61B-4425-95BA-1B9CD8A8BE63}" type="datetimeFigureOut">
              <a:rPr lang="en-ZA" smtClean="0"/>
              <a:t>2023/05/05</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C4DCCC-F481-43CC-A5AB-5AD4B3A15073}" type="slidenum">
              <a:rPr lang="en-ZA" smtClean="0"/>
              <a:t>‹#›</a:t>
            </a:fld>
            <a:endParaRPr lang="en-ZA"/>
          </a:p>
        </p:txBody>
      </p:sp>
    </p:spTree>
    <p:extLst>
      <p:ext uri="{BB962C8B-B14F-4D97-AF65-F5344CB8AC3E}">
        <p14:creationId xmlns:p14="http://schemas.microsoft.com/office/powerpoint/2010/main" val="19518365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vMrAHMPvYf4"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f-ZA" sz="1800" dirty="0">
                <a:solidFill>
                  <a:srgbClr val="000000"/>
                </a:solidFill>
                <a:effectLst/>
                <a:latin typeface="Calibri" panose="020F0502020204030204" pitchFamily="34" charset="0"/>
                <a:ea typeface="Times New Roman" panose="02020603050405020304" pitchFamily="18" charset="0"/>
              </a:rPr>
              <a:t>Goeiedag, graad 12’s!</a:t>
            </a:r>
            <a:endParaRPr lang="en-ZA" sz="1800" dirty="0">
              <a:effectLst/>
              <a:latin typeface="Times New Roman" panose="02020603050405020304" pitchFamily="18" charset="0"/>
              <a:ea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EAC4DCCC-F481-43CC-A5AB-5AD4B3A15073}" type="slidenum">
              <a:rPr lang="en-ZA" smtClean="0"/>
              <a:t>1</a:t>
            </a:fld>
            <a:endParaRPr lang="en-ZA"/>
          </a:p>
        </p:txBody>
      </p:sp>
    </p:spTree>
    <p:extLst>
      <p:ext uri="{BB962C8B-B14F-4D97-AF65-F5344CB8AC3E}">
        <p14:creationId xmlns:p14="http://schemas.microsoft.com/office/powerpoint/2010/main" val="2318407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dirty="0" err="1"/>
              <a:t>Skyfies</a:t>
            </a:r>
            <a:r>
              <a:rPr lang="en-GB" b="1" i="1" dirty="0"/>
              <a:t> 1,2&amp;3: 4min</a:t>
            </a:r>
          </a:p>
          <a:p>
            <a:pPr lvl="0"/>
            <a:r>
              <a:rPr lang="af-ZA" sz="1800" dirty="0">
                <a:solidFill>
                  <a:srgbClr val="000000"/>
                </a:solidFill>
                <a:effectLst/>
                <a:latin typeface="Calibri" panose="020F0502020204030204" pitchFamily="34" charset="0"/>
                <a:ea typeface="Times New Roman" panose="02020603050405020304" pitchFamily="18" charset="0"/>
              </a:rPr>
              <a:t/>
            </a:r>
            <a:br>
              <a:rPr lang="af-ZA" sz="1800" dirty="0">
                <a:solidFill>
                  <a:srgbClr val="000000"/>
                </a:solidFill>
                <a:effectLst/>
                <a:latin typeface="Calibri" panose="020F0502020204030204" pitchFamily="34" charset="0"/>
                <a:ea typeface="Times New Roman" panose="02020603050405020304" pitchFamily="18" charset="0"/>
              </a:rPr>
            </a:br>
            <a:r>
              <a:rPr lang="af-ZA" sz="1200" kern="1200" dirty="0">
                <a:solidFill>
                  <a:schemeClr val="tx1"/>
                </a:solidFill>
                <a:effectLst/>
                <a:latin typeface="+mn-lt"/>
                <a:ea typeface="+mn-ea"/>
                <a:cs typeface="+mn-cs"/>
              </a:rPr>
              <a:t>In die vorige les het ons geleer van die uitdagings wat gemeenskappe in die gesig staar. Om sommige van die kwessies wat bespreek is, te herroep, werk saam (in pare) en identifiseer vinnig sommige van die kwessies wat op die skerm uitgelig word. Skryf antwoorde neer in jou </a:t>
            </a:r>
            <a:r>
              <a:rPr lang="af-ZA" sz="1200" b="1" i="1" kern="1200" dirty="0">
                <a:solidFill>
                  <a:schemeClr val="tx1"/>
                </a:solidFill>
                <a:effectLst/>
                <a:latin typeface="+mn-lt"/>
                <a:ea typeface="+mn-ea"/>
                <a:cs typeface="+mn-cs"/>
              </a:rPr>
              <a:t>Aktiwiteit 1</a:t>
            </a:r>
            <a:r>
              <a:rPr lang="af-ZA" sz="1200" kern="1200" dirty="0">
                <a:solidFill>
                  <a:schemeClr val="tx1"/>
                </a:solidFill>
                <a:effectLst/>
                <a:latin typeface="+mn-lt"/>
                <a:ea typeface="+mn-ea"/>
                <a:cs typeface="+mn-cs"/>
              </a:rPr>
              <a:t> (</a:t>
            </a:r>
            <a:r>
              <a:rPr lang="af-ZA" sz="1200" b="1" i="1" u="sng" kern="1200" dirty="0">
                <a:solidFill>
                  <a:schemeClr val="tx1"/>
                </a:solidFill>
                <a:effectLst/>
                <a:latin typeface="+mn-lt"/>
                <a:ea typeface="+mn-ea"/>
                <a:cs typeface="+mn-cs"/>
              </a:rPr>
              <a:t>Les 3 – Werkkaart)</a:t>
            </a:r>
            <a:r>
              <a:rPr lang="af-ZA" sz="1200" b="1" i="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(Gee 2min vir leerders om van die kwessies neer te skryf.) </a:t>
            </a:r>
          </a:p>
          <a:p>
            <a:endParaRPr lang="af-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Soos hulle terugvoer na die klas gee kan jy hulle lei na die volgende kwessies wat gemeenskappe in die gesig staar:</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Voldoende voedsel/voeding/gesonde eetgewoontes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'n Gevestigde arbeidsmag; volhoubare ekonomie</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Behoorlike gesondheidsorg; welstand vir kinders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Sorg vir bejaardes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Behuising en stedelike verfraaiing</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Beplande ontspanningsruimtes; lewe 'n gesonde aktiewe leefstyl</a:t>
            </a:r>
            <a:br>
              <a:rPr lang="af-ZA"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In die volgende skyfie sal ons kwessies identifiseer wat Suid-Afrikaners raak.</a:t>
            </a:r>
            <a:endParaRPr lang="en-GB" dirty="0"/>
          </a:p>
        </p:txBody>
      </p:sp>
      <p:sp>
        <p:nvSpPr>
          <p:cNvPr id="4" name="Slide Number Placeholder 3"/>
          <p:cNvSpPr>
            <a:spLocks noGrp="1"/>
          </p:cNvSpPr>
          <p:nvPr>
            <p:ph type="sldNum" sz="quarter" idx="5"/>
          </p:nvPr>
        </p:nvSpPr>
        <p:spPr/>
        <p:txBody>
          <a:bodyPr/>
          <a:lstStyle/>
          <a:p>
            <a:fld id="{EAC4DCCC-F481-43CC-A5AB-5AD4B3A15073}" type="slidenum">
              <a:rPr lang="en-ZA" smtClean="0"/>
              <a:t>2</a:t>
            </a:fld>
            <a:endParaRPr lang="en-ZA"/>
          </a:p>
        </p:txBody>
      </p:sp>
    </p:spTree>
    <p:extLst>
      <p:ext uri="{BB962C8B-B14F-4D97-AF65-F5344CB8AC3E}">
        <p14:creationId xmlns:p14="http://schemas.microsoft.com/office/powerpoint/2010/main" val="2784337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af-ZA" sz="1200" kern="1200" dirty="0">
                <a:solidFill>
                  <a:schemeClr val="tx1"/>
                </a:solidFill>
                <a:effectLst/>
                <a:latin typeface="+mn-lt"/>
                <a:ea typeface="+mn-ea"/>
                <a:cs typeface="+mn-cs"/>
              </a:rPr>
              <a:t>Leerders word aangemoedig om die kwessies te identifiseer wat armer gemeenskappe in Suid-Afrika raak. </a:t>
            </a:r>
          </a:p>
          <a:p>
            <a:pPr lvl="0"/>
            <a:r>
              <a:rPr lang="af-ZA" sz="1200" kern="1200" dirty="0">
                <a:solidFill>
                  <a:schemeClr val="tx1"/>
                </a:solidFill>
                <a:effectLst/>
                <a:latin typeface="+mn-lt"/>
                <a:ea typeface="+mn-ea"/>
                <a:cs typeface="+mn-cs"/>
              </a:rPr>
              <a:t/>
            </a:r>
            <a:br>
              <a:rPr lang="af-ZA" sz="1200" kern="1200" dirty="0">
                <a:solidFill>
                  <a:schemeClr val="tx1"/>
                </a:solidFill>
                <a:effectLst/>
                <a:latin typeface="+mn-lt"/>
                <a:ea typeface="+mn-ea"/>
                <a:cs typeface="+mn-cs"/>
              </a:rPr>
            </a:br>
            <a:r>
              <a:rPr lang="af-ZA" sz="1200" kern="1200" dirty="0">
                <a:solidFill>
                  <a:schemeClr val="tx1"/>
                </a:solidFill>
                <a:effectLst/>
                <a:latin typeface="+mn-lt"/>
                <a:ea typeface="+mn-ea"/>
                <a:cs typeface="+mn-cs"/>
              </a:rPr>
              <a:t>(Gee leerders 'n verdere 2min om die skyfie te verwerk.)</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Toegang tot voldoende behuising en sanitasie</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Toegang behoorlike onderwys in 'n veilige omgewing vir almal</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Die behoefte aan gemeenskapsgesondheidsinisiatiewe vir siektes, soos MIV en TB</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Toegang tot behoorlike voeding vir kinders binne ons gemeenskappe</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Die uitdaging van geweld binne gemeenskappe en onveilige openbare vervoer</a:t>
            </a:r>
            <a:endParaRPr lang="en-US" sz="1200" kern="1200" dirty="0">
              <a:solidFill>
                <a:schemeClr val="tx1"/>
              </a:solidFill>
              <a:effectLst/>
              <a:latin typeface="+mn-lt"/>
              <a:ea typeface="+mn-ea"/>
              <a:cs typeface="+mn-cs"/>
            </a:endParaRPr>
          </a:p>
          <a:p>
            <a:pPr marL="342900" lvl="0" indent="-342900">
              <a:lnSpc>
                <a:spcPct val="115000"/>
              </a:lnSpc>
              <a:spcAft>
                <a:spcPts val="1000"/>
              </a:spcAft>
              <a:buFont typeface="Wingdings" panose="05000000000000000000" pitchFamily="2" charset="2"/>
              <a:buChar char=""/>
            </a:pPr>
            <a:endParaRPr lang="en-ZA"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AC4DCCC-F481-43CC-A5AB-5AD4B3A15073}" type="slidenum">
              <a:rPr lang="en-ZA" smtClean="0"/>
              <a:t>3</a:t>
            </a:fld>
            <a:endParaRPr lang="en-ZA"/>
          </a:p>
        </p:txBody>
      </p:sp>
    </p:spTree>
    <p:extLst>
      <p:ext uri="{BB962C8B-B14F-4D97-AF65-F5344CB8AC3E}">
        <p14:creationId xmlns:p14="http://schemas.microsoft.com/office/powerpoint/2010/main" val="30046670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dirty="0" err="1"/>
              <a:t>Skyfie</a:t>
            </a:r>
            <a:r>
              <a:rPr lang="en-GB" b="1" i="1" dirty="0"/>
              <a:t> 4: </a:t>
            </a:r>
            <a:r>
              <a:rPr lang="en-GB" b="1" i="1" dirty="0" err="1"/>
              <a:t>Onderrig</a:t>
            </a:r>
            <a:r>
              <a:rPr lang="en-GB" b="1" i="1" dirty="0"/>
              <a:t> &amp; </a:t>
            </a:r>
            <a:r>
              <a:rPr lang="en-GB" b="1" i="1" dirty="0" err="1"/>
              <a:t>Aktiwiteit</a:t>
            </a:r>
            <a:r>
              <a:rPr lang="en-GB" b="1" i="1" dirty="0"/>
              <a:t> 5+18min</a:t>
            </a:r>
          </a:p>
          <a:p>
            <a:endParaRPr lang="en-GB" dirty="0"/>
          </a:p>
          <a:p>
            <a:pPr lvl="0"/>
            <a:r>
              <a:rPr lang="af-ZA" sz="1200" kern="1200" dirty="0">
                <a:solidFill>
                  <a:schemeClr val="tx1"/>
                </a:solidFill>
                <a:effectLst/>
                <a:latin typeface="+mn-lt"/>
                <a:ea typeface="+mn-ea"/>
                <a:cs typeface="+mn-cs"/>
              </a:rPr>
              <a:t>Leerders kan verwys na </a:t>
            </a:r>
            <a:r>
              <a:rPr lang="af-ZA" sz="1200" i="1" kern="1200" dirty="0">
                <a:solidFill>
                  <a:schemeClr val="tx1"/>
                </a:solidFill>
                <a:effectLst/>
                <a:latin typeface="+mn-lt"/>
                <a:ea typeface="+mn-ea"/>
                <a:cs typeface="+mn-cs"/>
              </a:rPr>
              <a:t>Aktiwiteit 2</a:t>
            </a:r>
            <a:r>
              <a:rPr lang="af-ZA" sz="1200" kern="1200" dirty="0">
                <a:solidFill>
                  <a:schemeClr val="tx1"/>
                </a:solidFill>
                <a:effectLst/>
                <a:latin typeface="+mn-lt"/>
                <a:ea typeface="+mn-ea"/>
                <a:cs typeface="+mn-cs"/>
              </a:rPr>
              <a:t> (op hulle</a:t>
            </a:r>
            <a:r>
              <a:rPr lang="af-ZA" sz="1200" b="1" i="1" u="sng" kern="1200" dirty="0">
                <a:solidFill>
                  <a:schemeClr val="tx1"/>
                </a:solidFill>
                <a:effectLst/>
                <a:latin typeface="+mn-lt"/>
                <a:ea typeface="+mn-ea"/>
                <a:cs typeface="+mn-cs"/>
              </a:rPr>
              <a:t> Les 3 – Werkkaart</a:t>
            </a:r>
            <a:r>
              <a:rPr lang="af-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ZA" sz="1200" b="1"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Leerders moet die definisies van </a:t>
            </a:r>
            <a:r>
              <a:rPr lang="af-ZA" sz="1200" b="1" kern="1200" dirty="0">
                <a:solidFill>
                  <a:schemeClr val="tx1"/>
                </a:solidFill>
                <a:effectLst/>
                <a:latin typeface="+mn-lt"/>
                <a:ea typeface="+mn-ea"/>
                <a:cs typeface="+mn-cs"/>
              </a:rPr>
              <a:t>opvoedkundige programme/Inisiatiewe</a:t>
            </a:r>
            <a:r>
              <a:rPr lang="af-ZA" sz="1200" kern="1200" dirty="0">
                <a:solidFill>
                  <a:schemeClr val="tx1"/>
                </a:solidFill>
                <a:effectLst/>
                <a:latin typeface="+mn-lt"/>
                <a:ea typeface="+mn-ea"/>
                <a:cs typeface="+mn-cs"/>
              </a:rPr>
              <a:t>  en </a:t>
            </a:r>
            <a:r>
              <a:rPr lang="af-ZA" sz="1200" b="1" kern="1200" dirty="0">
                <a:solidFill>
                  <a:schemeClr val="tx1"/>
                </a:solidFill>
                <a:effectLst/>
                <a:latin typeface="+mn-lt"/>
                <a:ea typeface="+mn-ea"/>
                <a:cs typeface="+mn-cs"/>
              </a:rPr>
              <a:t>intervensieprogramme/inisiatiewe</a:t>
            </a:r>
            <a:r>
              <a:rPr lang="af-ZA" sz="1200" kern="1200" dirty="0">
                <a:solidFill>
                  <a:schemeClr val="tx1"/>
                </a:solidFill>
                <a:effectLst/>
                <a:latin typeface="+mn-lt"/>
                <a:ea typeface="+mn-ea"/>
                <a:cs typeface="+mn-cs"/>
              </a:rPr>
              <a:t> neerskryf.  (Gee 4-5min om die konsepte te leer. )</a:t>
            </a: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af-ZA" sz="1200" b="1" kern="1200" dirty="0">
                <a:solidFill>
                  <a:schemeClr val="tx1"/>
                </a:solidFill>
                <a:effectLst/>
                <a:latin typeface="+mn-lt"/>
                <a:ea typeface="+mn-ea"/>
                <a:cs typeface="+mn-cs"/>
              </a:rPr>
              <a:t>Opvoedkundige programme</a:t>
            </a:r>
            <a:r>
              <a:rPr lang="af-ZA" sz="1200" kern="1200" dirty="0">
                <a:solidFill>
                  <a:schemeClr val="tx1"/>
                </a:solidFill>
                <a:effectLst/>
                <a:latin typeface="+mn-lt"/>
                <a:ea typeface="+mn-ea"/>
                <a:cs typeface="+mn-cs"/>
              </a:rPr>
              <a:t> poog om mense te onderrig en bewus te maak van kwessies wat hulle gemeenskap raak. Dit word gedoen met die doel om die probleem op te los en mense se reaksies op hierdie kwessies te verbeter. Voorbeelde sluit in: </a:t>
            </a:r>
            <a:r>
              <a:rPr lang="af-ZA" sz="1200" kern="1200" dirty="0" err="1">
                <a:solidFill>
                  <a:schemeClr val="tx1"/>
                </a:solidFill>
                <a:effectLst/>
                <a:latin typeface="+mn-lt"/>
                <a:ea typeface="+mn-ea"/>
                <a:cs typeface="+mn-cs"/>
              </a:rPr>
              <a:t>iThembalethu</a:t>
            </a:r>
            <a:r>
              <a:rPr lang="af-ZA" sz="1200" kern="1200" dirty="0">
                <a:solidFill>
                  <a:schemeClr val="tx1"/>
                </a:solidFill>
                <a:effectLst/>
                <a:latin typeface="+mn-lt"/>
                <a:ea typeface="+mn-ea"/>
                <a:cs typeface="+mn-cs"/>
              </a:rPr>
              <a:t> wat 'n impak op die gemeenskap in Cato </a:t>
            </a:r>
            <a:r>
              <a:rPr lang="af-ZA" sz="1200" kern="1200" dirty="0" err="1">
                <a:solidFill>
                  <a:schemeClr val="tx1"/>
                </a:solidFill>
                <a:effectLst/>
                <a:latin typeface="+mn-lt"/>
                <a:ea typeface="+mn-ea"/>
                <a:cs typeface="+mn-cs"/>
              </a:rPr>
              <a:t>Manor</a:t>
            </a:r>
            <a:r>
              <a:rPr lang="af-ZA" sz="1200" kern="1200" dirty="0">
                <a:solidFill>
                  <a:schemeClr val="tx1"/>
                </a:solidFill>
                <a:effectLst/>
                <a:latin typeface="+mn-lt"/>
                <a:ea typeface="+mn-ea"/>
                <a:cs typeface="+mn-cs"/>
              </a:rPr>
              <a:t> het om skoolkinders oor MIV en Vigs op te voed.</a:t>
            </a: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af-ZA" sz="1200" b="1" kern="1200" dirty="0">
                <a:solidFill>
                  <a:schemeClr val="tx1"/>
                </a:solidFill>
                <a:effectLst/>
                <a:latin typeface="+mn-lt"/>
                <a:ea typeface="+mn-ea"/>
                <a:cs typeface="+mn-cs"/>
              </a:rPr>
              <a:t>Intervensieprogramme</a:t>
            </a:r>
            <a:r>
              <a:rPr lang="af-ZA" sz="1200" kern="1200" dirty="0">
                <a:solidFill>
                  <a:schemeClr val="tx1"/>
                </a:solidFill>
                <a:effectLst/>
                <a:latin typeface="+mn-lt"/>
                <a:ea typeface="+mn-ea"/>
                <a:cs typeface="+mn-cs"/>
              </a:rPr>
              <a:t> poog aktief om 'n verandering in 'n gemeenskap te maak. 'n Voorbeeld hiervan kan gemeenskapsgesondheidsingrypingsprogramme (</a:t>
            </a:r>
            <a:r>
              <a:rPr lang="af-ZA" sz="1200" kern="1200" dirty="0" err="1">
                <a:solidFill>
                  <a:schemeClr val="tx1"/>
                </a:solidFill>
                <a:effectLst/>
                <a:latin typeface="+mn-lt"/>
                <a:ea typeface="+mn-ea"/>
                <a:cs typeface="+mn-cs"/>
              </a:rPr>
              <a:t>CHIP's</a:t>
            </a:r>
            <a:r>
              <a:rPr lang="af-ZA" sz="1200" kern="1200" dirty="0">
                <a:solidFill>
                  <a:schemeClr val="tx1"/>
                </a:solidFill>
                <a:effectLst/>
                <a:latin typeface="+mn-lt"/>
                <a:ea typeface="+mn-ea"/>
                <a:cs typeface="+mn-cs"/>
              </a:rPr>
              <a:t>) herwinningsinisiatiewe wees; NICRO sosiale </a:t>
            </a:r>
            <a:r>
              <a:rPr lang="af-ZA" sz="1200" kern="1200" dirty="0" err="1">
                <a:solidFill>
                  <a:schemeClr val="tx1"/>
                </a:solidFill>
                <a:effectLst/>
                <a:latin typeface="+mn-lt"/>
                <a:ea typeface="+mn-ea"/>
                <a:cs typeface="+mn-cs"/>
              </a:rPr>
              <a:t>bewusmakingsprogram</a:t>
            </a:r>
            <a:r>
              <a:rPr lang="af-ZA" sz="1200" kern="1200" dirty="0">
                <a:solidFill>
                  <a:schemeClr val="tx1"/>
                </a:solidFill>
                <a:effectLst/>
                <a:latin typeface="+mn-lt"/>
                <a:ea typeface="+mn-ea"/>
                <a:cs typeface="+mn-cs"/>
              </a:rPr>
              <a:t> onder leerders van 'n skoolgaande ouderdom.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AC4DCCC-F481-43CC-A5AB-5AD4B3A15073}" type="slidenum">
              <a:rPr lang="en-ZA" smtClean="0"/>
              <a:t>4</a:t>
            </a:fld>
            <a:endParaRPr lang="en-ZA"/>
          </a:p>
        </p:txBody>
      </p:sp>
    </p:spTree>
    <p:extLst>
      <p:ext uri="{BB962C8B-B14F-4D97-AF65-F5344CB8AC3E}">
        <p14:creationId xmlns:p14="http://schemas.microsoft.com/office/powerpoint/2010/main" val="31552028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dirty="0" err="1"/>
              <a:t>Skyfies</a:t>
            </a:r>
            <a:r>
              <a:rPr lang="en-GB" b="1" i="1" dirty="0"/>
              <a:t> 4-5</a:t>
            </a:r>
            <a:r>
              <a:rPr lang="en-GB" b="1" i="1" baseline="0" dirty="0"/>
              <a:t> </a:t>
            </a:r>
            <a:r>
              <a:rPr lang="en-GB" b="1" i="1" baseline="0" dirty="0" err="1"/>
              <a:t>Kyk</a:t>
            </a:r>
            <a:r>
              <a:rPr lang="en-GB" b="1" i="1" dirty="0"/>
              <a:t> &amp; </a:t>
            </a:r>
            <a:r>
              <a:rPr lang="en-GB" b="1" i="1" dirty="0" err="1"/>
              <a:t>Groepsaktiwiteit</a:t>
            </a:r>
            <a:r>
              <a:rPr lang="en-GB" b="1" i="1" dirty="0"/>
              <a:t> </a:t>
            </a:r>
          </a:p>
          <a:p>
            <a:endParaRPr lang="en-GB" sz="1800" b="1" dirty="0">
              <a:effectLst/>
              <a:latin typeface="Calibri" panose="020F0502020204030204" pitchFamily="34" charset="0"/>
              <a:ea typeface="Times New Roman" panose="02020603050405020304" pitchFamily="18" charset="0"/>
            </a:endParaRPr>
          </a:p>
          <a:p>
            <a:r>
              <a:rPr lang="af-ZA" sz="1200" b="1" kern="1200" dirty="0">
                <a:solidFill>
                  <a:schemeClr val="tx1"/>
                </a:solidFill>
                <a:effectLst/>
                <a:latin typeface="+mn-lt"/>
                <a:ea typeface="+mn-ea"/>
                <a:cs typeface="+mn-cs"/>
              </a:rPr>
              <a:t>Kyk</a:t>
            </a:r>
            <a:r>
              <a:rPr lang="af-ZA" sz="1200" kern="1200" dirty="0">
                <a:solidFill>
                  <a:schemeClr val="tx1"/>
                </a:solidFill>
                <a:effectLst/>
                <a:latin typeface="+mn-lt"/>
                <a:ea typeface="+mn-ea"/>
                <a:cs typeface="+mn-cs"/>
              </a:rPr>
              <a:t>:</a:t>
            </a:r>
            <a:r>
              <a:rPr lang="af-ZA" sz="1200" u="sng" kern="1200" dirty="0">
                <a:solidFill>
                  <a:schemeClr val="tx1"/>
                </a:solidFill>
                <a:effectLst/>
                <a:latin typeface="+mn-lt"/>
                <a:ea typeface="+mn-ea"/>
                <a:cs typeface="+mn-cs"/>
                <a:hlinkClick r:id="rId3"/>
              </a:rPr>
              <a:t> https://www.youtube.com/watch?v=vMrAHMPvYf4</a:t>
            </a: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Hierdie video handel oor veilige openbare ruimtes.</a:t>
            </a:r>
            <a:endParaRPr lang="en-US" sz="1200" kern="1200" dirty="0">
              <a:solidFill>
                <a:schemeClr val="tx1"/>
              </a:solidFill>
              <a:effectLst/>
              <a:latin typeface="+mn-lt"/>
              <a:ea typeface="+mn-ea"/>
              <a:cs typeface="+mn-cs"/>
            </a:endParaRPr>
          </a:p>
          <a:p>
            <a:endParaRPr lang="en-ZA" sz="1800" dirty="0">
              <a:effectLst/>
              <a:latin typeface="Times New Roman" panose="02020603050405020304" pitchFamily="18" charset="0"/>
              <a:ea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af-ZA" sz="1200" kern="1200" dirty="0">
                <a:solidFill>
                  <a:schemeClr val="tx1"/>
                </a:solidFill>
                <a:effectLst/>
                <a:latin typeface="+mn-lt"/>
                <a:ea typeface="+mn-ea"/>
                <a:cs typeface="+mn-cs"/>
              </a:rPr>
              <a:t>In hul groepe sal leerders die vrae wat in Aktiwiteit 3 gestel word, bespreek en beantwoord</a:t>
            </a:r>
            <a:r>
              <a:rPr lang="af-ZA" sz="1200" b="1" i="1" kern="1200" dirty="0">
                <a:solidFill>
                  <a:schemeClr val="tx1"/>
                </a:solidFill>
                <a:effectLst/>
                <a:latin typeface="+mn-lt"/>
                <a:ea typeface="+mn-ea"/>
                <a:cs typeface="+mn-cs"/>
              </a:rPr>
              <a:t>. </a:t>
            </a:r>
            <a:r>
              <a:rPr lang="af-ZA" sz="1200" kern="1200" dirty="0">
                <a:solidFill>
                  <a:schemeClr val="tx1"/>
                </a:solidFill>
                <a:effectLst/>
                <a:latin typeface="+mn-lt"/>
                <a:ea typeface="+mn-ea"/>
                <a:cs typeface="+mn-cs"/>
              </a:rPr>
              <a:t> Elke groep moet een persoon nomineer om terugvoer aan die klas te gee. (Die video is 6 min20s lank en die bespreking en terugvoer nog 12min)</a:t>
            </a:r>
            <a:r>
              <a:rPr lang="af-ZA" sz="1800" dirty="0">
                <a:effectLst/>
                <a:latin typeface="Calibri" panose="020F0502020204030204" pitchFamily="34" charset="0"/>
                <a:ea typeface="Times New Roman" panose="02020603050405020304" pitchFamily="18" charset="0"/>
              </a:rPr>
              <a:t/>
            </a:r>
            <a:br>
              <a:rPr lang="af-ZA" sz="1800" dirty="0">
                <a:effectLst/>
                <a:latin typeface="Calibri" panose="020F0502020204030204" pitchFamily="34" charset="0"/>
                <a:ea typeface="Times New Roman" panose="02020603050405020304" pitchFamily="18" charset="0"/>
              </a:rPr>
            </a:br>
            <a:endParaRPr lang="en-ZA" sz="1800" dirty="0">
              <a:effectLst/>
              <a:latin typeface="Times New Roman" panose="02020603050405020304" pitchFamily="18" charset="0"/>
              <a:ea typeface="Times New Roman" panose="02020603050405020304" pitchFamily="18" charset="0"/>
            </a:endParaRPr>
          </a:p>
          <a:p>
            <a:pPr marL="171450" lvl="0" indent="-171450">
              <a:buFont typeface="Wingdings" panose="05000000000000000000" pitchFamily="2" charset="2"/>
              <a:buChar char="Ø"/>
            </a:pPr>
            <a:r>
              <a:rPr lang="af-ZA" sz="1200" b="1" kern="1200" dirty="0">
                <a:solidFill>
                  <a:schemeClr val="tx1"/>
                </a:solidFill>
                <a:effectLst/>
                <a:latin typeface="+mn-lt"/>
                <a:ea typeface="+mn-ea"/>
                <a:cs typeface="+mn-cs"/>
              </a:rPr>
              <a:t>Brei uit oor sommige van die uitdagings wat die End </a:t>
            </a:r>
            <a:r>
              <a:rPr lang="af-ZA" sz="1200" b="1" kern="1200" dirty="0" err="1">
                <a:solidFill>
                  <a:schemeClr val="tx1"/>
                </a:solidFill>
                <a:effectLst/>
                <a:latin typeface="+mn-lt"/>
                <a:ea typeface="+mn-ea"/>
                <a:cs typeface="+mn-cs"/>
              </a:rPr>
              <a:t>Street</a:t>
            </a:r>
            <a:r>
              <a:rPr lang="af-ZA" sz="1200" b="1" kern="1200" dirty="0">
                <a:solidFill>
                  <a:schemeClr val="tx1"/>
                </a:solidFill>
                <a:effectLst/>
                <a:latin typeface="+mn-lt"/>
                <a:ea typeface="+mn-ea"/>
                <a:cs typeface="+mn-cs"/>
              </a:rPr>
              <a:t> </a:t>
            </a:r>
            <a:r>
              <a:rPr lang="af-ZA" sz="1200" b="1" kern="1200" dirty="0" err="1">
                <a:solidFill>
                  <a:schemeClr val="tx1"/>
                </a:solidFill>
                <a:effectLst/>
                <a:latin typeface="+mn-lt"/>
                <a:ea typeface="+mn-ea"/>
                <a:cs typeface="+mn-cs"/>
              </a:rPr>
              <a:t>North</a:t>
            </a:r>
            <a:r>
              <a:rPr lang="af-ZA" sz="1200" b="1" kern="1200" dirty="0">
                <a:solidFill>
                  <a:schemeClr val="tx1"/>
                </a:solidFill>
                <a:effectLst/>
                <a:latin typeface="+mn-lt"/>
                <a:ea typeface="+mn-ea"/>
                <a:cs typeface="+mn-cs"/>
              </a:rPr>
              <a:t> Park-inisiatief probeer aanspreek. </a:t>
            </a:r>
            <a:r>
              <a:rPr lang="af-ZA" sz="1200" kern="1200" dirty="0">
                <a:solidFill>
                  <a:schemeClr val="tx1"/>
                </a:solidFill>
                <a:effectLst/>
                <a:latin typeface="+mn-lt"/>
                <a:ea typeface="+mn-ea"/>
                <a:cs typeface="+mn-cs"/>
              </a:rPr>
              <a:t/>
            </a:r>
            <a:br>
              <a:rPr lang="af-ZA" sz="1200" kern="1200" dirty="0">
                <a:solidFill>
                  <a:schemeClr val="tx1"/>
                </a:solidFill>
                <a:effectLst/>
                <a:latin typeface="+mn-lt"/>
                <a:ea typeface="+mn-ea"/>
                <a:cs typeface="+mn-cs"/>
              </a:rPr>
            </a:br>
            <a:r>
              <a:rPr lang="af-ZA" sz="1200" kern="1200" dirty="0">
                <a:solidFill>
                  <a:schemeClr val="tx1"/>
                </a:solidFill>
                <a:effectLst/>
                <a:latin typeface="+mn-lt"/>
                <a:ea typeface="+mn-ea"/>
                <a:cs typeface="+mn-cs"/>
              </a:rPr>
              <a:t>Die groot uitdaging is veiligheid, aangesien inwoners van die stad nie 'n veilige ruimte het om bymekaar te kom nie. Hulle noem dat dit dikwels gebiede is vir misdaad en dwelms. Dwelmmisbruik is een van die ander groot kwessies wat uitgelig word. Geestesgesondheid is ook 'n probleem, aangesien mense wat in die middestad woon nie toegang tot enige ontspanningsruimtes het nie.</a:t>
            </a:r>
            <a:endParaRPr lang="en-US" sz="1200" kern="1200" dirty="0">
              <a:solidFill>
                <a:schemeClr val="tx1"/>
              </a:solidFill>
              <a:effectLst/>
              <a:latin typeface="+mn-lt"/>
              <a:ea typeface="+mn-ea"/>
              <a:cs typeface="+mn-cs"/>
            </a:endParaRPr>
          </a:p>
          <a:p>
            <a:pPr marL="171450" lvl="0" indent="-171450">
              <a:buFont typeface="Wingdings" panose="05000000000000000000" pitchFamily="2" charset="2"/>
              <a:buChar char="Ø"/>
            </a:pPr>
            <a:r>
              <a:rPr lang="af-ZA" sz="1200" b="1" kern="1200" dirty="0">
                <a:solidFill>
                  <a:schemeClr val="tx1"/>
                </a:solidFill>
                <a:effectLst/>
                <a:latin typeface="+mn-lt"/>
                <a:ea typeface="+mn-ea"/>
                <a:cs typeface="+mn-cs"/>
              </a:rPr>
              <a:t>Watter sleutelbelanghebbendes is by hierdie inisiatief betrokke? Waarom is dit belangrik dat hierdie belanghebbendes betrokke is? </a:t>
            </a:r>
            <a:br>
              <a:rPr lang="af-ZA" sz="1200" b="1" kern="1200" dirty="0">
                <a:solidFill>
                  <a:schemeClr val="tx1"/>
                </a:solidFill>
                <a:effectLst/>
                <a:latin typeface="+mn-lt"/>
                <a:ea typeface="+mn-ea"/>
                <a:cs typeface="+mn-cs"/>
              </a:rPr>
            </a:br>
            <a:r>
              <a:rPr lang="af-ZA" sz="1200" kern="1200" dirty="0">
                <a:solidFill>
                  <a:schemeClr val="tx1"/>
                </a:solidFill>
                <a:effectLst/>
                <a:latin typeface="+mn-lt"/>
                <a:ea typeface="+mn-ea"/>
                <a:cs typeface="+mn-cs"/>
              </a:rPr>
              <a:t>Die projek is 'n samewerking tussen die plaaslike munisipaliteit; stadsdepartemente en private maatskappye wat bereid is om befondsing te verskaf; NRO's en sosiale aktiviste binne die gemeenskap; en uiteindelik die gemeenskapslede self. Dit is belangrik dat al hierdie belanghebbendes betrokke raak omdat dit 'n gevoel van eienaarskap en prestasie binne die gemeenskap skep. Dit bring die plaaslike gemeenskapslid in kontak met mense wat fondse vir hernuwing kan genereer, en lei tot 'n gesonder en veiliger gemeenskap.</a:t>
            </a:r>
            <a:endParaRPr lang="en-US" sz="1200" kern="1200" dirty="0">
              <a:solidFill>
                <a:schemeClr val="tx1"/>
              </a:solidFill>
              <a:effectLst/>
              <a:latin typeface="+mn-lt"/>
              <a:ea typeface="+mn-ea"/>
              <a:cs typeface="+mn-cs"/>
            </a:endParaRPr>
          </a:p>
          <a:p>
            <a:pPr marL="171450" lvl="0" indent="-171450">
              <a:buFont typeface="Wingdings" panose="05000000000000000000" pitchFamily="2" charset="2"/>
              <a:buChar char="Ø"/>
            </a:pPr>
            <a:r>
              <a:rPr lang="af-ZA" sz="1200" b="1" kern="1200" dirty="0">
                <a:solidFill>
                  <a:schemeClr val="tx1"/>
                </a:solidFill>
                <a:effectLst/>
                <a:latin typeface="+mn-lt"/>
                <a:ea typeface="+mn-ea"/>
                <a:cs typeface="+mn-cs"/>
              </a:rPr>
              <a:t>Hoe kan hierdie inisiatief as 'n intervensieprogram gesien word?</a:t>
            </a:r>
            <a:endParaRPr lang="en-US" sz="1200" b="0" kern="1200" dirty="0">
              <a:solidFill>
                <a:schemeClr val="tx1"/>
              </a:solidFill>
              <a:effectLst/>
              <a:latin typeface="+mn-lt"/>
              <a:ea typeface="+mn-ea"/>
              <a:cs typeface="+mn-cs"/>
            </a:endParaRPr>
          </a:p>
          <a:p>
            <a:pPr marL="0" lvl="0" indent="0">
              <a:buFont typeface="Wingdings" panose="05000000000000000000" pitchFamily="2" charset="2"/>
              <a:buNone/>
            </a:pPr>
            <a:r>
              <a:rPr lang="en-US" sz="1200" b="0" kern="1200" baseline="0" dirty="0">
                <a:solidFill>
                  <a:schemeClr val="tx1"/>
                </a:solidFill>
                <a:effectLst/>
                <a:latin typeface="+mn-lt"/>
                <a:ea typeface="+mn-ea"/>
                <a:cs typeface="+mn-cs"/>
              </a:rPr>
              <a:t>     </a:t>
            </a:r>
            <a:r>
              <a:rPr lang="af-ZA" sz="1200" kern="1200" dirty="0">
                <a:solidFill>
                  <a:schemeClr val="tx1"/>
                </a:solidFill>
                <a:effectLst/>
                <a:latin typeface="+mn-lt"/>
                <a:ea typeface="+mn-ea"/>
                <a:cs typeface="+mn-cs"/>
              </a:rPr>
              <a:t>Die inisiatief kan gesien word as 'n intervensieprogram omdat hulle stedelike ruimtes wil verander en die vooruitsigte van die gemeenskap verbeter. Hulle probeer om dit fisies 'n veiliger</a:t>
            </a:r>
          </a:p>
          <a:p>
            <a:pPr marL="0" lvl="0" indent="0">
              <a:buFont typeface="Wingdings" panose="05000000000000000000" pitchFamily="2" charset="2"/>
              <a:buNone/>
            </a:pPr>
            <a:r>
              <a:rPr lang="af-ZA" sz="1200" kern="1200" dirty="0">
                <a:solidFill>
                  <a:schemeClr val="tx1"/>
                </a:solidFill>
                <a:effectLst/>
                <a:latin typeface="+mn-lt"/>
                <a:ea typeface="+mn-ea"/>
                <a:cs typeface="+mn-cs"/>
              </a:rPr>
              <a:t>     ruimte te maak.</a:t>
            </a:r>
            <a:endParaRPr lang="en-US" sz="1200" kern="1200" dirty="0">
              <a:solidFill>
                <a:schemeClr val="tx1"/>
              </a:solidFill>
              <a:effectLst/>
              <a:latin typeface="+mn-lt"/>
              <a:ea typeface="+mn-ea"/>
              <a:cs typeface="+mn-cs"/>
            </a:endParaRPr>
          </a:p>
          <a:p>
            <a:pPr marL="171450" lvl="0" indent="-171450">
              <a:buFont typeface="Wingdings" panose="05000000000000000000" pitchFamily="2" charset="2"/>
              <a:buChar char="Ø"/>
            </a:pPr>
            <a:r>
              <a:rPr lang="af-ZA" sz="1200" b="1" kern="1200" dirty="0">
                <a:solidFill>
                  <a:schemeClr val="tx1"/>
                </a:solidFill>
                <a:effectLst/>
                <a:latin typeface="+mn-lt"/>
                <a:ea typeface="+mn-ea"/>
                <a:cs typeface="+mn-cs"/>
              </a:rPr>
              <a:t>Op watter manier kan hierdie inisiatief as 'n opvoedkundige program gesien word?</a:t>
            </a:r>
            <a:endParaRPr lang="en-US" sz="1200" b="0" kern="1200" dirty="0">
              <a:solidFill>
                <a:schemeClr val="tx1"/>
              </a:solidFill>
              <a:effectLst/>
              <a:latin typeface="+mn-lt"/>
              <a:ea typeface="+mn-ea"/>
              <a:cs typeface="+mn-cs"/>
            </a:endParaRPr>
          </a:p>
          <a:p>
            <a:pPr marL="0" lvl="0" indent="0">
              <a:buFont typeface="Wingdings" panose="05000000000000000000" pitchFamily="2" charset="2"/>
              <a:buNone/>
            </a:pPr>
            <a:r>
              <a:rPr lang="en-US" sz="1200" b="0" kern="1200" baseline="0" dirty="0">
                <a:solidFill>
                  <a:schemeClr val="tx1"/>
                </a:solidFill>
                <a:effectLst/>
                <a:latin typeface="+mn-lt"/>
                <a:ea typeface="+mn-ea"/>
                <a:cs typeface="+mn-cs"/>
              </a:rPr>
              <a:t>    </a:t>
            </a:r>
            <a:r>
              <a:rPr lang="af-ZA" sz="1200" kern="1200" dirty="0">
                <a:solidFill>
                  <a:schemeClr val="tx1"/>
                </a:solidFill>
                <a:effectLst/>
                <a:latin typeface="+mn-lt"/>
                <a:ea typeface="+mn-ea"/>
                <a:cs typeface="+mn-cs"/>
              </a:rPr>
              <a:t>Die park is 'n samewerking met die mense in die gemeenskap wat bemagtig is om die park te vestig en in stand te hou, wat geleentheid skep vir die ontwikkeling van vaardighede. Dit skep</a:t>
            </a:r>
          </a:p>
          <a:p>
            <a:pPr marL="0" lvl="0" indent="0">
              <a:buFont typeface="Wingdings" panose="05000000000000000000" pitchFamily="2" charset="2"/>
              <a:buNone/>
            </a:pPr>
            <a:r>
              <a:rPr lang="af-ZA" sz="1200" kern="1200" dirty="0">
                <a:solidFill>
                  <a:schemeClr val="tx1"/>
                </a:solidFill>
                <a:effectLst/>
                <a:latin typeface="+mn-lt"/>
                <a:ea typeface="+mn-ea"/>
                <a:cs typeface="+mn-cs"/>
              </a:rPr>
              <a:t>    ook 'n ruimte waar sport onderrig kan word en opvoedkundige inisiatiewe kan plaasvind.</a:t>
            </a:r>
            <a:endParaRPr lang="en-US" sz="1200" kern="1200" dirty="0">
              <a:solidFill>
                <a:schemeClr val="tx1"/>
              </a:solidFill>
              <a:effectLst/>
              <a:latin typeface="+mn-lt"/>
              <a:ea typeface="+mn-ea"/>
              <a:cs typeface="+mn-cs"/>
            </a:endParaRPr>
          </a:p>
          <a:p>
            <a:pPr marL="171450" lvl="0" indent="-171450">
              <a:buFont typeface="Wingdings" panose="05000000000000000000" pitchFamily="2" charset="2"/>
              <a:buChar char="Ø"/>
            </a:pPr>
            <a:r>
              <a:rPr lang="af-ZA" sz="1200" b="1" kern="1200" dirty="0">
                <a:solidFill>
                  <a:schemeClr val="tx1"/>
                </a:solidFill>
                <a:effectLst/>
                <a:latin typeface="+mn-lt"/>
                <a:ea typeface="+mn-ea"/>
                <a:cs typeface="+mn-cs"/>
              </a:rPr>
              <a:t>Hoe het hierdie inisiatief ten doel om 'n veilige en gesonde leefstyl te bevorder?</a:t>
            </a:r>
            <a:endParaRPr lang="en-US" sz="1200" b="0" kern="1200" dirty="0">
              <a:solidFill>
                <a:schemeClr val="tx1"/>
              </a:solidFill>
              <a:effectLst/>
              <a:latin typeface="+mn-lt"/>
              <a:ea typeface="+mn-ea"/>
              <a:cs typeface="+mn-cs"/>
            </a:endParaRPr>
          </a:p>
          <a:p>
            <a:pPr marL="0" lvl="0" indent="0">
              <a:buFont typeface="Wingdings" panose="05000000000000000000" pitchFamily="2" charset="2"/>
              <a:buNone/>
            </a:pPr>
            <a:r>
              <a:rPr lang="en-US" sz="1200" b="0" kern="1200" baseline="0" dirty="0">
                <a:solidFill>
                  <a:schemeClr val="tx1"/>
                </a:solidFill>
                <a:effectLst/>
                <a:latin typeface="+mn-lt"/>
                <a:ea typeface="+mn-ea"/>
                <a:cs typeface="+mn-cs"/>
              </a:rPr>
              <a:t>    </a:t>
            </a:r>
            <a:r>
              <a:rPr lang="af-ZA" sz="1200" kern="1200" dirty="0">
                <a:solidFill>
                  <a:schemeClr val="tx1"/>
                </a:solidFill>
                <a:effectLst/>
                <a:latin typeface="+mn-lt"/>
                <a:ea typeface="+mn-ea"/>
                <a:cs typeface="+mn-cs"/>
              </a:rPr>
              <a:t>Die park word 'n veilige ruimte waar mense kan ontspan en saamkom, weg van die bedreiging van dwelms en misdadigers. Mense kan die park gebruik vir aktiwiteite en gemeenskapsvorming,</a:t>
            </a:r>
          </a:p>
          <a:p>
            <a:pPr marL="0" lvl="0" indent="0">
              <a:buFont typeface="Wingdings" panose="05000000000000000000" pitchFamily="2" charset="2"/>
              <a:buNone/>
            </a:pPr>
            <a:r>
              <a:rPr lang="af-ZA" sz="1200" kern="1200" dirty="0">
                <a:solidFill>
                  <a:schemeClr val="tx1"/>
                </a:solidFill>
                <a:effectLst/>
                <a:latin typeface="+mn-lt"/>
                <a:ea typeface="+mn-ea"/>
                <a:cs typeface="+mn-cs"/>
              </a:rPr>
              <a:t>    waardeur beide fisiese en geestelike / emosionele welstand bevorder word.</a:t>
            </a:r>
            <a:endParaRPr lang="en-US"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EAC4DCCC-F481-43CC-A5AB-5AD4B3A15073}" type="slidenum">
              <a:rPr lang="en-ZA" smtClean="0"/>
              <a:t>5</a:t>
            </a:fld>
            <a:endParaRPr lang="en-ZA"/>
          </a:p>
        </p:txBody>
      </p:sp>
    </p:spTree>
    <p:extLst>
      <p:ext uri="{BB962C8B-B14F-4D97-AF65-F5344CB8AC3E}">
        <p14:creationId xmlns:p14="http://schemas.microsoft.com/office/powerpoint/2010/main" val="29636188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dirty="0" err="1"/>
              <a:t>Skyfies</a:t>
            </a:r>
            <a:r>
              <a:rPr lang="en-GB" b="1" i="1" dirty="0"/>
              <a:t> 6-7 (5 + 8min)</a:t>
            </a:r>
          </a:p>
          <a:p>
            <a:pPr lvl="0"/>
            <a:r>
              <a:rPr lang="af-ZA" sz="1800" dirty="0">
                <a:solidFill>
                  <a:srgbClr val="000000"/>
                </a:solidFill>
                <a:effectLst/>
                <a:latin typeface="Calibri" panose="020F0502020204030204" pitchFamily="34" charset="0"/>
                <a:ea typeface="Times New Roman" panose="02020603050405020304" pitchFamily="18" charset="0"/>
              </a:rPr>
              <a:t/>
            </a:r>
            <a:br>
              <a:rPr lang="af-ZA" sz="1800" dirty="0">
                <a:solidFill>
                  <a:srgbClr val="000000"/>
                </a:solidFill>
                <a:effectLst/>
                <a:latin typeface="Calibri" panose="020F0502020204030204" pitchFamily="34" charset="0"/>
                <a:ea typeface="Times New Roman" panose="02020603050405020304" pitchFamily="18" charset="0"/>
              </a:rPr>
            </a:br>
            <a:r>
              <a:rPr lang="af-ZA" sz="1200" kern="1200" dirty="0">
                <a:solidFill>
                  <a:schemeClr val="tx1"/>
                </a:solidFill>
                <a:effectLst/>
                <a:latin typeface="+mn-lt"/>
                <a:ea typeface="+mn-ea"/>
                <a:cs typeface="+mn-cs"/>
              </a:rPr>
              <a:t>Gee leerders 5min om na te dink – dit is 'n persoonlike refleksie.</a:t>
            </a:r>
          </a:p>
          <a:p>
            <a:pPr lvl="0"/>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Hulle kan hul antwoorde op die volgende vrae in hul werkkaart onder </a:t>
            </a:r>
            <a:r>
              <a:rPr lang="af-ZA" sz="1200" b="1" i="1" kern="1200" dirty="0">
                <a:solidFill>
                  <a:schemeClr val="tx1"/>
                </a:solidFill>
                <a:effectLst/>
                <a:latin typeface="+mn-lt"/>
                <a:ea typeface="+mn-ea"/>
                <a:cs typeface="+mn-cs"/>
              </a:rPr>
              <a:t>Aktiwiteit 4</a:t>
            </a:r>
            <a:r>
              <a:rPr lang="af-ZA" sz="1200" kern="1200" dirty="0">
                <a:solidFill>
                  <a:schemeClr val="tx1"/>
                </a:solidFill>
                <a:effectLst/>
                <a:latin typeface="+mn-lt"/>
                <a:ea typeface="+mn-ea"/>
                <a:cs typeface="+mn-cs"/>
              </a:rPr>
              <a:t> neerskryf:</a:t>
            </a:r>
          </a:p>
          <a:p>
            <a:endParaRPr lang="en-US" sz="1200" kern="1200" dirty="0">
              <a:solidFill>
                <a:schemeClr val="tx1"/>
              </a:solidFill>
              <a:effectLst/>
              <a:latin typeface="+mn-lt"/>
              <a:ea typeface="+mn-ea"/>
              <a:cs typeface="+mn-cs"/>
            </a:endParaRPr>
          </a:p>
          <a:p>
            <a:pPr marL="171450" lvl="0" indent="-171450">
              <a:buFont typeface="Wingdings" panose="05000000000000000000" pitchFamily="2" charset="2"/>
              <a:buChar char="ü"/>
            </a:pPr>
            <a:r>
              <a:rPr lang="af-ZA" sz="1200" kern="1200" dirty="0">
                <a:solidFill>
                  <a:schemeClr val="tx1"/>
                </a:solidFill>
                <a:effectLst/>
                <a:latin typeface="+mn-lt"/>
                <a:ea typeface="+mn-ea"/>
                <a:cs typeface="+mn-cs"/>
              </a:rPr>
              <a:t>Watter inisiatiewe kan jou gemeenskap bevoordeel?</a:t>
            </a:r>
            <a:endParaRPr lang="en-US" sz="1200" kern="1200" dirty="0">
              <a:solidFill>
                <a:schemeClr val="tx1"/>
              </a:solidFill>
              <a:effectLst/>
              <a:latin typeface="+mn-lt"/>
              <a:ea typeface="+mn-ea"/>
              <a:cs typeface="+mn-cs"/>
            </a:endParaRPr>
          </a:p>
          <a:p>
            <a:pPr marL="171450" lvl="0" indent="-171450">
              <a:buFont typeface="Wingdings" panose="05000000000000000000" pitchFamily="2" charset="2"/>
              <a:buChar char="ü"/>
            </a:pPr>
            <a:r>
              <a:rPr lang="af-ZA" sz="1200" kern="1200" dirty="0">
                <a:solidFill>
                  <a:schemeClr val="tx1"/>
                </a:solidFill>
                <a:effectLst/>
                <a:latin typeface="+mn-lt"/>
                <a:ea typeface="+mn-ea"/>
                <a:cs typeface="+mn-cs"/>
              </a:rPr>
              <a:t>Hoe dink jy kan jy 'n verskil maak?</a:t>
            </a:r>
            <a:endParaRPr lang="en-US" sz="1200" kern="1200" dirty="0">
              <a:solidFill>
                <a:schemeClr val="tx1"/>
              </a:solidFill>
              <a:effectLst/>
              <a:latin typeface="+mn-lt"/>
              <a:ea typeface="+mn-ea"/>
              <a:cs typeface="+mn-cs"/>
            </a:endParaRPr>
          </a:p>
          <a:p>
            <a:endParaRPr lang="en-ZA" dirty="0"/>
          </a:p>
        </p:txBody>
      </p:sp>
      <p:sp>
        <p:nvSpPr>
          <p:cNvPr id="4" name="Slide Number Placeholder 3"/>
          <p:cNvSpPr>
            <a:spLocks noGrp="1"/>
          </p:cNvSpPr>
          <p:nvPr>
            <p:ph type="sldNum" sz="quarter" idx="5"/>
          </p:nvPr>
        </p:nvSpPr>
        <p:spPr/>
        <p:txBody>
          <a:bodyPr/>
          <a:lstStyle/>
          <a:p>
            <a:fld id="{EAC4DCCC-F481-43CC-A5AB-5AD4B3A15073}" type="slidenum">
              <a:rPr lang="en-ZA" smtClean="0"/>
              <a:t>6</a:t>
            </a:fld>
            <a:endParaRPr lang="en-ZA"/>
          </a:p>
        </p:txBody>
      </p:sp>
    </p:spTree>
    <p:extLst>
      <p:ext uri="{BB962C8B-B14F-4D97-AF65-F5344CB8AC3E}">
        <p14:creationId xmlns:p14="http://schemas.microsoft.com/office/powerpoint/2010/main" val="10054870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dirty="0" err="1"/>
              <a:t>Onderrig</a:t>
            </a:r>
            <a:r>
              <a:rPr lang="en-GB" b="1" i="1" dirty="0"/>
              <a:t> &amp;</a:t>
            </a:r>
            <a:r>
              <a:rPr lang="en-GB" b="1" i="1" baseline="0" dirty="0"/>
              <a:t> </a:t>
            </a:r>
            <a:r>
              <a:rPr lang="en-GB" b="1" i="1" baseline="0" dirty="0" err="1"/>
              <a:t>Refleksie</a:t>
            </a:r>
            <a:r>
              <a:rPr lang="en-GB" b="1" i="1" baseline="0" dirty="0"/>
              <a:t> </a:t>
            </a:r>
            <a:r>
              <a:rPr lang="en-GB" b="1" i="1" dirty="0"/>
              <a:t>8 minute</a:t>
            </a:r>
          </a:p>
          <a:p>
            <a:pPr indent="-1270">
              <a:lnSpc>
                <a:spcPct val="115000"/>
              </a:lnSpc>
              <a:spcAft>
                <a:spcPts val="1000"/>
              </a:spcAft>
            </a:pPr>
            <a:endParaRPr lang="en-ZA" sz="1800" dirty="0">
              <a:solidFill>
                <a:srgbClr val="595959"/>
              </a:solidFill>
              <a:effectLst/>
              <a:latin typeface="Arial" panose="020B0604020202020204" pitchFamily="34" charset="0"/>
              <a:ea typeface="Arial" panose="020B0604020202020204" pitchFamily="34" charset="0"/>
            </a:endParaRPr>
          </a:p>
          <a:p>
            <a:pPr lvl="0"/>
            <a:r>
              <a:rPr lang="af-ZA" sz="1200" kern="1200" dirty="0">
                <a:solidFill>
                  <a:schemeClr val="tx1"/>
                </a:solidFill>
                <a:effectLst/>
                <a:latin typeface="+mn-lt"/>
                <a:ea typeface="+mn-ea"/>
                <a:cs typeface="+mn-cs"/>
              </a:rPr>
              <a:t>Die definisie van 'n </a:t>
            </a:r>
            <a:r>
              <a:rPr lang="af-ZA" sz="1200" b="1" kern="1200" dirty="0">
                <a:solidFill>
                  <a:schemeClr val="tx1"/>
                </a:solidFill>
                <a:effectLst/>
                <a:latin typeface="+mn-lt"/>
                <a:ea typeface="+mn-ea"/>
                <a:cs typeface="+mn-cs"/>
              </a:rPr>
              <a:t>impakstudie</a:t>
            </a:r>
            <a:r>
              <a:rPr lang="af-ZA" sz="1200" kern="1200" dirty="0">
                <a:solidFill>
                  <a:schemeClr val="tx1"/>
                </a:solidFill>
                <a:effectLst/>
                <a:latin typeface="+mn-lt"/>
                <a:ea typeface="+mn-ea"/>
                <a:cs typeface="+mn-cs"/>
              </a:rPr>
              <a:t> is 'n ingrypingstrategie wat 'n kombinasie is van elemente of strategieë wat ontwerp is om veranderinge aan te bring of die toestande onder individue of 'n hele bevolking te verbeter. Dit sluit dienste in wat deur die regering gelewer word om ekonomiese ongelykhede te verminder en maatskaplike welsyn te bevorder. 'n Strategie kan 'n sosiale risiko of uitdaging herstel of voorkom.</a:t>
            </a:r>
            <a:br>
              <a:rPr lang="af-ZA" sz="1200" kern="1200" dirty="0">
                <a:solidFill>
                  <a:schemeClr val="tx1"/>
                </a:solidFill>
                <a:effectLst/>
                <a:latin typeface="+mn-lt"/>
                <a:ea typeface="+mn-ea"/>
                <a:cs typeface="+mn-cs"/>
              </a:rPr>
            </a:br>
            <a:endParaRPr lang="af-ZA" sz="1200" kern="1200" dirty="0">
              <a:solidFill>
                <a:schemeClr val="tx1"/>
              </a:solidFill>
              <a:effectLst/>
              <a:latin typeface="+mn-lt"/>
              <a:ea typeface="+mn-ea"/>
              <a:cs typeface="+mn-cs"/>
            </a:endParaRPr>
          </a:p>
          <a:p>
            <a:pPr lvl="0"/>
            <a:r>
              <a:rPr lang="af-ZA" sz="1200" kern="1200" dirty="0">
                <a:solidFill>
                  <a:schemeClr val="tx1"/>
                </a:solidFill>
                <a:effectLst/>
                <a:latin typeface="+mn-lt"/>
                <a:ea typeface="+mn-ea"/>
                <a:cs typeface="+mn-cs"/>
              </a:rPr>
              <a:t>Leerders het moontlik ook gehoor van </a:t>
            </a:r>
            <a:r>
              <a:rPr lang="af-ZA" sz="1200" b="1" kern="1200" dirty="0">
                <a:solidFill>
                  <a:schemeClr val="tx1"/>
                </a:solidFill>
                <a:effectLst/>
                <a:latin typeface="+mn-lt"/>
                <a:ea typeface="+mn-ea"/>
                <a:cs typeface="+mn-cs"/>
              </a:rPr>
              <a:t>lewensvatbaarheidstudies</a:t>
            </a:r>
            <a:r>
              <a:rPr lang="af-ZA" sz="1200" kern="1200" dirty="0">
                <a:solidFill>
                  <a:schemeClr val="tx1"/>
                </a:solidFill>
                <a:effectLst/>
                <a:latin typeface="+mn-lt"/>
                <a:ea typeface="+mn-ea"/>
                <a:cs typeface="+mn-cs"/>
              </a:rPr>
              <a:t>, </a:t>
            </a:r>
            <a:r>
              <a:rPr lang="af-ZA" sz="1200" b="1" kern="1200" dirty="0">
                <a:solidFill>
                  <a:schemeClr val="tx1"/>
                </a:solidFill>
                <a:effectLst/>
                <a:latin typeface="+mn-lt"/>
                <a:ea typeface="+mn-ea"/>
                <a:cs typeface="+mn-cs"/>
              </a:rPr>
              <a:t>omgewingsimpakstudies</a:t>
            </a:r>
            <a:r>
              <a:rPr lang="af-ZA" sz="1200" kern="1200" dirty="0">
                <a:solidFill>
                  <a:schemeClr val="tx1"/>
                </a:solidFill>
                <a:effectLst/>
                <a:latin typeface="+mn-lt"/>
                <a:ea typeface="+mn-ea"/>
                <a:cs typeface="+mn-cs"/>
              </a:rPr>
              <a:t> of </a:t>
            </a:r>
            <a:r>
              <a:rPr lang="af-ZA" sz="1200" b="1" kern="1200" dirty="0">
                <a:solidFill>
                  <a:schemeClr val="tx1"/>
                </a:solidFill>
                <a:effectLst/>
                <a:latin typeface="+mn-lt"/>
                <a:ea typeface="+mn-ea"/>
                <a:cs typeface="+mn-cs"/>
              </a:rPr>
              <a:t>omgewingsoudits</a:t>
            </a:r>
            <a:r>
              <a:rPr lang="af-ZA" sz="1200" kern="1200" dirty="0">
                <a:solidFill>
                  <a:schemeClr val="tx1"/>
                </a:solidFill>
                <a:effectLst/>
                <a:latin typeface="+mn-lt"/>
                <a:ea typeface="+mn-ea"/>
                <a:cs typeface="+mn-cs"/>
              </a:rPr>
              <a:t>. </a:t>
            </a:r>
            <a:br>
              <a:rPr lang="af-ZA"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Drie vrae kan aan leerders gestel word rakende impakstudies.</a:t>
            </a:r>
            <a:endParaRPr lang="en-US" sz="1200" kern="1200" dirty="0">
              <a:solidFill>
                <a:schemeClr val="tx1"/>
              </a:solidFill>
              <a:effectLst/>
              <a:latin typeface="+mn-lt"/>
              <a:ea typeface="+mn-ea"/>
              <a:cs typeface="+mn-cs"/>
            </a:endParaRPr>
          </a:p>
          <a:p>
            <a:pPr marL="171450" lvl="0" indent="-171450">
              <a:buFont typeface="Wingdings" panose="05000000000000000000" pitchFamily="2" charset="2"/>
              <a:buChar char="Ø"/>
            </a:pPr>
            <a:r>
              <a:rPr lang="af-ZA" sz="1200" kern="1200" dirty="0">
                <a:solidFill>
                  <a:schemeClr val="tx1"/>
                </a:solidFill>
                <a:effectLst/>
                <a:latin typeface="+mn-lt"/>
                <a:ea typeface="+mn-ea"/>
                <a:cs typeface="+mn-cs"/>
              </a:rPr>
              <a:t>Wat is die doel van 'n impakstudie?</a:t>
            </a:r>
            <a:endParaRPr lang="en-US" sz="1200" kern="1200" dirty="0">
              <a:solidFill>
                <a:schemeClr val="tx1"/>
              </a:solidFill>
              <a:effectLst/>
              <a:latin typeface="+mn-lt"/>
              <a:ea typeface="+mn-ea"/>
              <a:cs typeface="+mn-cs"/>
            </a:endParaRPr>
          </a:p>
          <a:p>
            <a:pPr marL="171450" lvl="0" indent="-171450">
              <a:buFont typeface="Wingdings" panose="05000000000000000000" pitchFamily="2" charset="2"/>
              <a:buChar char="Ø"/>
            </a:pPr>
            <a:r>
              <a:rPr lang="af-ZA" sz="1200" kern="1200" dirty="0">
                <a:solidFill>
                  <a:schemeClr val="tx1"/>
                </a:solidFill>
                <a:effectLst/>
                <a:latin typeface="+mn-lt"/>
                <a:ea typeface="+mn-ea"/>
                <a:cs typeface="+mn-cs"/>
              </a:rPr>
              <a:t>Waarom is dit belangrik om 'n impakstudie vir sosiale en omgewingsinisiatiewe te doen?</a:t>
            </a:r>
            <a:endParaRPr lang="en-US" sz="1200" kern="1200" dirty="0">
              <a:solidFill>
                <a:schemeClr val="tx1"/>
              </a:solidFill>
              <a:effectLst/>
              <a:latin typeface="+mn-lt"/>
              <a:ea typeface="+mn-ea"/>
              <a:cs typeface="+mn-cs"/>
            </a:endParaRPr>
          </a:p>
          <a:p>
            <a:pPr marL="171450" lvl="0" indent="-171450">
              <a:buFont typeface="Wingdings" panose="05000000000000000000" pitchFamily="2" charset="2"/>
              <a:buChar char="Ø"/>
            </a:pPr>
            <a:r>
              <a:rPr lang="af-ZA" sz="1200" kern="1200" dirty="0">
                <a:solidFill>
                  <a:schemeClr val="tx1"/>
                </a:solidFill>
                <a:effectLst/>
                <a:latin typeface="+mn-lt"/>
                <a:ea typeface="+mn-ea"/>
                <a:cs typeface="+mn-cs"/>
              </a:rPr>
              <a:t>Hoe kan jy die impak van jou betrokkenheid meet?</a:t>
            </a:r>
            <a:endParaRPr lang="en-US" sz="1200" kern="1200" dirty="0">
              <a:solidFill>
                <a:schemeClr val="tx1"/>
              </a:solidFill>
              <a:effectLst/>
              <a:latin typeface="+mn-lt"/>
              <a:ea typeface="+mn-ea"/>
              <a:cs typeface="+mn-cs"/>
            </a:endParaRPr>
          </a:p>
          <a:p>
            <a:pPr marL="457200" indent="-635">
              <a:lnSpc>
                <a:spcPct val="115000"/>
              </a:lnSpc>
              <a:spcAft>
                <a:spcPts val="1000"/>
              </a:spcAft>
            </a:pPr>
            <a:r>
              <a:rPr lang="en-ZA" sz="1800" dirty="0">
                <a:effectLst/>
                <a:latin typeface="Calibri" panose="020F0502020204030204" pitchFamily="34" charset="0"/>
                <a:ea typeface="Calibri" panose="020F0502020204030204" pitchFamily="34" charset="0"/>
              </a:rPr>
              <a:t> </a:t>
            </a:r>
            <a:endParaRPr lang="en-ZA" sz="1800" dirty="0">
              <a:effectLst/>
              <a:latin typeface="Times New Roman" panose="02020603050405020304" pitchFamily="18" charset="0"/>
              <a:ea typeface="Times New Roman" panose="02020603050405020304" pitchFamily="18" charset="0"/>
            </a:endParaRPr>
          </a:p>
          <a:p>
            <a:pPr marL="171450" indent="-171450">
              <a:buFont typeface="Arial" panose="020B0604020202020204" pitchFamily="34" charset="0"/>
              <a:buChar char="•"/>
            </a:pPr>
            <a:endParaRPr lang="en-GB" dirty="0"/>
          </a:p>
          <a:p>
            <a:pPr marL="0" indent="0">
              <a:buFont typeface="Arial" panose="020B0604020202020204" pitchFamily="34" charset="0"/>
              <a:buNone/>
            </a:pPr>
            <a:endParaRPr lang="en-GB" dirty="0"/>
          </a:p>
          <a:p>
            <a:endParaRPr lang="en-ZA" dirty="0"/>
          </a:p>
        </p:txBody>
      </p:sp>
      <p:sp>
        <p:nvSpPr>
          <p:cNvPr id="4" name="Slide Number Placeholder 3"/>
          <p:cNvSpPr>
            <a:spLocks noGrp="1"/>
          </p:cNvSpPr>
          <p:nvPr>
            <p:ph type="sldNum" sz="quarter" idx="5"/>
          </p:nvPr>
        </p:nvSpPr>
        <p:spPr/>
        <p:txBody>
          <a:bodyPr/>
          <a:lstStyle/>
          <a:p>
            <a:fld id="{EAC4DCCC-F481-43CC-A5AB-5AD4B3A15073}" type="slidenum">
              <a:rPr lang="en-ZA" smtClean="0"/>
              <a:t>7</a:t>
            </a:fld>
            <a:endParaRPr lang="en-ZA"/>
          </a:p>
        </p:txBody>
      </p:sp>
    </p:spTree>
    <p:extLst>
      <p:ext uri="{BB962C8B-B14F-4D97-AF65-F5344CB8AC3E}">
        <p14:creationId xmlns:p14="http://schemas.microsoft.com/office/powerpoint/2010/main" val="21826084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C347B-752C-D2BC-7020-9A55E0E1F53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C77A08FC-EAC6-5014-1203-2EB3DF9BD5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D0B3C229-B720-3999-2A11-98F02E9B6806}"/>
              </a:ext>
            </a:extLst>
          </p:cNvPr>
          <p:cNvSpPr>
            <a:spLocks noGrp="1"/>
          </p:cNvSpPr>
          <p:nvPr>
            <p:ph type="dt" sz="half" idx="10"/>
          </p:nvPr>
        </p:nvSpPr>
        <p:spPr/>
        <p:txBody>
          <a:bodyPr/>
          <a:lstStyle/>
          <a:p>
            <a:fld id="{B6C39CBB-2ABB-D44B-B4F7-598D82032146}" type="datetimeFigureOut">
              <a:rPr lang="en-US" smtClean="0"/>
              <a:t>5/5/2023</a:t>
            </a:fld>
            <a:endParaRPr lang="en-US"/>
          </a:p>
        </p:txBody>
      </p:sp>
      <p:sp>
        <p:nvSpPr>
          <p:cNvPr id="5" name="Footer Placeholder 4">
            <a:extLst>
              <a:ext uri="{FF2B5EF4-FFF2-40B4-BE49-F238E27FC236}">
                <a16:creationId xmlns:a16="http://schemas.microsoft.com/office/drawing/2014/main" id="{790DAFF7-CED8-A84D-2A39-785D0C9E33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AC68B9-D992-CB53-FD64-CC1A40C11800}"/>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17303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9D3A1-38CC-33AB-B892-B0BC33D28352}"/>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4698150-3E4B-F156-5068-446F9C86DA1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C4CAD5C-DECF-E040-C312-52B72692039A}"/>
              </a:ext>
            </a:extLst>
          </p:cNvPr>
          <p:cNvSpPr>
            <a:spLocks noGrp="1"/>
          </p:cNvSpPr>
          <p:nvPr>
            <p:ph type="dt" sz="half" idx="10"/>
          </p:nvPr>
        </p:nvSpPr>
        <p:spPr/>
        <p:txBody>
          <a:bodyPr/>
          <a:lstStyle/>
          <a:p>
            <a:fld id="{B6C39CBB-2ABB-D44B-B4F7-598D82032146}" type="datetimeFigureOut">
              <a:rPr lang="en-US" smtClean="0"/>
              <a:t>5/5/2023</a:t>
            </a:fld>
            <a:endParaRPr lang="en-US"/>
          </a:p>
        </p:txBody>
      </p:sp>
      <p:sp>
        <p:nvSpPr>
          <p:cNvPr id="5" name="Footer Placeholder 4">
            <a:extLst>
              <a:ext uri="{FF2B5EF4-FFF2-40B4-BE49-F238E27FC236}">
                <a16:creationId xmlns:a16="http://schemas.microsoft.com/office/drawing/2014/main" id="{8EA2D090-4B61-D0C7-6325-8C8BE6764E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D90FD0-24E3-EFD2-A529-8E79046B55EA}"/>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2068355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55593C-86E8-86C3-716D-CEFBF7FE7B2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1FAED1C-AAD6-2577-9D8B-478E07892A5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FF525CD-4A02-7E77-DBF2-4705AEB34263}"/>
              </a:ext>
            </a:extLst>
          </p:cNvPr>
          <p:cNvSpPr>
            <a:spLocks noGrp="1"/>
          </p:cNvSpPr>
          <p:nvPr>
            <p:ph type="dt" sz="half" idx="10"/>
          </p:nvPr>
        </p:nvSpPr>
        <p:spPr/>
        <p:txBody>
          <a:bodyPr/>
          <a:lstStyle/>
          <a:p>
            <a:fld id="{B6C39CBB-2ABB-D44B-B4F7-598D82032146}" type="datetimeFigureOut">
              <a:rPr lang="en-US" smtClean="0"/>
              <a:t>5/5/2023</a:t>
            </a:fld>
            <a:endParaRPr lang="en-US"/>
          </a:p>
        </p:txBody>
      </p:sp>
      <p:sp>
        <p:nvSpPr>
          <p:cNvPr id="5" name="Footer Placeholder 4">
            <a:extLst>
              <a:ext uri="{FF2B5EF4-FFF2-40B4-BE49-F238E27FC236}">
                <a16:creationId xmlns:a16="http://schemas.microsoft.com/office/drawing/2014/main" id="{70943A7C-2ED3-49E5-DE11-0BFA4521C1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3DCE8-D074-C837-F4D3-DCF77955C767}"/>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1404728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8043C-83C8-D67B-4D17-8E0040ACD77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DC6B821-8E12-3ADE-55F4-A4510086743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D169BC8-AF8A-A548-AE96-7A3B7C725A68}"/>
              </a:ext>
            </a:extLst>
          </p:cNvPr>
          <p:cNvSpPr>
            <a:spLocks noGrp="1"/>
          </p:cNvSpPr>
          <p:nvPr>
            <p:ph type="dt" sz="half" idx="10"/>
          </p:nvPr>
        </p:nvSpPr>
        <p:spPr/>
        <p:txBody>
          <a:bodyPr/>
          <a:lstStyle/>
          <a:p>
            <a:fld id="{B6C39CBB-2ABB-D44B-B4F7-598D82032146}" type="datetimeFigureOut">
              <a:rPr lang="en-US" smtClean="0"/>
              <a:t>5/5/2023</a:t>
            </a:fld>
            <a:endParaRPr lang="en-US"/>
          </a:p>
        </p:txBody>
      </p:sp>
      <p:sp>
        <p:nvSpPr>
          <p:cNvPr id="5" name="Footer Placeholder 4">
            <a:extLst>
              <a:ext uri="{FF2B5EF4-FFF2-40B4-BE49-F238E27FC236}">
                <a16:creationId xmlns:a16="http://schemas.microsoft.com/office/drawing/2014/main" id="{6B3EBCBF-66D6-201C-AE1E-67F1A89F83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62F38A-CFBF-B66F-9C43-D669C5BC1536}"/>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3064533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F75F6-6098-0D00-2BD9-197B3414AB6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29BDF8CB-616A-D7A2-4FEE-50377268FF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2A0BF4B-3496-BC34-2253-98DF6E9DBAFA}"/>
              </a:ext>
            </a:extLst>
          </p:cNvPr>
          <p:cNvSpPr>
            <a:spLocks noGrp="1"/>
          </p:cNvSpPr>
          <p:nvPr>
            <p:ph type="dt" sz="half" idx="10"/>
          </p:nvPr>
        </p:nvSpPr>
        <p:spPr/>
        <p:txBody>
          <a:bodyPr/>
          <a:lstStyle/>
          <a:p>
            <a:fld id="{B6C39CBB-2ABB-D44B-B4F7-598D82032146}" type="datetimeFigureOut">
              <a:rPr lang="en-US" smtClean="0"/>
              <a:t>5/5/2023</a:t>
            </a:fld>
            <a:endParaRPr lang="en-US"/>
          </a:p>
        </p:txBody>
      </p:sp>
      <p:sp>
        <p:nvSpPr>
          <p:cNvPr id="5" name="Footer Placeholder 4">
            <a:extLst>
              <a:ext uri="{FF2B5EF4-FFF2-40B4-BE49-F238E27FC236}">
                <a16:creationId xmlns:a16="http://schemas.microsoft.com/office/drawing/2014/main" id="{BB2B964C-4648-5D79-A6D7-694FECAA5B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4F4783-581B-E2E5-F5AD-0329ED2C1CDC}"/>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1557600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A63D2-BE8C-4F25-B7AD-BF9B01F4A47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5E010AF-B0F1-F483-830A-6824DA6B1D1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44FAECF-E7A3-60A3-0D06-B1298409464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16CF44E-FA89-89AE-1513-0C7224032C70}"/>
              </a:ext>
            </a:extLst>
          </p:cNvPr>
          <p:cNvSpPr>
            <a:spLocks noGrp="1"/>
          </p:cNvSpPr>
          <p:nvPr>
            <p:ph type="dt" sz="half" idx="10"/>
          </p:nvPr>
        </p:nvSpPr>
        <p:spPr/>
        <p:txBody>
          <a:bodyPr/>
          <a:lstStyle/>
          <a:p>
            <a:fld id="{B6C39CBB-2ABB-D44B-B4F7-598D82032146}" type="datetimeFigureOut">
              <a:rPr lang="en-US" smtClean="0"/>
              <a:t>5/5/2023</a:t>
            </a:fld>
            <a:endParaRPr lang="en-US"/>
          </a:p>
        </p:txBody>
      </p:sp>
      <p:sp>
        <p:nvSpPr>
          <p:cNvPr id="6" name="Footer Placeholder 5">
            <a:extLst>
              <a:ext uri="{FF2B5EF4-FFF2-40B4-BE49-F238E27FC236}">
                <a16:creationId xmlns:a16="http://schemas.microsoft.com/office/drawing/2014/main" id="{C9BB427A-5BDA-B1E3-F877-1B129B95B4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C4F2F1-08A5-8F08-CB2A-10BA48DB7D26}"/>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2724127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71FB0-0143-FB13-9746-BD0672687FC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E173CB6-D8B6-9556-C495-3573444D61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8972ED7-15E2-E9B8-9336-6E5CE36E38F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DA6E705-B7EB-A50F-7AE8-F1B2B0A8C6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2651BF2-AE83-5B6C-03C7-3B4AE3BB4A1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BF6BA9A-55D2-F799-8435-CEF4941504BC}"/>
              </a:ext>
            </a:extLst>
          </p:cNvPr>
          <p:cNvSpPr>
            <a:spLocks noGrp="1"/>
          </p:cNvSpPr>
          <p:nvPr>
            <p:ph type="dt" sz="half" idx="10"/>
          </p:nvPr>
        </p:nvSpPr>
        <p:spPr/>
        <p:txBody>
          <a:bodyPr/>
          <a:lstStyle/>
          <a:p>
            <a:fld id="{B6C39CBB-2ABB-D44B-B4F7-598D82032146}" type="datetimeFigureOut">
              <a:rPr lang="en-US" smtClean="0"/>
              <a:t>5/5/2023</a:t>
            </a:fld>
            <a:endParaRPr lang="en-US"/>
          </a:p>
        </p:txBody>
      </p:sp>
      <p:sp>
        <p:nvSpPr>
          <p:cNvPr id="8" name="Footer Placeholder 7">
            <a:extLst>
              <a:ext uri="{FF2B5EF4-FFF2-40B4-BE49-F238E27FC236}">
                <a16:creationId xmlns:a16="http://schemas.microsoft.com/office/drawing/2014/main" id="{E63386C5-4386-FA54-9842-855CC42A27D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E377D90-7B81-1F3A-CFB4-407A6BE804E3}"/>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1960021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67D36-8F02-A4C1-4228-D2027E253952}"/>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9E50CE4-36D8-C731-B212-0EDCE3470CB1}"/>
              </a:ext>
            </a:extLst>
          </p:cNvPr>
          <p:cNvSpPr>
            <a:spLocks noGrp="1"/>
          </p:cNvSpPr>
          <p:nvPr>
            <p:ph type="dt" sz="half" idx="10"/>
          </p:nvPr>
        </p:nvSpPr>
        <p:spPr/>
        <p:txBody>
          <a:bodyPr/>
          <a:lstStyle/>
          <a:p>
            <a:fld id="{B6C39CBB-2ABB-D44B-B4F7-598D82032146}" type="datetimeFigureOut">
              <a:rPr lang="en-US" smtClean="0"/>
              <a:t>5/5/2023</a:t>
            </a:fld>
            <a:endParaRPr lang="en-US"/>
          </a:p>
        </p:txBody>
      </p:sp>
      <p:sp>
        <p:nvSpPr>
          <p:cNvPr id="4" name="Footer Placeholder 3">
            <a:extLst>
              <a:ext uri="{FF2B5EF4-FFF2-40B4-BE49-F238E27FC236}">
                <a16:creationId xmlns:a16="http://schemas.microsoft.com/office/drawing/2014/main" id="{ED941E44-7183-61F2-AEAC-FA04E0C0D94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95B2DC0-828C-7F84-E466-69D86622BFFB}"/>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1254305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3734292-2BEF-95A5-275C-2C456332FD6F}"/>
              </a:ext>
            </a:extLst>
          </p:cNvPr>
          <p:cNvSpPr>
            <a:spLocks noGrp="1"/>
          </p:cNvSpPr>
          <p:nvPr>
            <p:ph type="dt" sz="half" idx="10"/>
          </p:nvPr>
        </p:nvSpPr>
        <p:spPr/>
        <p:txBody>
          <a:bodyPr/>
          <a:lstStyle/>
          <a:p>
            <a:fld id="{B6C39CBB-2ABB-D44B-B4F7-598D82032146}" type="datetimeFigureOut">
              <a:rPr lang="en-US" smtClean="0"/>
              <a:t>5/5/2023</a:t>
            </a:fld>
            <a:endParaRPr lang="en-US"/>
          </a:p>
        </p:txBody>
      </p:sp>
      <p:sp>
        <p:nvSpPr>
          <p:cNvPr id="3" name="Footer Placeholder 2">
            <a:extLst>
              <a:ext uri="{FF2B5EF4-FFF2-40B4-BE49-F238E27FC236}">
                <a16:creationId xmlns:a16="http://schemas.microsoft.com/office/drawing/2014/main" id="{5DA1D065-9B29-5CD0-6F17-E334ADA6045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B9F030E-CC51-F92E-750D-C02B94A6F00B}"/>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560602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23914-5EC6-6629-167F-E74E5CF21C9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CE31EBD-6D79-9670-091E-0ED179A1BD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A3F8B25-668A-03CE-3C53-D592CFC843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BE85A62-26B1-86EE-DF1F-FD6C7AFCF2A2}"/>
              </a:ext>
            </a:extLst>
          </p:cNvPr>
          <p:cNvSpPr>
            <a:spLocks noGrp="1"/>
          </p:cNvSpPr>
          <p:nvPr>
            <p:ph type="dt" sz="half" idx="10"/>
          </p:nvPr>
        </p:nvSpPr>
        <p:spPr/>
        <p:txBody>
          <a:bodyPr/>
          <a:lstStyle/>
          <a:p>
            <a:fld id="{B6C39CBB-2ABB-D44B-B4F7-598D82032146}" type="datetimeFigureOut">
              <a:rPr lang="en-US" smtClean="0"/>
              <a:t>5/5/2023</a:t>
            </a:fld>
            <a:endParaRPr lang="en-US"/>
          </a:p>
        </p:txBody>
      </p:sp>
      <p:sp>
        <p:nvSpPr>
          <p:cNvPr id="6" name="Footer Placeholder 5">
            <a:extLst>
              <a:ext uri="{FF2B5EF4-FFF2-40B4-BE49-F238E27FC236}">
                <a16:creationId xmlns:a16="http://schemas.microsoft.com/office/drawing/2014/main" id="{2A6FB466-A419-9C10-0EC8-88AC9E3DFD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92F81F-4598-BD22-41A3-DDCDD0B3B42A}"/>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3536016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69588-07A9-343D-9E08-D7098212CC9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28212FE-6DA3-EDD2-31D3-398F4B9B88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29B5FCC-E931-43C2-BDDB-C18568CF21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C96559D-09C3-FFBE-5B6A-85F4C34BDB17}"/>
              </a:ext>
            </a:extLst>
          </p:cNvPr>
          <p:cNvSpPr>
            <a:spLocks noGrp="1"/>
          </p:cNvSpPr>
          <p:nvPr>
            <p:ph type="dt" sz="half" idx="10"/>
          </p:nvPr>
        </p:nvSpPr>
        <p:spPr/>
        <p:txBody>
          <a:bodyPr/>
          <a:lstStyle/>
          <a:p>
            <a:fld id="{B6C39CBB-2ABB-D44B-B4F7-598D82032146}" type="datetimeFigureOut">
              <a:rPr lang="en-US" smtClean="0"/>
              <a:t>5/5/2023</a:t>
            </a:fld>
            <a:endParaRPr lang="en-US"/>
          </a:p>
        </p:txBody>
      </p:sp>
      <p:sp>
        <p:nvSpPr>
          <p:cNvPr id="6" name="Footer Placeholder 5">
            <a:extLst>
              <a:ext uri="{FF2B5EF4-FFF2-40B4-BE49-F238E27FC236}">
                <a16:creationId xmlns:a16="http://schemas.microsoft.com/office/drawing/2014/main" id="{8746CC5A-A560-4AA0-F3DD-F5B93CF7CC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FAB84E-D9DA-DCF9-5F0F-D476AC91AF59}"/>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1603106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2000" r="-2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B11E5F-0936-B378-DAD2-C025673C78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FDF986F-FB1F-29D7-F431-07D61ECBE0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2225A82-04CE-429F-F65A-294C130E32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C39CBB-2ABB-D44B-B4F7-598D82032146}" type="datetimeFigureOut">
              <a:rPr lang="en-US" smtClean="0"/>
              <a:t>5/5/2023</a:t>
            </a:fld>
            <a:endParaRPr lang="en-US"/>
          </a:p>
        </p:txBody>
      </p:sp>
      <p:sp>
        <p:nvSpPr>
          <p:cNvPr id="5" name="Footer Placeholder 4">
            <a:extLst>
              <a:ext uri="{FF2B5EF4-FFF2-40B4-BE49-F238E27FC236}">
                <a16:creationId xmlns:a16="http://schemas.microsoft.com/office/drawing/2014/main" id="{A729EB8F-8B2A-914E-0BD3-157BE9E72C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615E4C4-053C-54A2-4962-E81D971868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831CFF-7BCF-EB4C-A062-62D103132837}" type="slidenum">
              <a:rPr lang="en-US" smtClean="0"/>
              <a:t>‹#›</a:t>
            </a:fld>
            <a:endParaRPr lang="en-US"/>
          </a:p>
        </p:txBody>
      </p:sp>
    </p:spTree>
    <p:extLst>
      <p:ext uri="{BB962C8B-B14F-4D97-AF65-F5344CB8AC3E}">
        <p14:creationId xmlns:p14="http://schemas.microsoft.com/office/powerpoint/2010/main" val="37371177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13.png"/><Relationship Id="rId7" Type="http://schemas.openxmlformats.org/officeDocument/2006/relationships/hyperlink" Target="https://creativecommons.org/licenses/by/3.0/"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pubs.rsc.org/en/content/articlehtml/2020/ew/d0ew00324g" TargetMode="External"/><Relationship Id="rId5" Type="http://schemas.openxmlformats.org/officeDocument/2006/relationships/image" Target="../media/image14.gif"/><Relationship Id="rId4" Type="http://schemas.openxmlformats.org/officeDocument/2006/relationships/hyperlink" Target="http://pixabay.com/en/list-checkbox-checked-tick-note-14790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B7A2841-1250-144A-52EA-D4460E9D05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118929" y="308832"/>
            <a:ext cx="5157609" cy="277914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Bef>
                <a:spcPts val="1200"/>
              </a:spcBef>
              <a:spcAft>
                <a:spcPts val="0"/>
              </a:spcAft>
            </a:pPr>
            <a:r>
              <a:rPr lang="en-ZA" sz="4000" dirty="0">
                <a:effectLst/>
                <a:latin typeface="Britannic Bold" panose="020B0903060703020204" pitchFamily="34" charset="0"/>
                <a:ea typeface="Calibri" panose="020F0502020204030204" pitchFamily="34" charset="0"/>
                <a:cs typeface="Times New Roman" panose="02020603050405020304" pitchFamily="18" charset="0"/>
              </a:rPr>
              <a:t>GRAAD 12</a:t>
            </a:r>
            <a:endParaRPr lang="en-US" sz="3600" dirty="0">
              <a:effectLst/>
              <a:ea typeface="Calibri" panose="020F0502020204030204" pitchFamily="34" charset="0"/>
              <a:cs typeface="Times New Roman" panose="02020603050405020304" pitchFamily="18" charset="0"/>
            </a:endParaRPr>
          </a:p>
          <a:p>
            <a:pPr>
              <a:lnSpc>
                <a:spcPct val="107000"/>
              </a:lnSpc>
              <a:spcAft>
                <a:spcPts val="0"/>
              </a:spcAft>
            </a:pPr>
            <a:r>
              <a:rPr lang="en-ZA" sz="2800" dirty="0" err="1">
                <a:solidFill>
                  <a:schemeClr val="bg1"/>
                </a:solidFill>
                <a:effectLst/>
                <a:latin typeface="Britannic Bold" panose="020B0903060703020204" pitchFamily="34" charset="0"/>
                <a:ea typeface="Calibri" panose="020F0502020204030204" pitchFamily="34" charset="0"/>
                <a:cs typeface="Times New Roman" panose="02020603050405020304" pitchFamily="18" charset="0"/>
              </a:rPr>
              <a:t>Sosiale</a:t>
            </a:r>
            <a:r>
              <a:rPr lang="en-ZA" sz="2800" dirty="0">
                <a:solidFill>
                  <a:schemeClr val="bg1"/>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800" dirty="0" err="1">
                <a:solidFill>
                  <a:schemeClr val="bg1"/>
                </a:solidFill>
                <a:effectLst/>
                <a:latin typeface="Britannic Bold" panose="020B0903060703020204" pitchFamily="34" charset="0"/>
                <a:ea typeface="Calibri" panose="020F0502020204030204" pitchFamily="34" charset="0"/>
                <a:cs typeface="Times New Roman" panose="02020603050405020304" pitchFamily="18" charset="0"/>
              </a:rPr>
              <a:t>en</a:t>
            </a:r>
            <a:r>
              <a:rPr lang="en-ZA" sz="2800" dirty="0">
                <a:solidFill>
                  <a:schemeClr val="bg1"/>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800" dirty="0" err="1">
                <a:solidFill>
                  <a:schemeClr val="bg1"/>
                </a:solidFill>
                <a:effectLst/>
                <a:latin typeface="Britannic Bold" panose="020B0903060703020204" pitchFamily="34" charset="0"/>
                <a:ea typeface="Calibri" panose="020F0502020204030204" pitchFamily="34" charset="0"/>
                <a:cs typeface="Times New Roman" panose="02020603050405020304" pitchFamily="18" charset="0"/>
              </a:rPr>
              <a:t>Omgewingsverantwoordelikheid</a:t>
            </a:r>
            <a:endParaRPr lang="en-US" sz="2400" dirty="0">
              <a:solidFill>
                <a:schemeClr val="bg1"/>
              </a:solidFill>
              <a:effectLst/>
              <a:ea typeface="Calibri" panose="020F0502020204030204" pitchFamily="34" charset="0"/>
              <a:cs typeface="Times New Roman" panose="02020603050405020304" pitchFamily="18" charset="0"/>
            </a:endParaRPr>
          </a:p>
          <a:p>
            <a:pPr algn="ctr">
              <a:lnSpc>
                <a:spcPct val="107000"/>
              </a:lnSpc>
              <a:spcAft>
                <a:spcPts val="800"/>
              </a:spcAft>
            </a:pPr>
            <a:r>
              <a:rPr lang="en-ZA" sz="1600" dirty="0">
                <a:effectLst/>
                <a:ea typeface="Calibri" panose="020F0502020204030204" pitchFamily="34" charset="0"/>
                <a:cs typeface="Times New Roman" panose="02020603050405020304" pitchFamily="18" charset="0"/>
              </a:rPr>
              <a:t> </a:t>
            </a:r>
            <a:endParaRPr lang="en-US" sz="2000" dirty="0">
              <a:effectLst/>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a:blip r:embed="rId5"/>
          <a:stretch>
            <a:fillRect/>
          </a:stretch>
        </p:blipFill>
        <p:spPr>
          <a:xfrm>
            <a:off x="5276538" y="634264"/>
            <a:ext cx="222054" cy="1365823"/>
          </a:xfrm>
          <a:prstGeom prst="rect">
            <a:avLst/>
          </a:prstGeom>
        </p:spPr>
      </p:pic>
      <p:sp>
        <p:nvSpPr>
          <p:cNvPr id="6" name="Rectangle 5"/>
          <p:cNvSpPr/>
          <p:nvPr/>
        </p:nvSpPr>
        <p:spPr>
          <a:xfrm>
            <a:off x="0" y="5452956"/>
            <a:ext cx="4377128" cy="127762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0"/>
              </a:spcAft>
            </a:pPr>
            <a:r>
              <a:rPr lang="en-ZA" sz="2400" dirty="0" err="1">
                <a:solidFill>
                  <a:schemeClr val="bg1"/>
                </a:solidFill>
                <a:effectLst/>
                <a:latin typeface="Britannic Bold" panose="020B0903060703020204" pitchFamily="34" charset="0"/>
                <a:ea typeface="Calibri" panose="020F0502020204030204" pitchFamily="34" charset="0"/>
                <a:cs typeface="Times New Roman" panose="02020603050405020304" pitchFamily="18" charset="0"/>
              </a:rPr>
              <a:t>Kwartaal</a:t>
            </a:r>
            <a:r>
              <a:rPr lang="en-ZA" sz="2400" dirty="0">
                <a:solidFill>
                  <a:schemeClr val="bg1"/>
                </a:solidFill>
                <a:effectLst/>
                <a:latin typeface="Britannic Bold" panose="020B0903060703020204" pitchFamily="34" charset="0"/>
                <a:ea typeface="Calibri" panose="020F0502020204030204" pitchFamily="34" charset="0"/>
                <a:cs typeface="Times New Roman" panose="02020603050405020304" pitchFamily="18" charset="0"/>
              </a:rPr>
              <a:t> 2</a:t>
            </a:r>
            <a:endParaRPr lang="en-US" sz="2000" dirty="0">
              <a:solidFill>
                <a:schemeClr val="bg1"/>
              </a:solidFill>
              <a:effectLst/>
              <a:ea typeface="Calibri" panose="020F0502020204030204" pitchFamily="34" charset="0"/>
              <a:cs typeface="Times New Roman" panose="02020603050405020304" pitchFamily="18" charset="0"/>
            </a:endParaRPr>
          </a:p>
          <a:p>
            <a:pPr>
              <a:lnSpc>
                <a:spcPct val="107000"/>
              </a:lnSpc>
              <a:spcAft>
                <a:spcPts val="800"/>
              </a:spcAft>
            </a:pPr>
            <a:r>
              <a:rPr lang="en-ZA" sz="2400">
                <a:effectLst/>
                <a:latin typeface="Britannic Bold" panose="020B0903060703020204" pitchFamily="34" charset="0"/>
                <a:ea typeface="Calibri" panose="020F0502020204030204" pitchFamily="34" charset="0"/>
                <a:cs typeface="Times New Roman" panose="02020603050405020304" pitchFamily="18" charset="0"/>
              </a:rPr>
              <a:t>Les 3: </a:t>
            </a:r>
            <a:r>
              <a:rPr lang="en-ZA" sz="2400" dirty="0" err="1">
                <a:latin typeface="Britannic Bold" panose="020B0903060703020204" pitchFamily="34" charset="0"/>
                <a:ea typeface="Calibri" panose="020F0502020204030204" pitchFamily="34" charset="0"/>
                <a:cs typeface="Times New Roman" panose="02020603050405020304" pitchFamily="18" charset="0"/>
              </a:rPr>
              <a:t>Ingrypingsprogramme</a:t>
            </a:r>
            <a:r>
              <a:rPr lang="en-ZA" sz="1400" dirty="0">
                <a:effectLst/>
                <a:ea typeface="Calibri" panose="020F0502020204030204" pitchFamily="34" charset="0"/>
                <a:cs typeface="Times New Roman" panose="02020603050405020304" pitchFamily="18" charset="0"/>
              </a:rPr>
              <a:t> </a:t>
            </a:r>
            <a:endParaRPr lang="en-US"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8701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E8C08-A5A6-F41B-108A-C05E4D8980AA}"/>
              </a:ext>
            </a:extLst>
          </p:cNvPr>
          <p:cNvSpPr>
            <a:spLocks noGrp="1"/>
          </p:cNvSpPr>
          <p:nvPr>
            <p:ph type="title"/>
          </p:nvPr>
        </p:nvSpPr>
        <p:spPr/>
        <p:txBody>
          <a:bodyPr/>
          <a:lstStyle/>
          <a:p>
            <a:pPr algn="ctr"/>
            <a:r>
              <a:rPr lang="en-US" dirty="0" err="1">
                <a:solidFill>
                  <a:srgbClr val="FFC000"/>
                </a:solidFill>
              </a:rPr>
              <a:t>Hersien</a:t>
            </a:r>
            <a:r>
              <a:rPr lang="en-US" dirty="0">
                <a:solidFill>
                  <a:srgbClr val="FFC000"/>
                </a:solidFill>
              </a:rPr>
              <a:t> – </a:t>
            </a:r>
            <a:r>
              <a:rPr lang="en-US" dirty="0" err="1">
                <a:solidFill>
                  <a:srgbClr val="FFC000"/>
                </a:solidFill>
              </a:rPr>
              <a:t>vind</a:t>
            </a:r>
            <a:r>
              <a:rPr lang="en-US" dirty="0">
                <a:solidFill>
                  <a:srgbClr val="FFC000"/>
                </a:solidFill>
              </a:rPr>
              <a:t> ‘n </a:t>
            </a:r>
            <a:r>
              <a:rPr lang="en-US" dirty="0" err="1">
                <a:solidFill>
                  <a:srgbClr val="FFC000"/>
                </a:solidFill>
              </a:rPr>
              <a:t>maat</a:t>
            </a:r>
            <a:r>
              <a:rPr lang="en-US" dirty="0">
                <a:solidFill>
                  <a:srgbClr val="FFC000"/>
                </a:solidFill>
              </a:rPr>
              <a:t/>
            </a:r>
            <a:br>
              <a:rPr lang="en-US" dirty="0">
                <a:solidFill>
                  <a:srgbClr val="FFC000"/>
                </a:solidFill>
              </a:rPr>
            </a:br>
            <a:endParaRPr lang="en-US" dirty="0">
              <a:solidFill>
                <a:srgbClr val="FFC000"/>
              </a:solidFill>
            </a:endParaRPr>
          </a:p>
        </p:txBody>
      </p:sp>
      <p:pic>
        <p:nvPicPr>
          <p:cNvPr id="3" name="Picture 2">
            <a:extLst>
              <a:ext uri="{FF2B5EF4-FFF2-40B4-BE49-F238E27FC236}">
                <a16:creationId xmlns:a16="http://schemas.microsoft.com/office/drawing/2014/main" id="{A90B056F-0DC5-E844-AC2F-8C40F2AB79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57375" y="1207419"/>
            <a:ext cx="8477250" cy="5381625"/>
          </a:xfrm>
          <a:prstGeom prst="rect">
            <a:avLst/>
          </a:prstGeom>
        </p:spPr>
      </p:pic>
    </p:spTree>
    <p:extLst>
      <p:ext uri="{BB962C8B-B14F-4D97-AF65-F5344CB8AC3E}">
        <p14:creationId xmlns:p14="http://schemas.microsoft.com/office/powerpoint/2010/main" val="3210658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group of people sitting on a bench&#10;&#10;Description automatically generated with low confidence">
            <a:extLst>
              <a:ext uri="{FF2B5EF4-FFF2-40B4-BE49-F238E27FC236}">
                <a16:creationId xmlns:a16="http://schemas.microsoft.com/office/drawing/2014/main" id="{A3526174-6826-72AA-B191-05B9466D00C0}"/>
              </a:ext>
            </a:extLst>
          </p:cNvPr>
          <p:cNvPicPr>
            <a:picLocks noChangeAspect="1"/>
          </p:cNvPicPr>
          <p:nvPr/>
        </p:nvPicPr>
        <p:blipFill rotWithShape="1">
          <a:blip r:embed="rId3"/>
          <a:srcRect l="29309" r="2" b="2"/>
          <a:stretch/>
        </p:blipFill>
        <p:spPr>
          <a:xfrm>
            <a:off x="7967351" y="-1"/>
            <a:ext cx="4224651" cy="3346705"/>
          </a:xfrm>
          <a:custGeom>
            <a:avLst/>
            <a:gdLst/>
            <a:ahLst/>
            <a:cxnLst/>
            <a:rect l="l" t="t" r="r" b="b"/>
            <a:pathLst>
              <a:path w="4224651" h="3346705">
                <a:moveTo>
                  <a:pt x="1549963" y="0"/>
                </a:moveTo>
                <a:lnTo>
                  <a:pt x="1555540" y="0"/>
                </a:lnTo>
                <a:lnTo>
                  <a:pt x="2621768" y="0"/>
                </a:lnTo>
                <a:lnTo>
                  <a:pt x="4224651" y="0"/>
                </a:lnTo>
                <a:lnTo>
                  <a:pt x="4224651" y="3346705"/>
                </a:lnTo>
                <a:lnTo>
                  <a:pt x="0" y="3346705"/>
                </a:lnTo>
                <a:close/>
              </a:path>
            </a:pathLst>
          </a:custGeom>
        </p:spPr>
      </p:pic>
      <p:pic>
        <p:nvPicPr>
          <p:cNvPr id="7" name="Picture 6" descr="A group of people sitting in a classroom&#10;&#10;Description automatically generated with medium confidence">
            <a:extLst>
              <a:ext uri="{FF2B5EF4-FFF2-40B4-BE49-F238E27FC236}">
                <a16:creationId xmlns:a16="http://schemas.microsoft.com/office/drawing/2014/main" id="{4D4D7CF8-27D7-46B8-50F5-8CD32CB6260C}"/>
              </a:ext>
            </a:extLst>
          </p:cNvPr>
          <p:cNvPicPr>
            <a:picLocks noChangeAspect="1"/>
          </p:cNvPicPr>
          <p:nvPr/>
        </p:nvPicPr>
        <p:blipFill rotWithShape="1">
          <a:blip r:embed="rId4"/>
          <a:srcRect t="30685" r="-2" b="11351"/>
          <a:stretch/>
        </p:blipFill>
        <p:spPr>
          <a:xfrm>
            <a:off x="4493435" y="243"/>
            <a:ext cx="7698564" cy="3346705"/>
          </a:xfrm>
          <a:custGeom>
            <a:avLst/>
            <a:gdLst/>
            <a:ahLst/>
            <a:cxnLst/>
            <a:rect l="l" t="t" r="r" b="b"/>
            <a:pathLst>
              <a:path w="7698564" h="3346705">
                <a:moveTo>
                  <a:pt x="1549963" y="0"/>
                </a:moveTo>
                <a:lnTo>
                  <a:pt x="1555540" y="0"/>
                </a:lnTo>
                <a:lnTo>
                  <a:pt x="2621768" y="0"/>
                </a:lnTo>
                <a:lnTo>
                  <a:pt x="4832507" y="0"/>
                </a:lnTo>
                <a:lnTo>
                  <a:pt x="3282657" y="3346461"/>
                </a:lnTo>
                <a:lnTo>
                  <a:pt x="7698564" y="3346461"/>
                </a:lnTo>
                <a:lnTo>
                  <a:pt x="7698564" y="3346705"/>
                </a:lnTo>
                <a:lnTo>
                  <a:pt x="0" y="3346705"/>
                </a:lnTo>
                <a:close/>
              </a:path>
            </a:pathLst>
          </a:custGeom>
        </p:spPr>
      </p:pic>
      <p:pic>
        <p:nvPicPr>
          <p:cNvPr id="5" name="Picture 4">
            <a:extLst>
              <a:ext uri="{FF2B5EF4-FFF2-40B4-BE49-F238E27FC236}">
                <a16:creationId xmlns:a16="http://schemas.microsoft.com/office/drawing/2014/main" id="{2CE4BD7E-4192-D35A-FDB9-02AD76ED0450}"/>
              </a:ext>
            </a:extLst>
          </p:cNvPr>
          <p:cNvPicPr>
            <a:picLocks noChangeAspect="1"/>
          </p:cNvPicPr>
          <p:nvPr/>
        </p:nvPicPr>
        <p:blipFill rotWithShape="1">
          <a:blip r:embed="rId5"/>
          <a:srcRect t="22469" r="-3" b="1378"/>
          <a:stretch/>
        </p:blipFill>
        <p:spPr>
          <a:xfrm>
            <a:off x="20" y="10"/>
            <a:ext cx="5859777" cy="3346695"/>
          </a:xfrm>
          <a:custGeom>
            <a:avLst/>
            <a:gdLst/>
            <a:ahLst/>
            <a:cxnLst/>
            <a:rect l="l" t="t" r="r" b="b"/>
            <a:pathLst>
              <a:path w="5859797" h="3346705">
                <a:moveTo>
                  <a:pt x="0" y="0"/>
                </a:moveTo>
                <a:lnTo>
                  <a:pt x="5859797" y="0"/>
                </a:lnTo>
                <a:lnTo>
                  <a:pt x="4309834" y="3346705"/>
                </a:lnTo>
                <a:lnTo>
                  <a:pt x="4304257" y="3346705"/>
                </a:lnTo>
                <a:lnTo>
                  <a:pt x="3238029" y="3346705"/>
                </a:lnTo>
                <a:lnTo>
                  <a:pt x="0" y="3346705"/>
                </a:lnTo>
                <a:close/>
              </a:path>
            </a:pathLst>
          </a:custGeom>
        </p:spPr>
      </p:pic>
      <p:pic>
        <p:nvPicPr>
          <p:cNvPr id="4" name="Content Placeholder 3" descr="A group of people eating food&#10;&#10;Description automatically generated with low confidence">
            <a:extLst>
              <a:ext uri="{FF2B5EF4-FFF2-40B4-BE49-F238E27FC236}">
                <a16:creationId xmlns:a16="http://schemas.microsoft.com/office/drawing/2014/main" id="{8670448E-C761-1816-40FA-FC689C8234FE}"/>
              </a:ext>
            </a:extLst>
          </p:cNvPr>
          <p:cNvPicPr>
            <a:picLocks noGrp="1" noChangeAspect="1"/>
          </p:cNvPicPr>
          <p:nvPr>
            <p:ph idx="1"/>
          </p:nvPr>
        </p:nvPicPr>
        <p:blipFill rotWithShape="1">
          <a:blip r:embed="rId6"/>
          <a:srcRect r="2" b="14177"/>
          <a:stretch/>
        </p:blipFill>
        <p:spPr>
          <a:xfrm>
            <a:off x="6350090" y="3511295"/>
            <a:ext cx="5841911" cy="3346705"/>
          </a:xfrm>
          <a:custGeom>
            <a:avLst/>
            <a:gdLst/>
            <a:ahLst/>
            <a:cxnLst/>
            <a:rect l="l" t="t" r="r" b="b"/>
            <a:pathLst>
              <a:path w="5841911" h="3346705">
                <a:moveTo>
                  <a:pt x="1549963" y="0"/>
                </a:moveTo>
                <a:lnTo>
                  <a:pt x="1555540" y="0"/>
                </a:lnTo>
                <a:lnTo>
                  <a:pt x="2621768" y="0"/>
                </a:lnTo>
                <a:lnTo>
                  <a:pt x="5841911" y="0"/>
                </a:lnTo>
                <a:lnTo>
                  <a:pt x="5841911" y="3346705"/>
                </a:lnTo>
                <a:lnTo>
                  <a:pt x="0" y="3346705"/>
                </a:lnTo>
                <a:close/>
              </a:path>
            </a:pathLst>
          </a:custGeom>
        </p:spPr>
      </p:pic>
      <p:pic>
        <p:nvPicPr>
          <p:cNvPr id="8" name="Picture 7" descr="A group of people holding a sign&#10;&#10;Description automatically generated">
            <a:extLst>
              <a:ext uri="{FF2B5EF4-FFF2-40B4-BE49-F238E27FC236}">
                <a16:creationId xmlns:a16="http://schemas.microsoft.com/office/drawing/2014/main" id="{FCE13747-BC07-3B54-F95C-CBDC76CCFDA1}"/>
              </a:ext>
            </a:extLst>
          </p:cNvPr>
          <p:cNvPicPr>
            <a:picLocks noChangeAspect="1"/>
          </p:cNvPicPr>
          <p:nvPr/>
        </p:nvPicPr>
        <p:blipFill rotWithShape="1">
          <a:blip r:embed="rId7"/>
          <a:srcRect t="26782" r="-2" b="15254"/>
          <a:stretch/>
        </p:blipFill>
        <p:spPr>
          <a:xfrm>
            <a:off x="-1" y="3511295"/>
            <a:ext cx="7698564" cy="3346705"/>
          </a:xfrm>
          <a:custGeom>
            <a:avLst/>
            <a:gdLst/>
            <a:ahLst/>
            <a:cxnLst/>
            <a:rect l="l" t="t" r="r" b="b"/>
            <a:pathLst>
              <a:path w="7698564" h="3346705">
                <a:moveTo>
                  <a:pt x="0" y="0"/>
                </a:moveTo>
                <a:lnTo>
                  <a:pt x="7698564" y="0"/>
                </a:lnTo>
                <a:lnTo>
                  <a:pt x="6148601" y="3346705"/>
                </a:lnTo>
                <a:lnTo>
                  <a:pt x="6143024" y="3346705"/>
                </a:lnTo>
                <a:lnTo>
                  <a:pt x="5076796" y="3346705"/>
                </a:lnTo>
                <a:lnTo>
                  <a:pt x="1246924" y="3346705"/>
                </a:lnTo>
                <a:lnTo>
                  <a:pt x="1246924" y="3346226"/>
                </a:lnTo>
                <a:lnTo>
                  <a:pt x="0" y="3346226"/>
                </a:lnTo>
                <a:close/>
              </a:path>
            </a:pathLst>
          </a:custGeom>
        </p:spPr>
      </p:pic>
      <p:pic>
        <p:nvPicPr>
          <p:cNvPr id="2" name="Picture 1">
            <a:extLst>
              <a:ext uri="{FF2B5EF4-FFF2-40B4-BE49-F238E27FC236}">
                <a16:creationId xmlns:a16="http://schemas.microsoft.com/office/drawing/2014/main" id="{FE77BDD9-60C8-D98B-7CD8-2BB690D7F33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9043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3DCD1-E837-B4FB-878A-0F7BEC219AA4}"/>
              </a:ext>
            </a:extLst>
          </p:cNvPr>
          <p:cNvSpPr>
            <a:spLocks noGrp="1"/>
          </p:cNvSpPr>
          <p:nvPr>
            <p:ph type="title"/>
          </p:nvPr>
        </p:nvSpPr>
        <p:spPr/>
        <p:txBody>
          <a:bodyPr/>
          <a:lstStyle/>
          <a:p>
            <a:r>
              <a:rPr lang="en-US" dirty="0">
                <a:solidFill>
                  <a:srgbClr val="66FF99"/>
                </a:solidFill>
              </a:rPr>
              <a:t>In </a:t>
            </a:r>
            <a:r>
              <a:rPr lang="en-US" dirty="0" err="1">
                <a:solidFill>
                  <a:srgbClr val="66FF99"/>
                </a:solidFill>
              </a:rPr>
              <a:t>hierdie</a:t>
            </a:r>
            <a:r>
              <a:rPr lang="en-US" dirty="0">
                <a:solidFill>
                  <a:srgbClr val="66FF99"/>
                </a:solidFill>
              </a:rPr>
              <a:t> les</a:t>
            </a:r>
          </a:p>
        </p:txBody>
      </p:sp>
      <p:sp>
        <p:nvSpPr>
          <p:cNvPr id="3" name="Content Placeholder 2">
            <a:extLst>
              <a:ext uri="{FF2B5EF4-FFF2-40B4-BE49-F238E27FC236}">
                <a16:creationId xmlns:a16="http://schemas.microsoft.com/office/drawing/2014/main" id="{E00B99F3-C10A-3A3A-4D60-330FA9466FD8}"/>
              </a:ext>
            </a:extLst>
          </p:cNvPr>
          <p:cNvSpPr>
            <a:spLocks noGrp="1"/>
          </p:cNvSpPr>
          <p:nvPr>
            <p:ph idx="1"/>
          </p:nvPr>
        </p:nvSpPr>
        <p:spPr>
          <a:xfrm>
            <a:off x="4572000" y="616585"/>
            <a:ext cx="6781800" cy="1425575"/>
          </a:xfrm>
        </p:spPr>
        <p:txBody>
          <a:bodyPr>
            <a:normAutofit fontScale="92500"/>
          </a:bodyPr>
          <a:lstStyle/>
          <a:p>
            <a:pPr marL="0" indent="0">
              <a:buNone/>
            </a:pPr>
            <a:r>
              <a:rPr lang="nl-NL" dirty="0">
                <a:solidFill>
                  <a:srgbClr val="FFC000"/>
                </a:solidFill>
              </a:rPr>
              <a:t>Brei uit op opvoedkundige en ingrypingsprogramme wat omgewings en dienste aanspreek wat veilige en gesonde lewe bevorder.</a:t>
            </a:r>
            <a:endParaRPr lang="en-US" dirty="0">
              <a:solidFill>
                <a:srgbClr val="FFC000"/>
              </a:solidFill>
            </a:endParaRPr>
          </a:p>
        </p:txBody>
      </p:sp>
      <p:sp>
        <p:nvSpPr>
          <p:cNvPr id="4" name="TextBox 3">
            <a:extLst>
              <a:ext uri="{FF2B5EF4-FFF2-40B4-BE49-F238E27FC236}">
                <a16:creationId xmlns:a16="http://schemas.microsoft.com/office/drawing/2014/main" id="{B177E79D-590F-62B1-B27A-A6A335E450E3}"/>
              </a:ext>
            </a:extLst>
          </p:cNvPr>
          <p:cNvSpPr txBox="1"/>
          <p:nvPr/>
        </p:nvSpPr>
        <p:spPr>
          <a:xfrm>
            <a:off x="1609859" y="2485499"/>
            <a:ext cx="7670800" cy="1815882"/>
          </a:xfrm>
          <a:prstGeom prst="rect">
            <a:avLst/>
          </a:prstGeom>
          <a:noFill/>
        </p:spPr>
        <p:txBody>
          <a:bodyPr wrap="square" rtlCol="0">
            <a:spAutoFit/>
          </a:bodyPr>
          <a:lstStyle/>
          <a:p>
            <a:r>
              <a:rPr lang="en-GB" sz="2800" b="1" dirty="0" err="1">
                <a:solidFill>
                  <a:srgbClr val="FF33CC"/>
                </a:solidFill>
              </a:rPr>
              <a:t>Opvoedkundige</a:t>
            </a:r>
            <a:r>
              <a:rPr lang="en-GB" sz="2800" b="1" dirty="0">
                <a:solidFill>
                  <a:srgbClr val="FF33CC"/>
                </a:solidFill>
              </a:rPr>
              <a:t> Programme </a:t>
            </a:r>
            <a:r>
              <a:rPr lang="en-GB" sz="2800" dirty="0">
                <a:solidFill>
                  <a:srgbClr val="FF33CC"/>
                </a:solidFill>
              </a:rPr>
              <a:t>– </a:t>
            </a:r>
            <a:r>
              <a:rPr lang="nl-NL" sz="2800" dirty="0">
                <a:solidFill>
                  <a:srgbClr val="FF33CC"/>
                </a:solidFill>
              </a:rPr>
              <a:t>inisiatief in die gemeenskap wat gemeenskapslede opvoed oor die versorging van die omgewing; hoe om veilig te wees of hoe om 'n gesonde leefstyl te leef.</a:t>
            </a:r>
            <a:endParaRPr lang="en-ZA" sz="2800" dirty="0">
              <a:solidFill>
                <a:srgbClr val="FF33CC"/>
              </a:solidFill>
            </a:endParaRPr>
          </a:p>
        </p:txBody>
      </p:sp>
      <p:sp>
        <p:nvSpPr>
          <p:cNvPr id="5" name="TextBox 4">
            <a:extLst>
              <a:ext uri="{FF2B5EF4-FFF2-40B4-BE49-F238E27FC236}">
                <a16:creationId xmlns:a16="http://schemas.microsoft.com/office/drawing/2014/main" id="{79409C5D-FCDF-FD99-38EE-7743B25C7F20}"/>
              </a:ext>
            </a:extLst>
          </p:cNvPr>
          <p:cNvSpPr txBox="1"/>
          <p:nvPr/>
        </p:nvSpPr>
        <p:spPr>
          <a:xfrm>
            <a:off x="1609859" y="4814409"/>
            <a:ext cx="6736080" cy="1815882"/>
          </a:xfrm>
          <a:prstGeom prst="rect">
            <a:avLst/>
          </a:prstGeom>
          <a:noFill/>
        </p:spPr>
        <p:txBody>
          <a:bodyPr wrap="square" rtlCol="0">
            <a:spAutoFit/>
          </a:bodyPr>
          <a:lstStyle/>
          <a:p>
            <a:r>
              <a:rPr lang="en-GB" sz="2800" b="1" dirty="0" err="1">
                <a:solidFill>
                  <a:srgbClr val="00B0F0"/>
                </a:solidFill>
              </a:rPr>
              <a:t>Ingrypingsrogramme</a:t>
            </a:r>
            <a:r>
              <a:rPr lang="en-GB" sz="2800" b="1" dirty="0">
                <a:solidFill>
                  <a:srgbClr val="00B0F0"/>
                </a:solidFill>
              </a:rPr>
              <a:t> </a:t>
            </a:r>
            <a:r>
              <a:rPr lang="en-GB" sz="2800" dirty="0">
                <a:solidFill>
                  <a:srgbClr val="00B0F0"/>
                </a:solidFill>
              </a:rPr>
              <a:t>– </a:t>
            </a:r>
            <a:r>
              <a:rPr lang="nl-NL" sz="2800" dirty="0">
                <a:solidFill>
                  <a:srgbClr val="00B0F0"/>
                </a:solidFill>
              </a:rPr>
              <a:t>inisiatiewe in 'n gemeenskap wat daarna streef om die omgewing aktief te verbeter; veiliger of gesonder te maak.</a:t>
            </a:r>
            <a:endParaRPr lang="en-ZA" sz="2800" dirty="0">
              <a:solidFill>
                <a:srgbClr val="00B0F0"/>
              </a:solidFill>
            </a:endParaRPr>
          </a:p>
        </p:txBody>
      </p:sp>
      <p:pic>
        <p:nvPicPr>
          <p:cNvPr id="6" name="Picture 5">
            <a:extLst>
              <a:ext uri="{FF2B5EF4-FFF2-40B4-BE49-F238E27FC236}">
                <a16:creationId xmlns:a16="http://schemas.microsoft.com/office/drawing/2014/main" id="{5C347235-F6E9-3D98-3FA3-E31F6434CE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9101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0947F-F707-3614-4A60-45CEEB87340E}"/>
              </a:ext>
            </a:extLst>
          </p:cNvPr>
          <p:cNvSpPr>
            <a:spLocks noGrp="1"/>
          </p:cNvSpPr>
          <p:nvPr>
            <p:ph type="title"/>
          </p:nvPr>
        </p:nvSpPr>
        <p:spPr/>
        <p:txBody>
          <a:bodyPr/>
          <a:lstStyle/>
          <a:p>
            <a:r>
              <a:rPr lang="en-US" dirty="0">
                <a:solidFill>
                  <a:srgbClr val="FFC000"/>
                </a:solidFill>
              </a:rPr>
              <a:t>Hoe </a:t>
            </a:r>
            <a:r>
              <a:rPr lang="en-US" dirty="0" err="1">
                <a:solidFill>
                  <a:srgbClr val="FFC000"/>
                </a:solidFill>
              </a:rPr>
              <a:t>lyk</a:t>
            </a:r>
            <a:r>
              <a:rPr lang="en-US" dirty="0">
                <a:solidFill>
                  <a:srgbClr val="FFC000"/>
                </a:solidFill>
              </a:rPr>
              <a:t> </a:t>
            </a:r>
            <a:r>
              <a:rPr lang="en-US" dirty="0" err="1">
                <a:solidFill>
                  <a:srgbClr val="FFC000"/>
                </a:solidFill>
              </a:rPr>
              <a:t>dit</a:t>
            </a:r>
            <a:r>
              <a:rPr lang="en-US" dirty="0">
                <a:solidFill>
                  <a:srgbClr val="FFC000"/>
                </a:solidFill>
              </a:rPr>
              <a:t>?</a:t>
            </a:r>
          </a:p>
        </p:txBody>
      </p:sp>
      <p:sp>
        <p:nvSpPr>
          <p:cNvPr id="6" name="TextBox 5">
            <a:extLst>
              <a:ext uri="{FF2B5EF4-FFF2-40B4-BE49-F238E27FC236}">
                <a16:creationId xmlns:a16="http://schemas.microsoft.com/office/drawing/2014/main" id="{218E21FD-8A07-87C1-A99F-5BC64D05B9A5}"/>
              </a:ext>
            </a:extLst>
          </p:cNvPr>
          <p:cNvSpPr txBox="1"/>
          <p:nvPr/>
        </p:nvSpPr>
        <p:spPr>
          <a:xfrm>
            <a:off x="838200" y="1818640"/>
            <a:ext cx="2616200" cy="3139321"/>
          </a:xfrm>
          <a:prstGeom prst="rect">
            <a:avLst/>
          </a:prstGeom>
          <a:noFill/>
        </p:spPr>
        <p:txBody>
          <a:bodyPr wrap="square" rtlCol="0">
            <a:spAutoFit/>
          </a:bodyPr>
          <a:lstStyle/>
          <a:p>
            <a:r>
              <a:rPr lang="nl-NL" dirty="0">
                <a:solidFill>
                  <a:srgbClr val="FFC000"/>
                </a:solidFill>
              </a:rPr>
              <a:t>Kyk na die volgende videogreep en bespreek in groepe die vrae in jou Werkkaart – Aktiwiteit 3.</a:t>
            </a:r>
          </a:p>
          <a:p>
            <a:endParaRPr lang="en-GB" dirty="0">
              <a:solidFill>
                <a:srgbClr val="FFC000"/>
              </a:solidFill>
            </a:endParaRPr>
          </a:p>
          <a:p>
            <a:r>
              <a:rPr lang="en-GB" dirty="0" err="1">
                <a:solidFill>
                  <a:srgbClr val="FFC000"/>
                </a:solidFill>
              </a:rPr>
              <a:t>Skakel</a:t>
            </a:r>
            <a:r>
              <a:rPr lang="en-GB" dirty="0">
                <a:solidFill>
                  <a:srgbClr val="FFC000"/>
                </a:solidFill>
              </a:rPr>
              <a:t>: </a:t>
            </a:r>
            <a:r>
              <a:rPr lang="nl-NL" u="sng" dirty="0">
                <a:solidFill>
                  <a:schemeClr val="bg1"/>
                </a:solidFill>
              </a:rPr>
              <a:t>Veilige en inklusiewe openbare ruimtes - Deelnemende parkopgradering in die Johannesburgse middestad - YouTube</a:t>
            </a:r>
            <a:endParaRPr lang="en-ZA" u="sng" dirty="0">
              <a:solidFill>
                <a:schemeClr val="bg1"/>
              </a:solidFill>
            </a:endParaRPr>
          </a:p>
        </p:txBody>
      </p:sp>
      <p:pic>
        <p:nvPicPr>
          <p:cNvPr id="3" name="Picture 2">
            <a:extLst>
              <a:ext uri="{FF2B5EF4-FFF2-40B4-BE49-F238E27FC236}">
                <a16:creationId xmlns:a16="http://schemas.microsoft.com/office/drawing/2014/main" id="{F8D96B2B-798E-9C9E-5A5A-E185624268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3244" y="1690688"/>
            <a:ext cx="7735712" cy="4355914"/>
          </a:xfrm>
          <a:prstGeom prst="rect">
            <a:avLst/>
          </a:prstGeom>
        </p:spPr>
      </p:pic>
    </p:spTree>
    <p:extLst>
      <p:ext uri="{BB962C8B-B14F-4D97-AF65-F5344CB8AC3E}">
        <p14:creationId xmlns:p14="http://schemas.microsoft.com/office/powerpoint/2010/main" val="3862437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2C6A5-3A0A-2AAB-BF07-2828CDD61965}"/>
              </a:ext>
            </a:extLst>
          </p:cNvPr>
          <p:cNvSpPr>
            <a:spLocks noGrp="1"/>
          </p:cNvSpPr>
          <p:nvPr>
            <p:ph type="title"/>
          </p:nvPr>
        </p:nvSpPr>
        <p:spPr/>
        <p:txBody>
          <a:bodyPr/>
          <a:lstStyle/>
          <a:p>
            <a:r>
              <a:rPr lang="en-GB" dirty="0" err="1">
                <a:solidFill>
                  <a:srgbClr val="FFC000"/>
                </a:solidFill>
              </a:rPr>
              <a:t>Individueel</a:t>
            </a:r>
            <a:endParaRPr lang="en-ZA" dirty="0">
              <a:solidFill>
                <a:srgbClr val="FFC000"/>
              </a:solidFill>
            </a:endParaRPr>
          </a:p>
        </p:txBody>
      </p:sp>
      <p:sp>
        <p:nvSpPr>
          <p:cNvPr id="3" name="Content Placeholder 2">
            <a:extLst>
              <a:ext uri="{FF2B5EF4-FFF2-40B4-BE49-F238E27FC236}">
                <a16:creationId xmlns:a16="http://schemas.microsoft.com/office/drawing/2014/main" id="{E080DE6D-1F26-E372-5B56-C575B8D33662}"/>
              </a:ext>
            </a:extLst>
          </p:cNvPr>
          <p:cNvSpPr>
            <a:spLocks noGrp="1"/>
          </p:cNvSpPr>
          <p:nvPr>
            <p:ph idx="1"/>
          </p:nvPr>
        </p:nvSpPr>
        <p:spPr>
          <a:xfrm>
            <a:off x="838200" y="1825625"/>
            <a:ext cx="3581400" cy="4351338"/>
          </a:xfrm>
        </p:spPr>
        <p:txBody>
          <a:bodyPr/>
          <a:lstStyle/>
          <a:p>
            <a:r>
              <a:rPr lang="nl-NL" dirty="0">
                <a:solidFill>
                  <a:srgbClr val="FFC000"/>
                </a:solidFill>
              </a:rPr>
              <a:t>Dink na oor watter inisiatiewe jou gemeenskap kan bevoordeel?</a:t>
            </a:r>
          </a:p>
          <a:p>
            <a:r>
              <a:rPr lang="en-GB" dirty="0">
                <a:solidFill>
                  <a:srgbClr val="FFC000"/>
                </a:solidFill>
              </a:rPr>
              <a:t>Hoe dink </a:t>
            </a:r>
            <a:r>
              <a:rPr lang="en-GB" dirty="0" err="1">
                <a:solidFill>
                  <a:srgbClr val="FFC000"/>
                </a:solidFill>
              </a:rPr>
              <a:t>jy</a:t>
            </a:r>
            <a:r>
              <a:rPr lang="en-GB" dirty="0">
                <a:solidFill>
                  <a:srgbClr val="FFC000"/>
                </a:solidFill>
              </a:rPr>
              <a:t> </a:t>
            </a:r>
            <a:r>
              <a:rPr lang="en-GB" dirty="0" err="1">
                <a:solidFill>
                  <a:srgbClr val="FFC000"/>
                </a:solidFill>
              </a:rPr>
              <a:t>kan</a:t>
            </a:r>
            <a:r>
              <a:rPr lang="en-GB" dirty="0">
                <a:solidFill>
                  <a:srgbClr val="FFC000"/>
                </a:solidFill>
              </a:rPr>
              <a:t> </a:t>
            </a:r>
            <a:r>
              <a:rPr lang="en-GB" dirty="0" err="1">
                <a:solidFill>
                  <a:srgbClr val="FFC000"/>
                </a:solidFill>
              </a:rPr>
              <a:t>jy</a:t>
            </a:r>
            <a:r>
              <a:rPr lang="en-GB" dirty="0">
                <a:solidFill>
                  <a:srgbClr val="FFC000"/>
                </a:solidFill>
              </a:rPr>
              <a:t> ‘n </a:t>
            </a:r>
            <a:r>
              <a:rPr lang="en-GB" dirty="0" err="1">
                <a:solidFill>
                  <a:srgbClr val="FFC000"/>
                </a:solidFill>
              </a:rPr>
              <a:t>verskil</a:t>
            </a:r>
            <a:r>
              <a:rPr lang="en-GB" dirty="0">
                <a:solidFill>
                  <a:srgbClr val="FFC000"/>
                </a:solidFill>
              </a:rPr>
              <a:t> </a:t>
            </a:r>
            <a:r>
              <a:rPr lang="en-GB" dirty="0" err="1">
                <a:solidFill>
                  <a:srgbClr val="FFC000"/>
                </a:solidFill>
              </a:rPr>
              <a:t>maak</a:t>
            </a:r>
            <a:r>
              <a:rPr lang="en-GB" dirty="0">
                <a:solidFill>
                  <a:srgbClr val="FFC000"/>
                </a:solidFill>
              </a:rPr>
              <a:t>?</a:t>
            </a:r>
            <a:endParaRPr lang="en-ZA" dirty="0">
              <a:solidFill>
                <a:srgbClr val="FFC000"/>
              </a:solidFill>
            </a:endParaRPr>
          </a:p>
        </p:txBody>
      </p:sp>
      <p:pic>
        <p:nvPicPr>
          <p:cNvPr id="4" name="Picture 3">
            <a:extLst>
              <a:ext uri="{FF2B5EF4-FFF2-40B4-BE49-F238E27FC236}">
                <a16:creationId xmlns:a16="http://schemas.microsoft.com/office/drawing/2014/main" id="{9E72B9E3-4C1F-1EED-2F91-31091726CC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9600" y="1122399"/>
            <a:ext cx="6503545" cy="4333665"/>
          </a:xfrm>
          <a:prstGeom prst="rect">
            <a:avLst/>
          </a:prstGeom>
        </p:spPr>
      </p:pic>
    </p:spTree>
    <p:extLst>
      <p:ext uri="{BB962C8B-B14F-4D97-AF65-F5344CB8AC3E}">
        <p14:creationId xmlns:p14="http://schemas.microsoft.com/office/powerpoint/2010/main" val="24984397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7C866-129F-C4BC-AF3F-DFC5604E69B4}"/>
              </a:ext>
            </a:extLst>
          </p:cNvPr>
          <p:cNvSpPr>
            <a:spLocks noGrp="1"/>
          </p:cNvSpPr>
          <p:nvPr>
            <p:ph type="title"/>
          </p:nvPr>
        </p:nvSpPr>
        <p:spPr/>
        <p:txBody>
          <a:bodyPr/>
          <a:lstStyle/>
          <a:p>
            <a:r>
              <a:rPr lang="en-GB" dirty="0" err="1">
                <a:solidFill>
                  <a:srgbClr val="FFC000"/>
                </a:solidFill>
              </a:rPr>
              <a:t>Impakstudie</a:t>
            </a:r>
            <a:r>
              <a:rPr lang="en-GB" dirty="0">
                <a:solidFill>
                  <a:srgbClr val="FFC000"/>
                </a:solidFill>
              </a:rPr>
              <a:t>- Meet </a:t>
            </a:r>
            <a:r>
              <a:rPr lang="en-GB" dirty="0" err="1">
                <a:solidFill>
                  <a:srgbClr val="FFC000"/>
                </a:solidFill>
              </a:rPr>
              <a:t>doeltreffendheid</a:t>
            </a:r>
            <a:endParaRPr lang="en-ZA" dirty="0">
              <a:solidFill>
                <a:srgbClr val="FFC000"/>
              </a:solidFill>
            </a:endParaRPr>
          </a:p>
        </p:txBody>
      </p:sp>
      <p:sp>
        <p:nvSpPr>
          <p:cNvPr id="3" name="Content Placeholder 2">
            <a:extLst>
              <a:ext uri="{FF2B5EF4-FFF2-40B4-BE49-F238E27FC236}">
                <a16:creationId xmlns:a16="http://schemas.microsoft.com/office/drawing/2014/main" id="{0E4425A4-192F-945F-44B3-8328DC647966}"/>
              </a:ext>
            </a:extLst>
          </p:cNvPr>
          <p:cNvSpPr>
            <a:spLocks noGrp="1"/>
          </p:cNvSpPr>
          <p:nvPr>
            <p:ph idx="1"/>
          </p:nvPr>
        </p:nvSpPr>
        <p:spPr/>
        <p:txBody>
          <a:bodyPr/>
          <a:lstStyle/>
          <a:p>
            <a:r>
              <a:rPr lang="nl-NL" dirty="0">
                <a:solidFill>
                  <a:srgbClr val="FFC000"/>
                </a:solidFill>
              </a:rPr>
              <a:t>Impakstudies moniteer en meet hoe nodig en hoe doeltreffend 'n inisiatief binne 'n gemeenskap is.</a:t>
            </a:r>
            <a:endParaRPr lang="en-ZA" dirty="0">
              <a:solidFill>
                <a:srgbClr val="FFC000"/>
              </a:solidFill>
            </a:endParaRPr>
          </a:p>
        </p:txBody>
      </p:sp>
      <p:pic>
        <p:nvPicPr>
          <p:cNvPr id="5" name="Picture 4" descr="A picture containing text&#10;&#10;Description automatically generated">
            <a:extLst>
              <a:ext uri="{FF2B5EF4-FFF2-40B4-BE49-F238E27FC236}">
                <a16:creationId xmlns:a16="http://schemas.microsoft.com/office/drawing/2014/main" id="{46917E67-E27E-FCB7-DDD5-11943FEE2BAA}"/>
              </a:ext>
            </a:extLst>
          </p:cNvPr>
          <p:cNvPicPr>
            <a:picLocks noChangeAspect="1"/>
          </p:cNvPicPr>
          <p:nvPr/>
        </p:nvPicPr>
        <p:blipFill>
          <a:blip r:embed="rId3">
            <a:extLst>
              <a:ext uri="{837473B0-CC2E-450A-ABE3-18F120FF3D39}">
                <a1611:picAttrSrcUrl xmlns="" xmlns:a1611="http://schemas.microsoft.com/office/drawing/2016/11/main" r:id="rId4"/>
              </a:ext>
            </a:extLst>
          </a:blip>
          <a:stretch>
            <a:fillRect/>
          </a:stretch>
        </p:blipFill>
        <p:spPr>
          <a:xfrm>
            <a:off x="1242695" y="2887872"/>
            <a:ext cx="2587625" cy="3172567"/>
          </a:xfrm>
          <a:prstGeom prst="rect">
            <a:avLst/>
          </a:prstGeom>
        </p:spPr>
      </p:pic>
      <p:pic>
        <p:nvPicPr>
          <p:cNvPr id="10" name="Picture 9" descr="Chart, bar chart">
            <a:extLst>
              <a:ext uri="{FF2B5EF4-FFF2-40B4-BE49-F238E27FC236}">
                <a16:creationId xmlns:a16="http://schemas.microsoft.com/office/drawing/2014/main" id="{9FAFF1DD-7CE7-5667-5046-6D6ABBE5BB2A}"/>
              </a:ext>
            </a:extLst>
          </p:cNvPr>
          <p:cNvPicPr>
            <a:picLocks noChangeAspect="1"/>
          </p:cNvPicPr>
          <p:nvPr/>
        </p:nvPicPr>
        <p:blipFill>
          <a:blip r:embed="rId5">
            <a:extLst>
              <a:ext uri="{837473B0-CC2E-450A-ABE3-18F120FF3D39}">
                <a1611:picAttrSrcUrl xmlns="" xmlns:a1611="http://schemas.microsoft.com/office/drawing/2016/11/main" r:id="rId6"/>
              </a:ext>
            </a:extLst>
          </a:blip>
          <a:stretch>
            <a:fillRect/>
          </a:stretch>
        </p:blipFill>
        <p:spPr>
          <a:xfrm>
            <a:off x="7253605" y="3302027"/>
            <a:ext cx="4100195" cy="2452207"/>
          </a:xfrm>
          <a:prstGeom prst="rect">
            <a:avLst/>
          </a:prstGeom>
        </p:spPr>
      </p:pic>
      <p:sp>
        <p:nvSpPr>
          <p:cNvPr id="11" name="TextBox 10">
            <a:extLst>
              <a:ext uri="{FF2B5EF4-FFF2-40B4-BE49-F238E27FC236}">
                <a16:creationId xmlns:a16="http://schemas.microsoft.com/office/drawing/2014/main" id="{DB06F119-C645-3F8A-EC10-6C4557879291}"/>
              </a:ext>
            </a:extLst>
          </p:cNvPr>
          <p:cNvSpPr txBox="1"/>
          <p:nvPr/>
        </p:nvSpPr>
        <p:spPr>
          <a:xfrm>
            <a:off x="7253605" y="5829607"/>
            <a:ext cx="4100195" cy="230832"/>
          </a:xfrm>
          <a:prstGeom prst="rect">
            <a:avLst/>
          </a:prstGeom>
          <a:noFill/>
        </p:spPr>
        <p:txBody>
          <a:bodyPr wrap="square" rtlCol="0">
            <a:spAutoFit/>
          </a:bodyPr>
          <a:lstStyle/>
          <a:p>
            <a:r>
              <a:rPr lang="en-ZA" sz="900">
                <a:hlinkClick r:id="rId6" tooltip="https://pubs.rsc.org/en/content/articlehtml/2020/ew/d0ew00324g"/>
              </a:rPr>
              <a:t>This Photo</a:t>
            </a:r>
            <a:r>
              <a:rPr lang="en-ZA" sz="900"/>
              <a:t> by Unknown Author is licensed under </a:t>
            </a:r>
            <a:r>
              <a:rPr lang="en-ZA" sz="900">
                <a:hlinkClick r:id="rId7" tooltip="https://creativecommons.org/licenses/by/3.0/"/>
              </a:rPr>
              <a:t>CC BY</a:t>
            </a:r>
            <a:endParaRPr lang="en-ZA" sz="900"/>
          </a:p>
        </p:txBody>
      </p:sp>
      <p:sp>
        <p:nvSpPr>
          <p:cNvPr id="12" name="Oval 11">
            <a:extLst>
              <a:ext uri="{FF2B5EF4-FFF2-40B4-BE49-F238E27FC236}">
                <a16:creationId xmlns:a16="http://schemas.microsoft.com/office/drawing/2014/main" id="{EF32F294-029C-A8D9-D092-317500442527}"/>
              </a:ext>
            </a:extLst>
          </p:cNvPr>
          <p:cNvSpPr/>
          <p:nvPr/>
        </p:nvSpPr>
        <p:spPr>
          <a:xfrm>
            <a:off x="4378960" y="2887872"/>
            <a:ext cx="2032000" cy="91948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err="1"/>
              <a:t>Uitvoerbaar-heidstudie</a:t>
            </a:r>
            <a:endParaRPr lang="en-ZA" dirty="0"/>
          </a:p>
        </p:txBody>
      </p:sp>
      <p:sp>
        <p:nvSpPr>
          <p:cNvPr id="13" name="Oval 12">
            <a:extLst>
              <a:ext uri="{FF2B5EF4-FFF2-40B4-BE49-F238E27FC236}">
                <a16:creationId xmlns:a16="http://schemas.microsoft.com/office/drawing/2014/main" id="{0AC5D90B-1F7F-FFE3-5BCC-5CAF6480681B}"/>
              </a:ext>
            </a:extLst>
          </p:cNvPr>
          <p:cNvSpPr/>
          <p:nvPr/>
        </p:nvSpPr>
        <p:spPr>
          <a:xfrm>
            <a:off x="4305935" y="3942289"/>
            <a:ext cx="2176145" cy="108214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err="1"/>
              <a:t>Omgewings-impak</a:t>
            </a:r>
            <a:endParaRPr lang="en-ZA" dirty="0"/>
          </a:p>
        </p:txBody>
      </p:sp>
      <p:sp>
        <p:nvSpPr>
          <p:cNvPr id="14" name="Oval 13">
            <a:extLst>
              <a:ext uri="{FF2B5EF4-FFF2-40B4-BE49-F238E27FC236}">
                <a16:creationId xmlns:a16="http://schemas.microsoft.com/office/drawing/2014/main" id="{CE8C4C7C-3B9D-EF90-1D03-9E5156CAB038}"/>
              </a:ext>
            </a:extLst>
          </p:cNvPr>
          <p:cNvSpPr/>
          <p:nvPr/>
        </p:nvSpPr>
        <p:spPr>
          <a:xfrm>
            <a:off x="4378960" y="5140959"/>
            <a:ext cx="2032000" cy="91948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err="1"/>
              <a:t>Oudit</a:t>
            </a:r>
            <a:endParaRPr lang="en-ZA" dirty="0"/>
          </a:p>
        </p:txBody>
      </p:sp>
      <p:pic>
        <p:nvPicPr>
          <p:cNvPr id="4" name="Picture 3">
            <a:extLst>
              <a:ext uri="{FF2B5EF4-FFF2-40B4-BE49-F238E27FC236}">
                <a16:creationId xmlns:a16="http://schemas.microsoft.com/office/drawing/2014/main" id="{A97FE714-DEC0-8650-EF76-AC2253B2073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3718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80">
                                          <p:stCondLst>
                                            <p:cond delay="0"/>
                                          </p:stCondLst>
                                        </p:cTn>
                                        <p:tgtEl>
                                          <p:spTgt spid="13"/>
                                        </p:tgtEl>
                                      </p:cBhvr>
                                    </p:animEffect>
                                    <p:anim calcmode="lin" valueType="num">
                                      <p:cBhvr>
                                        <p:cTn id="13"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8" dur="26">
                                          <p:stCondLst>
                                            <p:cond delay="650"/>
                                          </p:stCondLst>
                                        </p:cTn>
                                        <p:tgtEl>
                                          <p:spTgt spid="13"/>
                                        </p:tgtEl>
                                      </p:cBhvr>
                                      <p:to x="100000" y="60000"/>
                                    </p:animScale>
                                    <p:animScale>
                                      <p:cBhvr>
                                        <p:cTn id="19" dur="166" decel="50000">
                                          <p:stCondLst>
                                            <p:cond delay="676"/>
                                          </p:stCondLst>
                                        </p:cTn>
                                        <p:tgtEl>
                                          <p:spTgt spid="13"/>
                                        </p:tgtEl>
                                      </p:cBhvr>
                                      <p:to x="100000" y="100000"/>
                                    </p:animScale>
                                    <p:animScale>
                                      <p:cBhvr>
                                        <p:cTn id="20" dur="26">
                                          <p:stCondLst>
                                            <p:cond delay="1312"/>
                                          </p:stCondLst>
                                        </p:cTn>
                                        <p:tgtEl>
                                          <p:spTgt spid="13"/>
                                        </p:tgtEl>
                                      </p:cBhvr>
                                      <p:to x="100000" y="80000"/>
                                    </p:animScale>
                                    <p:animScale>
                                      <p:cBhvr>
                                        <p:cTn id="21" dur="166" decel="50000">
                                          <p:stCondLst>
                                            <p:cond delay="1338"/>
                                          </p:stCondLst>
                                        </p:cTn>
                                        <p:tgtEl>
                                          <p:spTgt spid="13"/>
                                        </p:tgtEl>
                                      </p:cBhvr>
                                      <p:to x="100000" y="100000"/>
                                    </p:animScale>
                                    <p:animScale>
                                      <p:cBhvr>
                                        <p:cTn id="22" dur="26">
                                          <p:stCondLst>
                                            <p:cond delay="1642"/>
                                          </p:stCondLst>
                                        </p:cTn>
                                        <p:tgtEl>
                                          <p:spTgt spid="13"/>
                                        </p:tgtEl>
                                      </p:cBhvr>
                                      <p:to x="100000" y="90000"/>
                                    </p:animScale>
                                    <p:animScale>
                                      <p:cBhvr>
                                        <p:cTn id="23" dur="166" decel="50000">
                                          <p:stCondLst>
                                            <p:cond delay="1668"/>
                                          </p:stCondLst>
                                        </p:cTn>
                                        <p:tgtEl>
                                          <p:spTgt spid="13"/>
                                        </p:tgtEl>
                                      </p:cBhvr>
                                      <p:to x="100000" y="100000"/>
                                    </p:animScale>
                                    <p:animScale>
                                      <p:cBhvr>
                                        <p:cTn id="24" dur="26">
                                          <p:stCondLst>
                                            <p:cond delay="1808"/>
                                          </p:stCondLst>
                                        </p:cTn>
                                        <p:tgtEl>
                                          <p:spTgt spid="13"/>
                                        </p:tgtEl>
                                      </p:cBhvr>
                                      <p:to x="100000" y="95000"/>
                                    </p:animScale>
                                    <p:animScale>
                                      <p:cBhvr>
                                        <p:cTn id="25" dur="166" decel="50000">
                                          <p:stCondLst>
                                            <p:cond delay="1834"/>
                                          </p:stCondLst>
                                        </p:cTn>
                                        <p:tgtEl>
                                          <p:spTgt spid="13"/>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1000"/>
                                        <p:tgtEl>
                                          <p:spTgt spid="14"/>
                                        </p:tgtEl>
                                      </p:cBhvr>
                                    </p:animEffect>
                                    <p:anim calcmode="lin" valueType="num">
                                      <p:cBhvr>
                                        <p:cTn id="31" dur="1000" fill="hold"/>
                                        <p:tgtEl>
                                          <p:spTgt spid="14"/>
                                        </p:tgtEl>
                                        <p:attrNameLst>
                                          <p:attrName>ppt_x</p:attrName>
                                        </p:attrNameLst>
                                      </p:cBhvr>
                                      <p:tavLst>
                                        <p:tav tm="0">
                                          <p:val>
                                            <p:strVal val="#ppt_x"/>
                                          </p:val>
                                        </p:tav>
                                        <p:tav tm="100000">
                                          <p:val>
                                            <p:strVal val="#ppt_x"/>
                                          </p:val>
                                        </p:tav>
                                      </p:tavLst>
                                    </p:anim>
                                    <p:anim calcmode="lin" valueType="num">
                                      <p:cBhvr>
                                        <p:cTn id="32"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372</TotalTime>
  <Words>1165</Words>
  <Application>Microsoft Office PowerPoint</Application>
  <PresentationFormat>Widescreen</PresentationFormat>
  <Paragraphs>94</Paragraphs>
  <Slides>7</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Arial</vt:lpstr>
      <vt:lpstr>Britannic Bold</vt:lpstr>
      <vt:lpstr>Calibri</vt:lpstr>
      <vt:lpstr>Calibri Light</vt:lpstr>
      <vt:lpstr>Times New Roman</vt:lpstr>
      <vt:lpstr>Wingdings</vt:lpstr>
      <vt:lpstr>Office Theme</vt:lpstr>
      <vt:lpstr>PowerPoint Presentation</vt:lpstr>
      <vt:lpstr>Hersien – vind ‘n maat </vt:lpstr>
      <vt:lpstr>PowerPoint Presentation</vt:lpstr>
      <vt:lpstr>In hierdie les</vt:lpstr>
      <vt:lpstr>Hoe lyk dit?</vt:lpstr>
      <vt:lpstr>Individueel</vt:lpstr>
      <vt:lpstr>Impakstudie- Meet doeltreffendheid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Andrea Hufkie</cp:lastModifiedBy>
  <cp:revision>11</cp:revision>
  <dcterms:created xsi:type="dcterms:W3CDTF">2023-02-25T10:14:51Z</dcterms:created>
  <dcterms:modified xsi:type="dcterms:W3CDTF">2023-05-05T09:14:23Z</dcterms:modified>
</cp:coreProperties>
</file>