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Lst>
  <p:notesMasterIdLst>
    <p:notesMasterId r:id="rId11"/>
  </p:notesMasterIdLst>
  <p:sldIdLst>
    <p:sldId id="256" r:id="rId2"/>
    <p:sldId id="268" r:id="rId3"/>
    <p:sldId id="258" r:id="rId4"/>
    <p:sldId id="259" r:id="rId5"/>
    <p:sldId id="269" r:id="rId6"/>
    <p:sldId id="260" r:id="rId7"/>
    <p:sldId id="262" r:id="rId8"/>
    <p:sldId id="266" r:id="rId9"/>
    <p:sldId id="267" r:id="rId10"/>
  </p:sldIdLst>
  <p:sldSz cx="9144000" cy="5143500" type="screen16x9"/>
  <p:notesSz cx="6858000" cy="9144000"/>
  <p:embeddedFontLst>
    <p:embeddedFont>
      <p:font typeface="Calibri" panose="020F0502020204030204" pitchFamily="34" charset="0"/>
      <p:regular r:id="rId12"/>
      <p:bold r:id="rId13"/>
      <p:italic r:id="rId14"/>
      <p:boldItalic r:id="rId15"/>
    </p:embeddedFont>
    <p:embeddedFont>
      <p:font typeface="Lexend Mega" panose="020B0604020202020204" charset="0"/>
      <p:regular r:id="rId16"/>
      <p:bold r:id="rId17"/>
    </p:embeddedFont>
    <p:embeddedFont>
      <p:font typeface="Open Sans" panose="020B0606030504020204" pitchFamily="34" charset="0"/>
      <p:regular r:id="rId18"/>
      <p:bold r:id="rId19"/>
      <p:italic r:id="rId20"/>
      <p:boldItalic r:id="rId21"/>
    </p:embeddedFont>
    <p:embeddedFont>
      <p:font typeface="Roboto" panose="02000000000000000000" pitchFamily="2"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DDDE90-0513-4A72-88A6-E75E7A3046B3}" v="23" dt="2022-08-13T09:17:29.213"/>
  </p1510:revLst>
</p1510:revInfo>
</file>

<file path=ppt/tableStyles.xml><?xml version="1.0" encoding="utf-8"?>
<a:tblStyleLst xmlns:a="http://schemas.openxmlformats.org/drawingml/2006/main" def="{7962EFEA-8958-4889-931D-DB8192749A22}">
  <a:tblStyle styleId="{7962EFEA-8958-4889-931D-DB8192749A2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7685" autoAdjust="0"/>
  </p:normalViewPr>
  <p:slideViewPr>
    <p:cSldViewPr snapToGrid="0">
      <p:cViewPr varScale="1">
        <p:scale>
          <a:sx n="102" d="100"/>
          <a:sy n="102" d="100"/>
        </p:scale>
        <p:origin x="188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B-nEYsyRlYo"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7"/>
        <p:cNvGrpSpPr/>
        <p:nvPr/>
      </p:nvGrpSpPr>
      <p:grpSpPr>
        <a:xfrm>
          <a:off x="0" y="0"/>
          <a:ext cx="0" cy="0"/>
          <a:chOff x="0" y="0"/>
          <a:chExt cx="0" cy="0"/>
        </a:xfrm>
      </p:grpSpPr>
      <p:sp>
        <p:nvSpPr>
          <p:cNvPr id="5498" name="Google Shape;549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99" name="Google Shape;549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Welkom terug Graad 8s, vir ons finale les oor die Omgewingsgesondheidsonderwerp.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Ons het nogal 'n bietjie inligting in ons laaste twee lesse gedek.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Ons het die volgende geleer: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wat is omgewingsgesondheid,</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waarom die bewaring van ons planeet belangrik is,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die impak wat mense op die planeet het, afval en waar dit vandaan kom en</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Wêrelddag</a:t>
            </a:r>
            <a:b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b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In hierdie les gaan on sdie konsep van </a:t>
            </a:r>
            <a:r>
              <a:rPr lang="af-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Omgewingsgesondheidsprogramme</a:t>
            </a:r>
            <a:r>
              <a:rPr lang="af-ZA" sz="1800" dirty="0">
                <a:effectLst/>
                <a:latin typeface="Arial" panose="020B0604020202020204" pitchFamily="34" charset="0"/>
                <a:ea typeface="Calibri" panose="020F0502020204030204" pitchFamily="34" charset="0"/>
                <a:cs typeface="Times New Roman" panose="02020603050405020304" pitchFamily="18" charset="0"/>
              </a:rPr>
              <a:t> bespreek</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Weet enigeen van julle wat 'n Omgewingsgesondheidsprogram is of het jul al ooit van iets soortgelyk gehoor?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Symbol" panose="05050102010706020507" pitchFamily="18" charset="2"/>
              <a:buNone/>
              <a:tabLst>
                <a:tab pos="590550" algn="l"/>
              </a:tabLst>
            </a:pPr>
            <a:endParaRPr lang="en-US" sz="1800" dirty="0">
              <a:ln>
                <a:noFill/>
              </a:ln>
              <a:solidFill>
                <a:srgbClr val="000000"/>
              </a:solidFill>
              <a:effectLst>
                <a:outerShdw blurRad="38100" dist="19050" dir="2700000" algn="tl">
                  <a:schemeClr val="dk1">
                    <a:alpha val="40000"/>
                  </a:schemeClr>
                </a:outerShdw>
              </a:effectLst>
              <a:latin typeface="Arial" panose="020B0604020202020204" pitchFamily="34" charset="0"/>
            </a:endParaRPr>
          </a:p>
          <a:p>
            <a:pPr marL="0" lvl="0" indent="0">
              <a:lnSpc>
                <a:spcPct val="107000"/>
              </a:lnSpc>
              <a:spcAft>
                <a:spcPts val="800"/>
              </a:spcAft>
              <a:buFont typeface="Symbol" panose="05050102010706020507" pitchFamily="18" charset="2"/>
              <a:buNone/>
              <a:tabLst>
                <a:tab pos="590550" algn="l"/>
              </a:tabLst>
            </a:pPr>
            <a:r>
              <a:rPr lang="en-ZA" sz="1800" b="0" i="0" u="none" dirty="0" err="1">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Sien</a:t>
            </a:r>
            <a:r>
              <a:rPr lang="en-ZA" sz="1800" b="0" i="0" u="none"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 </a:t>
            </a:r>
            <a:r>
              <a:rPr lang="en-ZA" sz="1800" b="1" i="1" u="sng" dirty="0" err="1">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Onderwysernota</a:t>
            </a:r>
            <a:r>
              <a:rPr lang="en-ZA" sz="1800" b="1" i="1" u="sng"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
</a:t>
            </a:r>
            <a:endParaRPr b="1" i="1"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2"/>
        <p:cNvGrpSpPr/>
        <p:nvPr/>
      </p:nvGrpSpPr>
      <p:grpSpPr>
        <a:xfrm>
          <a:off x="0" y="0"/>
          <a:ext cx="0" cy="0"/>
          <a:chOff x="0" y="0"/>
          <a:chExt cx="0" cy="0"/>
        </a:xfrm>
      </p:grpSpPr>
      <p:sp>
        <p:nvSpPr>
          <p:cNvPr id="5533" name="Google Shape;5533;g107df281eba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4" name="Google Shape;5534;g107df281eba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07000"/>
              </a:lnSpc>
              <a:spcAft>
                <a:spcPts val="800"/>
              </a:spcAft>
              <a:buNone/>
              <a:tabLst>
                <a:tab pos="590550" algn="l"/>
              </a:tabLst>
            </a:pPr>
            <a:r>
              <a:rPr lang="af-ZA" sz="1800" b="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So, waaroor gaan dit eintlik?</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en-ZA" sz="1800" b="1" u="none" strike="noStrike"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Omgewingsgesondheidsprogramme / -veldtogte</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is 'n manier om </a:t>
            </a:r>
            <a:r>
              <a:rPr lang="af-ZA" sz="1800" dirty="0">
                <a:effectLst/>
                <a:latin typeface="Arial" panose="020B0604020202020204" pitchFamily="34" charset="0"/>
                <a:ea typeface="Calibri" panose="020F0502020204030204" pitchFamily="34" charset="0"/>
                <a:cs typeface="Times New Roman" panose="02020603050405020304" pitchFamily="18" charset="0"/>
              </a:rPr>
              <a:t>die publiek </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op te voed oor die belangrikheid daarvan om ons omgewing se kwesbaarheid te verstaan en dit te beskerm.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effectLst/>
                <a:latin typeface="Arial" panose="020B0604020202020204" pitchFamily="34" charset="0"/>
                <a:ea typeface="Calibri" panose="020F0502020204030204" pitchFamily="34" charset="0"/>
                <a:cs typeface="Times New Roman" panose="02020603050405020304" pitchFamily="18" charset="0"/>
              </a:rPr>
              <a:t>Dus </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het hulle ten doel </a:t>
            </a:r>
            <a:r>
              <a:rPr lang="af-ZA" sz="1800" dirty="0">
                <a:ln>
                  <a:noFill/>
                </a:ln>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om gewone mense</a:t>
            </a:r>
            <a:r>
              <a:rPr lang="af-ZA" sz="1800" dirty="0">
                <a:effectLst/>
                <a:latin typeface="Arial" panose="020B0604020202020204" pitchFamily="34" charset="0"/>
                <a:ea typeface="Calibri" panose="020F0502020204030204" pitchFamily="34" charset="0"/>
                <a:cs typeface="Times New Roman" panose="02020603050405020304" pitchFamily="18" charset="0"/>
              </a:rPr>
              <a:t> </a:t>
            </a:r>
            <a:r>
              <a:rPr lang="af-ZA" sz="1800" b="1" dirty="0">
                <a:ln>
                  <a:noFill/>
                </a:ln>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op te voed</a:t>
            </a:r>
            <a:r>
              <a:rPr lang="af-ZA" sz="1800" dirty="0">
                <a:ln>
                  <a:noFill/>
                </a:ln>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af-ZA" sz="1800" dirty="0">
                <a:effectLst/>
                <a:latin typeface="Arial" panose="020B0604020202020204" pitchFamily="34" charset="0"/>
                <a:ea typeface="Calibri" panose="020F0502020204030204" pitchFamily="34" charset="0"/>
                <a:cs typeface="Times New Roman" panose="02020603050405020304" pitchFamily="18" charset="0"/>
              </a:rPr>
              <a:t>bewustheid </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onder gewone mense </a:t>
            </a:r>
            <a:r>
              <a:rPr lang="af-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te verhoog</a:t>
            </a:r>
            <a:r>
              <a:rPr lang="af-ZA" sz="1800" dirty="0">
                <a:effectLst/>
                <a:latin typeface="Arial" panose="020B0604020202020204" pitchFamily="34" charset="0"/>
                <a:ea typeface="Calibri" panose="020F0502020204030204" pitchFamily="34" charset="0"/>
                <a:cs typeface="Times New Roman" panose="02020603050405020304" pitchFamily="18" charset="0"/>
              </a:rPr>
              <a:t> en </a:t>
            </a:r>
            <a:r>
              <a:rPr lang="af-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meer ekologies verantwoordelike gedrag aan te moedig.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Hierdie veranderinge in </a:t>
            </a:r>
            <a:r>
              <a:rPr lang="af-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ekologies verantwoordelike gedrag</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kan die volgende insluit: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aankoop op 'n omgewingsvriendelike en -bewuste wyse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behoorlike wegdoening van items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en betrokke te raak by georganiseerde pogings om almal oor omgewingsonderwerpe op te voed.</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590550" algn="l"/>
              </a:tabLs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Ons moes almal onlangs beurtkrag trotseer. Alhoewel daar baie maniere is waarop Suid-Afrika meer elektrisiteit kan opwek, is sommige hiervan meer omgewingsvriendelik as ander.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Wat is sommige van die alternatiewe?</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b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b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Sonkrag is ‘n gewilde alternatiewe bron van elektrisiteit. In 'n sonnige en pragtige klimaat, soos ons in Suid-Afrika het, is dit 'n lewensvatbare bron van energie (selfs al is dit slegs bedags werkend).</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Watter ander </a:t>
            </a:r>
            <a:r>
              <a:rPr lang="af-ZA" sz="1800" b="1"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vorme van hernubare energie</a:t>
            </a:r>
            <a:r>
              <a:rPr lang="af-ZA" sz="1800"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ken jy wat veilig</a:t>
            </a:r>
            <a:r>
              <a:rPr lang="af-ZA" sz="1800" dirty="0">
                <a:effectLst/>
                <a:latin typeface="Arial" panose="020B0604020202020204" pitchFamily="34" charset="0"/>
                <a:ea typeface="Calibri" panose="020F0502020204030204" pitchFamily="34" charset="0"/>
                <a:cs typeface="Times New Roman" panose="02020603050405020304" pitchFamily="18" charset="0"/>
              </a:rPr>
              <a:t> </a:t>
            </a:r>
            <a:r>
              <a:rPr lang="af-ZA" sz="1800"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is vir die planeet?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18477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9"/>
        <p:cNvGrpSpPr/>
        <p:nvPr/>
      </p:nvGrpSpPr>
      <p:grpSpPr>
        <a:xfrm>
          <a:off x="0" y="0"/>
          <a:ext cx="0" cy="0"/>
          <a:chOff x="0" y="0"/>
          <a:chExt cx="0" cy="0"/>
        </a:xfrm>
      </p:grpSpPr>
      <p:sp>
        <p:nvSpPr>
          <p:cNvPr id="5510" name="Google Shape;5510;g107eaf26ae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11" name="Google Shape;5511;g107eaf26ae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07000"/>
              </a:lnSpc>
              <a:spcAft>
                <a:spcPts val="800"/>
              </a:spcAft>
              <a:buNone/>
              <a:tabLst>
                <a:tab pos="590550" algn="l"/>
              </a:tabLst>
            </a:pPr>
            <a:r>
              <a:rPr lang="af-ZA" sz="1800" b="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Ander VOORBEELDE van omgewingsgesondheidsprogramme sluit dinge in soos: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590550" algn="l"/>
              </a:tabLs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spcAft>
                <a:spcPts val="800"/>
              </a:spcAft>
              <a:tabLst>
                <a:tab pos="590550" algn="l"/>
              </a:tabLst>
            </a:pPr>
            <a:r>
              <a:rPr lang="af-ZA" sz="1800" i="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Herwinningsprojekte, E-afval versameling, watersuiwering, bewaringsprojekte</a:t>
            </a:r>
            <a:endParaRPr lang="en-ZA" sz="1800" i="1"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spcAft>
                <a:spcPts val="800"/>
              </a:spcAft>
              <a:tabLst>
                <a:tab pos="590550" algn="l"/>
              </a:tabLs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spcAft>
                <a:spcPts val="800"/>
              </a:spcAft>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Dit kan</a:t>
            </a:r>
            <a:r>
              <a:rPr lang="af-ZA" sz="1800" i="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sosiale aktivisme</a:t>
            </a:r>
            <a:r>
              <a:rPr lang="af-ZA" sz="1800" dirty="0">
                <a:effectLst/>
                <a:latin typeface="Arial" panose="020B0604020202020204" pitchFamily="34" charset="0"/>
                <a:ea typeface="Calibri" panose="020F0502020204030204" pitchFamily="34" charset="0"/>
                <a:cs typeface="Times New Roman" panose="02020603050405020304" pitchFamily="18" charset="0"/>
              </a:rPr>
              <a:t> wees</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 soos optogte, toesprake, saamtrekke en ander vorme van burgerlike betrokkenheid.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Dit kan </a:t>
            </a:r>
            <a:r>
              <a:rPr lang="af-ZA" sz="1800" i="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vrywilligheid</a:t>
            </a:r>
            <a:r>
              <a:rPr lang="af-ZA" sz="1800" dirty="0">
                <a:effectLst/>
                <a:latin typeface="Arial" panose="020B0604020202020204" pitchFamily="34" charset="0"/>
                <a:ea typeface="Calibri" panose="020F0502020204030204" pitchFamily="34" charset="0"/>
                <a:cs typeface="Times New Roman" panose="02020603050405020304" pitchFamily="18" charset="0"/>
              </a:rPr>
              <a:t> wees </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 soos om bome te plant, rommel skoon te verwyder en ander praktiese aktiwiteite wat die omgewing direk verbeter.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'n </a:t>
            </a:r>
            <a:r>
              <a:rPr lang="af-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Omgewingsgesondheidsprogram</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begin gewoonlik deur bewustheid te verhoog. Om gewone mense bewus te maak van die omgewingskwessies en die wetenskap agter die aanbevole oplossing(s) vir die probleem(e). Dit word dan gevolg deur die bestuur van werkswinkels en om groepe mense op te voed oor wat hulle kan doen om by te dra.</a:t>
            </a:r>
            <a:r>
              <a:rPr lang="af-ZA" sz="1800" dirty="0">
                <a:effectLst/>
                <a:latin typeface="Arial" panose="020B0604020202020204" pitchFamily="34" charset="0"/>
                <a:ea typeface="Calibri" panose="020F0502020204030204" pitchFamily="34" charset="0"/>
                <a:cs typeface="Times New Roman" panose="02020603050405020304" pitchFamily="18" charset="0"/>
              </a:rPr>
              <a:t> </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Sodra hulle meer ingelig (</a:t>
            </a:r>
            <a:r>
              <a:rPr lang="af-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opgevoed</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is, sal gewone mense hopelik meer </a:t>
            </a:r>
            <a:r>
              <a:rPr lang="af-ZA" sz="1800" dirty="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ekologies </a:t>
            </a:r>
            <a:r>
              <a:rPr lang="af-ZA" sz="1800" b="1" dirty="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verantwoordelike gedrag</a:t>
            </a:r>
            <a:r>
              <a:rPr lang="af-ZA" sz="1800" dirty="0">
                <a:effectLst/>
                <a:latin typeface="Arial" panose="020B0604020202020204" pitchFamily="34" charset="0"/>
                <a:ea typeface="Calibri" panose="020F0502020204030204" pitchFamily="34" charset="0"/>
                <a:cs typeface="Times New Roman" panose="02020603050405020304" pitchFamily="18" charset="0"/>
              </a:rPr>
              <a:t> </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begin beoefen (sien </a:t>
            </a:r>
            <a:r>
              <a:rPr lang="af-ZA" sz="1800" i="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Skyfie 2)</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en ander aanmoedig om dieselfde te doen.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6"/>
        <p:cNvGrpSpPr/>
        <p:nvPr/>
      </p:nvGrpSpPr>
      <p:grpSpPr>
        <a:xfrm>
          <a:off x="0" y="0"/>
          <a:ext cx="0" cy="0"/>
          <a:chOff x="0" y="0"/>
          <a:chExt cx="0" cy="0"/>
        </a:xfrm>
      </p:grpSpPr>
      <p:sp>
        <p:nvSpPr>
          <p:cNvPr id="5527" name="Google Shape;5527;g107df281eba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28" name="Google Shape;5528;g107df281eba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Hierdie video is 'n bietjie anders as wat jy normaalweg kyk, maar dit het 'n baie sterk boodskap </a:t>
            </a:r>
            <a:b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b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die verhoging van </a:t>
            </a:r>
            <a:r>
              <a:rPr lang="af-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bewustheid</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oor Omgewingsgesondheid.</a:t>
            </a:r>
            <a:r>
              <a:rPr lang="af-ZA" sz="1800" dirty="0">
                <a:effectLst/>
                <a:latin typeface="Arial" panose="020B0604020202020204" pitchFamily="34" charset="0"/>
                <a:ea typeface="Calibri" panose="020F0502020204030204" pitchFamily="34" charset="0"/>
                <a:cs typeface="Times New Roman" panose="02020603050405020304" pitchFamily="18" charset="0"/>
              </a:rPr>
              <a:t> </a:t>
            </a:r>
            <a:b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b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Luister aandagtig na die lirieke en let op wat gesê word.</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Kyk:</a:t>
            </a:r>
            <a:r>
              <a:rPr lang="af-ZA" sz="1800" u="sng" dirty="0">
                <a:ln>
                  <a:noFill/>
                </a:ln>
                <a:solidFill>
                  <a:srgbClr val="0563C1"/>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hlinkClick r:id="rId3"/>
              </a:rPr>
              <a:t> https://www.youtube.com/watch?v=B-nEYsyRlYo</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(4 min)</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buNone/>
            </a:pPr>
            <a:r>
              <a:rPr lang="af-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'Sy epiese boodskap sal maak dat jy die wêreld wil red’</a:t>
            </a:r>
            <a:endParaRPr lang="en-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ZA" sz="1100" b="1" i="1" u="sng"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ZA" sz="1100" b="0" i="0" u="none" dirty="0" err="1">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Sien</a:t>
            </a:r>
            <a:r>
              <a:rPr lang="en-ZA" sz="1100" b="0" i="0" u="none"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 </a:t>
            </a:r>
            <a:r>
              <a:rPr lang="en-ZA" sz="1100" b="1" i="1" u="sng" dirty="0" err="1">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Onderwysernota</a:t>
            </a:r>
            <a:r>
              <a:rPr lang="en-ZA" sz="1100" b="1" i="1" u="sng"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
</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5"/>
        <p:cNvGrpSpPr/>
        <p:nvPr/>
      </p:nvGrpSpPr>
      <p:grpSpPr>
        <a:xfrm>
          <a:off x="0" y="0"/>
          <a:ext cx="0" cy="0"/>
          <a:chOff x="0" y="0"/>
          <a:chExt cx="0" cy="0"/>
        </a:xfrm>
      </p:grpSpPr>
      <p:sp>
        <p:nvSpPr>
          <p:cNvPr id="5546" name="Google Shape;5546;g107df281eba_0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7" name="Google Shape;5547;g107df281eba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rtl="0" eaLnBrk="1" fontAlgn="auto" latinLnBrk="0" hangingPunct="1">
              <a:lnSpc>
                <a:spcPct val="107000"/>
              </a:lnSpc>
              <a:spcBef>
                <a:spcPts val="0"/>
              </a:spcBef>
              <a:spcAft>
                <a:spcPts val="800"/>
              </a:spcAft>
              <a:buClr>
                <a:srgbClr val="000000"/>
              </a:buClr>
              <a:buSzPts val="1100"/>
              <a:buFont typeface="Arial"/>
              <a:buNone/>
              <a:tabLst/>
              <a:defRPr/>
            </a:pPr>
            <a:r>
              <a:rPr lang="en-ZA" sz="1800" b="1" i="1" u="sng" dirty="0" err="1">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Onderwysernota</a:t>
            </a:r>
            <a:r>
              <a:rPr lang="en-ZA" sz="1800" b="1" i="1" u="sng"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
</a:t>
            </a:r>
            <a:endParaRPr lang="en-ZA" sz="1800" i="1" dirty="0">
              <a:ln>
                <a:noFill/>
              </a:ln>
              <a:solidFill>
                <a:srgbClr val="FF0000"/>
              </a:solidFill>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Dit is baie aangrypend en beklemtoon ons impak op die omgewing. As elke persoon een ding doen, stel jou voor wat ons gesamentlik kan doen?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Segoe UI" panose="020B0502040204020203" pitchFamily="34"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8844323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2"/>
        <p:cNvGrpSpPr/>
        <p:nvPr/>
      </p:nvGrpSpPr>
      <p:grpSpPr>
        <a:xfrm>
          <a:off x="0" y="0"/>
          <a:ext cx="0" cy="0"/>
          <a:chOff x="0" y="0"/>
          <a:chExt cx="0" cy="0"/>
        </a:xfrm>
      </p:grpSpPr>
      <p:sp>
        <p:nvSpPr>
          <p:cNvPr id="5533" name="Google Shape;5533;g107df281eba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4" name="Google Shape;5534;g107df281eba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Soos jy gesien het, is dit eintlik baie belangrik om meer ekologies verantwoordelike gedrag te probeer beoefen. As elke persoon een ding doen, stel jou voor wat ons gesamentlik kan doen?</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Vandag begin jy met jou eie belofte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5"/>
        <p:cNvGrpSpPr/>
        <p:nvPr/>
      </p:nvGrpSpPr>
      <p:grpSpPr>
        <a:xfrm>
          <a:off x="0" y="0"/>
          <a:ext cx="0" cy="0"/>
          <a:chOff x="0" y="0"/>
          <a:chExt cx="0" cy="0"/>
        </a:xfrm>
      </p:grpSpPr>
      <p:sp>
        <p:nvSpPr>
          <p:cNvPr id="5546" name="Google Shape;5546;g107df281eba_0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7" name="Google Shape;5547;g107df281eba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Sien </a:t>
            </a:r>
            <a:r>
              <a:rPr lang="af-ZA"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Les 3 - Wêrelddag Belofte - Klasaktiwiteit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Vandag sal almal die kans kry om te besluit oor EEN ding wat hulle kan doen om ons planeet</a:t>
            </a:r>
            <a:r>
              <a:rPr lang="af-ZA" sz="1800" dirty="0">
                <a:effectLst/>
                <a:latin typeface="Arial" panose="020B0604020202020204" pitchFamily="34" charset="0"/>
                <a:ea typeface="Calibri" panose="020F0502020204030204" pitchFamily="34" charset="0"/>
                <a:cs typeface="Times New Roman" panose="02020603050405020304" pitchFamily="18" charset="0"/>
              </a:rPr>
              <a:t> </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te help - met behulp van die handafdruk.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endParaRPr lang="en-ZA" sz="1800" b="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en-ZA" sz="1100" b="0" u="none" dirty="0" err="1">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Sien</a:t>
            </a:r>
            <a:r>
              <a:rPr lang="en-ZA" sz="1100" b="0" u="none"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100" b="1" u="sng" dirty="0" err="1">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Onderwysernota</a:t>
            </a:r>
            <a:r>
              <a:rPr lang="en-ZA" sz="1100" b="1" u="sng"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4"/>
        <p:cNvGrpSpPr/>
        <p:nvPr/>
      </p:nvGrpSpPr>
      <p:grpSpPr>
        <a:xfrm>
          <a:off x="0" y="0"/>
          <a:ext cx="0" cy="0"/>
          <a:chOff x="0" y="0"/>
          <a:chExt cx="0" cy="0"/>
        </a:xfrm>
      </p:grpSpPr>
      <p:sp>
        <p:nvSpPr>
          <p:cNvPr id="5755" name="Google Shape;5755;g1094dac3bce_0_7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6" name="Google Shape;5756;g1094dac3bce_0_7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Sien </a:t>
            </a:r>
            <a:r>
              <a:rPr lang="af-ZA"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Les 3 – Groepaktiwiteit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en-US"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Groepsaktiwiteit: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Vir hierdie taak sal julle in groepe van DRIE of VIER</a:t>
            </a:r>
            <a:r>
              <a:rPr lang="af-ZA" sz="1800" dirty="0">
                <a:effectLst/>
                <a:latin typeface="Arial" panose="020B0604020202020204" pitchFamily="34" charset="0"/>
                <a:ea typeface="Calibri" panose="020F0502020204030204" pitchFamily="34" charset="0"/>
                <a:cs typeface="Times New Roman" panose="02020603050405020304" pitchFamily="18" charset="0"/>
              </a:rPr>
              <a:t> werk</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Elke groepslid sal 'n afskrif van die </a:t>
            </a:r>
            <a:r>
              <a:rPr lang="af-ZA"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Les 3 - Groepaktiwiteitsuitdeelstuk</a:t>
            </a:r>
            <a:r>
              <a:rPr lang="af-ZA" sz="1800" dirty="0">
                <a:effectLst/>
                <a:latin typeface="Arial" panose="020B0604020202020204" pitchFamily="34" charset="0"/>
                <a:ea typeface="Calibri" panose="020F0502020204030204" pitchFamily="34" charset="0"/>
                <a:cs typeface="Times New Roman" panose="02020603050405020304" pitchFamily="18" charset="0"/>
              </a:rPr>
              <a:t> kry</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a:t>
            </a:r>
            <a:r>
              <a:rPr lang="af-ZA" sz="1800" dirty="0">
                <a:effectLst/>
                <a:latin typeface="Arial" panose="020B0604020202020204" pitchFamily="34" charset="0"/>
                <a:ea typeface="Calibri" panose="020F0502020204030204" pitchFamily="34" charset="0"/>
                <a:cs typeface="Times New Roman" panose="02020603050405020304" pitchFamily="18" charset="0"/>
              </a:rPr>
              <a:t> Skryf</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jou naam en jou groepslede</a:t>
            </a:r>
            <a:r>
              <a:rPr lang="af-ZA" sz="1800" dirty="0">
                <a:effectLst/>
                <a:latin typeface="Arial" panose="020B0604020202020204" pitchFamily="34" charset="0"/>
                <a:ea typeface="Calibri" panose="020F0502020204030204" pitchFamily="34" charset="0"/>
                <a:cs typeface="Times New Roman" panose="02020603050405020304" pitchFamily="18" charset="0"/>
              </a:rPr>
              <a:t> </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se name daarop.</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Jy moet met 'n </a:t>
            </a:r>
            <a:r>
              <a:rPr lang="af-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omgewingsveldtog vorendag</a:t>
            </a:r>
            <a:r>
              <a:rPr lang="af-ZA" sz="1800" dirty="0">
                <a:effectLst/>
                <a:latin typeface="Arial" panose="020B0604020202020204" pitchFamily="34" charset="0"/>
                <a:ea typeface="Calibri" panose="020F0502020204030204" pitchFamily="34" charset="0"/>
                <a:cs typeface="Times New Roman" panose="02020603050405020304" pitchFamily="18" charset="0"/>
              </a:rPr>
              <a:t> kom wat by </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jou skool geïmplementeer kan word</a:t>
            </a:r>
            <a:r>
              <a:rPr lang="af-ZA" sz="1800" dirty="0">
                <a:effectLst/>
                <a:latin typeface="Arial" panose="020B0604020202020204" pitchFamily="34" charset="0"/>
                <a:ea typeface="Calibri" panose="020F0502020204030204" pitchFamily="34" charset="0"/>
                <a:cs typeface="Times New Roman" panose="02020603050405020304" pitchFamily="18" charset="0"/>
              </a:rPr>
              <a:t>.</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Jy moet die volgende inligting opskryf:</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tabLst>
                <a:tab pos="457200" algn="l"/>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Beskrywing (van die veldtog en waaroor dit gaan)</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tabLst>
                <a:tab pos="457200" algn="l"/>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Waarom jou groep dink dat dit 'n goeie idee sal wees (waarom sou dit geskik wees vir jou skool).</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tabLst>
                <a:tab pos="457200" algn="l"/>
                <a:tab pos="590550" algn="l"/>
              </a:tabLst>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Wat jou groep moet doen (wat word benodig om dit aan die gang te kry)</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2"/>
        <p:cNvGrpSpPr/>
        <p:nvPr/>
      </p:nvGrpSpPr>
      <p:grpSpPr>
        <a:xfrm>
          <a:off x="0" y="0"/>
          <a:ext cx="0" cy="0"/>
          <a:chOff x="0" y="0"/>
          <a:chExt cx="0" cy="0"/>
        </a:xfrm>
      </p:grpSpPr>
      <p:sp>
        <p:nvSpPr>
          <p:cNvPr id="5533" name="Google Shape;5533;g107df281eba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4" name="Google Shape;5534;g107df281eba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spcAft>
                <a:spcPts val="800"/>
              </a:spcAft>
              <a:buNone/>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Dit is van kritieke belang om die omgewing te beskerm om die vernietiging van ekostelsels wat deur menslike aktiwiteit veroorsaak word, te verminder. Dit is 'n </a:t>
            </a:r>
            <a:r>
              <a:rPr lang="af-ZA" sz="1800" b="1" i="1"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morele verpligting</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vir mense om die omgewing te beskerm teen besoedeling en ander aktiwiteite wat tot omgewingsagteruitgang lei. Wat belangrik is, is dat </a:t>
            </a:r>
            <a:r>
              <a:rPr lang="af-ZA" sz="1800" b="1" i="1"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omgewingsagteruitgang</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nadelig is, aangesien dit die langtermyngesondheid van diere, mense en plante bedreig.</a:t>
            </a:r>
            <a:endParaRPr lang="en-ZA" sz="1800" dirty="0">
              <a:effectLst/>
              <a:latin typeface="Times New Roman" panose="02020603050405020304" pitchFamily="18" charset="0"/>
              <a:ea typeface="Times New Roman" panose="02020603050405020304" pitchFamily="18" charset="0"/>
            </a:endParaRPr>
          </a:p>
          <a:p>
            <a:pPr marL="158750" indent="0">
              <a:buNone/>
            </a:pP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Lug- en waterbesoedeling, aardverwarming, rookmis, suurreën, ontbossing en veldbrande is net 'n paar van die omgewingskwessies wat ons nou in die gesig staar. Dit is almal se verantwoordelikheid om na die omgewing om te sien om hierdie planeet 'n wonderlike plek te maak om te lewe. 'n Mens hoef nie </a:t>
            </a:r>
            <a:r>
              <a:rPr lang="af-ZA" sz="1800" dirty="0">
                <a:effectLst/>
                <a:latin typeface="Arial" panose="020B0604020202020204" pitchFamily="34" charset="0"/>
                <a:ea typeface="Calibri" panose="020F0502020204030204" pitchFamily="34" charset="0"/>
              </a:rPr>
              <a:t> </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baie geld te spandeer om groen te leef</a:t>
            </a:r>
            <a:r>
              <a:rPr lang="af-ZA" sz="1800" dirty="0">
                <a:effectLst/>
                <a:latin typeface="Arial" panose="020B0604020202020204" pitchFamily="34" charset="0"/>
                <a:ea typeface="Calibri" panose="020F0502020204030204" pitchFamily="34" charset="0"/>
              </a:rPr>
              <a:t> </a:t>
            </a:r>
            <a:r>
              <a:rPr lang="af-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nie, eenvoudige veranderinge in ons daaglikse lewenstyl is al wat nodig is om jou koolstofvoetspoor op die omgewing te verminder.</a:t>
            </a:r>
          </a:p>
          <a:p>
            <a:pPr marL="158750" indent="0">
              <a:buNone/>
            </a:pPr>
            <a:endPar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ndParaRPr>
          </a:p>
          <a:p>
            <a:pPr marL="158750" indent="0">
              <a:buNone/>
            </a:pPr>
            <a:r>
              <a:rPr lang="nl-NL" sz="1800"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Ten slotte is daar 'n informele aktiwiteit (</a:t>
            </a:r>
            <a:r>
              <a:rPr lang="nl-NL" sz="1800" b="1" i="1" u="sng"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Les 3 - Informele Aktiwiteit - Oefenvrae</a:t>
            </a:r>
            <a:r>
              <a:rPr lang="nl-NL" sz="1800" dirty="0">
                <a:ln>
                  <a:noFill/>
                </a:ln>
                <a:solidFill>
                  <a:srgbClr val="FF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 wat gebruik kan word as voorbereiding vir die jaareinde kontroletoets. 
</a:t>
            </a:r>
            <a:endParaRPr lang="en-ZA" sz="1800" dirty="0">
              <a:ln>
                <a:noFill/>
              </a:ln>
              <a:solidFill>
                <a:srgbClr val="FF0000"/>
              </a:solidFill>
              <a:effectLst>
                <a:outerShdw blurRad="38100" dist="19050" dir="2700000" algn="tl">
                  <a:schemeClr val="dk1">
                    <a:alpha val="40000"/>
                  </a:schemeClr>
                </a:outerShdw>
              </a:effectLst>
              <a:latin typeface="Arial" panose="020B0604020202020204" pitchFamily="34" charset="0"/>
            </a:endParaRPr>
          </a:p>
          <a:p>
            <a:pPr marL="158750" indent="0">
              <a:buNone/>
            </a:pPr>
            <a:r>
              <a:rPr lang="nl-NL" sz="1800" dirty="0">
                <a:ln>
                  <a:noFill/>
                </a:ln>
                <a:solidFill>
                  <a:srgbClr val="FF0000"/>
                </a:solidFill>
                <a:effectLst>
                  <a:outerShdw blurRad="38100" dist="19050" dir="2700000" algn="tl">
                    <a:schemeClr val="dk1">
                      <a:alpha val="40000"/>
                    </a:schemeClr>
                  </a:outerShdw>
                </a:effectLst>
                <a:latin typeface="Arial" panose="020B0604020202020204" pitchFamily="34" charset="0"/>
              </a:rPr>
              <a:t>Voltooi vir huiswerk wat nie tydens die klas voltooi kon word nie. 
</a:t>
            </a:r>
            <a:endParaRPr dirty="0"/>
          </a:p>
        </p:txBody>
      </p:sp>
    </p:spTree>
    <p:extLst>
      <p:ext uri="{BB962C8B-B14F-4D97-AF65-F5344CB8AC3E}">
        <p14:creationId xmlns:p14="http://schemas.microsoft.com/office/powerpoint/2010/main" val="209713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5325" y="3485750"/>
            <a:ext cx="7124700" cy="167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rot="5400000">
            <a:off x="3382216" y="806309"/>
            <a:ext cx="324027" cy="7150572"/>
          </a:xfrm>
          <a:custGeom>
            <a:avLst/>
            <a:gdLst/>
            <a:ahLst/>
            <a:cxnLst/>
            <a:rect l="l" t="t" r="r" b="b"/>
            <a:pathLst>
              <a:path w="2312" h="37416" extrusionOk="0">
                <a:moveTo>
                  <a:pt x="0" y="1"/>
                </a:moveTo>
                <a:lnTo>
                  <a:pt x="2312" y="1"/>
                </a:lnTo>
                <a:lnTo>
                  <a:pt x="2312" y="37415"/>
                </a:lnTo>
                <a:lnTo>
                  <a:pt x="0" y="37415"/>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5400000">
            <a:off x="198597" y="4144108"/>
            <a:ext cx="471893" cy="473996"/>
          </a:xfrm>
          <a:custGeom>
            <a:avLst/>
            <a:gdLst/>
            <a:ahLst/>
            <a:cxnLst/>
            <a:rect l="l" t="t" r="r" b="b"/>
            <a:pathLst>
              <a:path w="3367" h="3382" extrusionOk="0">
                <a:moveTo>
                  <a:pt x="2962" y="1055"/>
                </a:moveTo>
                <a:lnTo>
                  <a:pt x="2962" y="412"/>
                </a:lnTo>
                <a:lnTo>
                  <a:pt x="2319" y="412"/>
                </a:lnTo>
                <a:lnTo>
                  <a:pt x="2319" y="0"/>
                </a:lnTo>
                <a:lnTo>
                  <a:pt x="1055" y="0"/>
                </a:lnTo>
                <a:lnTo>
                  <a:pt x="1055" y="412"/>
                </a:lnTo>
                <a:lnTo>
                  <a:pt x="412" y="412"/>
                </a:lnTo>
                <a:lnTo>
                  <a:pt x="412" y="1055"/>
                </a:lnTo>
                <a:lnTo>
                  <a:pt x="0" y="1055"/>
                </a:lnTo>
                <a:lnTo>
                  <a:pt x="0" y="2312"/>
                </a:lnTo>
                <a:lnTo>
                  <a:pt x="412" y="2312"/>
                </a:lnTo>
                <a:lnTo>
                  <a:pt x="412" y="2962"/>
                </a:lnTo>
                <a:lnTo>
                  <a:pt x="1055" y="2962"/>
                </a:lnTo>
                <a:lnTo>
                  <a:pt x="1055" y="3381"/>
                </a:lnTo>
                <a:lnTo>
                  <a:pt x="2312" y="3381"/>
                </a:lnTo>
                <a:lnTo>
                  <a:pt x="2312" y="2962"/>
                </a:lnTo>
                <a:lnTo>
                  <a:pt x="2955" y="2962"/>
                </a:lnTo>
                <a:lnTo>
                  <a:pt x="2955" y="2312"/>
                </a:lnTo>
                <a:lnTo>
                  <a:pt x="3366" y="2312"/>
                </a:lnTo>
                <a:lnTo>
                  <a:pt x="3366" y="1055"/>
                </a:lnTo>
                <a:close/>
                <a:moveTo>
                  <a:pt x="1683" y="2319"/>
                </a:moveTo>
                <a:cubicBezTo>
                  <a:pt x="1122" y="2319"/>
                  <a:pt x="838" y="1638"/>
                  <a:pt x="1234" y="1235"/>
                </a:cubicBezTo>
                <a:cubicBezTo>
                  <a:pt x="1638" y="831"/>
                  <a:pt x="2327" y="1122"/>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2;p2"/>
          <p:cNvGrpSpPr/>
          <p:nvPr/>
        </p:nvGrpSpPr>
        <p:grpSpPr>
          <a:xfrm>
            <a:off x="-1653" y="3389944"/>
            <a:ext cx="7157587" cy="193931"/>
            <a:chOff x="-1653" y="3237544"/>
            <a:chExt cx="7157587" cy="193931"/>
          </a:xfrm>
        </p:grpSpPr>
        <p:sp>
          <p:nvSpPr>
            <p:cNvPr id="13" name="Google Shape;13;p2"/>
            <p:cNvSpPr/>
            <p:nvPr/>
          </p:nvSpPr>
          <p:spPr>
            <a:xfrm rot="5400000">
              <a:off x="7073443" y="325302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5400000">
              <a:off x="-15178" y="3251070"/>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5400000">
              <a:off x="54137" y="3348251"/>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rot="5400000">
              <a:off x="121762" y="325194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rot="5400000">
              <a:off x="190203" y="3348251"/>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rot="5400000">
              <a:off x="258644" y="325194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5400000">
              <a:off x="327143" y="3348309"/>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rot="5400000">
              <a:off x="394710" y="325194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rot="5400000">
              <a:off x="463151" y="3348251"/>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rot="5400000">
              <a:off x="530776" y="325194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rot="5400000">
              <a:off x="599216" y="3348251"/>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rot="5400000">
              <a:off x="667308" y="3251478"/>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rot="5400000">
              <a:off x="736157" y="334830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rot="5400000">
              <a:off x="803723" y="325194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rot="5400000">
              <a:off x="872164" y="3348251"/>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rot="5400000">
              <a:off x="939789" y="325194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rot="5400000">
              <a:off x="1008230" y="3348251"/>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rot="5400000">
              <a:off x="1075855" y="325194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rot="5400000">
              <a:off x="1144704" y="3347843"/>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rot="5400000">
              <a:off x="1212795" y="325188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rot="5400000">
              <a:off x="1281236" y="3348309"/>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rot="5400000">
              <a:off x="1348802" y="325194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rot="5400000">
              <a:off x="1417243" y="3348251"/>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rot="5400000">
              <a:off x="1484868" y="325194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rot="5400000">
              <a:off x="1553309" y="3348251"/>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rot="5400000">
              <a:off x="1620934" y="325194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5400000">
              <a:off x="1689783" y="3347843"/>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rot="5400000">
              <a:off x="1757816" y="325194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rot="5400000">
              <a:off x="1826257" y="3348251"/>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rot="5400000">
              <a:off x="1893881" y="325194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rot="5400000">
              <a:off x="1962322" y="3348251"/>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rot="5400000">
              <a:off x="2029947" y="325194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5400000">
              <a:off x="2098388" y="3348251"/>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rot="5400000">
              <a:off x="2166479" y="3251478"/>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rot="5400000">
              <a:off x="2235328" y="334830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rot="5400000">
              <a:off x="2302895" y="325194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rot="5400000">
              <a:off x="2371336" y="3348251"/>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rot="5400000">
              <a:off x="2438960" y="325194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rot="5400000">
              <a:off x="2507401" y="3348251"/>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rot="5400000">
              <a:off x="2575026" y="325194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rot="5400000">
              <a:off x="2644342" y="334830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rot="5400000">
              <a:off x="2711966" y="325188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rot="5400000">
              <a:off x="2780407" y="3348309"/>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rot="5400000">
              <a:off x="2847974" y="325194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rot="5400000">
              <a:off x="2916415" y="3348251"/>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rot="5400000">
              <a:off x="2984040" y="325194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rot="5400000">
              <a:off x="3053355" y="334830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rot="5400000">
              <a:off x="3120980" y="325188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rot="5400000">
              <a:off x="3189421" y="334830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rot="5400000">
              <a:off x="3256987" y="325194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rot="5400000">
              <a:off x="3325428" y="3348251"/>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rot="5400000">
              <a:off x="3393053" y="325194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rot="5400000">
              <a:off x="3461937" y="3348297"/>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rot="5400000">
              <a:off x="3529562" y="3251990"/>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rot="5400000">
              <a:off x="3598003" y="3348297"/>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rot="5400000">
              <a:off x="3665627" y="3251990"/>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rot="5400000">
              <a:off x="3734068" y="3348297"/>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rot="5400000">
              <a:off x="3802160" y="3251524"/>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rot="5400000">
              <a:off x="3871009" y="3348356"/>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rot="5400000">
              <a:off x="3938575" y="3251990"/>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rot="5400000">
              <a:off x="4007016" y="3348297"/>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rot="5400000">
              <a:off x="4074641" y="3251990"/>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rot="5400000">
              <a:off x="4143082" y="3348297"/>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rot="5400000">
              <a:off x="4210707" y="3251990"/>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rot="5400000">
              <a:off x="4280022" y="3348356"/>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rot="5400000">
              <a:off x="4347647" y="3251932"/>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rot="5400000">
              <a:off x="4416088" y="3348356"/>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rot="5400000">
              <a:off x="4483654" y="3251990"/>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rot="5400000">
              <a:off x="4552095" y="3348297"/>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rot="5400000">
              <a:off x="4619720" y="3251990"/>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rot="5400000">
              <a:off x="4689035" y="3348356"/>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rot="5400000">
              <a:off x="4756660" y="3251932"/>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rot="5400000">
              <a:off x="4825101" y="3348356"/>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rot="5400000">
              <a:off x="4892668" y="3251990"/>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rot="5400000">
              <a:off x="4961108" y="3348297"/>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rot="5400000">
              <a:off x="5028733" y="3251990"/>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rot="5400000">
              <a:off x="5097400" y="3349133"/>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rot="5400000">
              <a:off x="5165025" y="325282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rot="5400000">
              <a:off x="5233466" y="3349133"/>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rot="5400000">
              <a:off x="5301557" y="3252359"/>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rot="5400000">
              <a:off x="5370406" y="3349191"/>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rot="5400000">
              <a:off x="5437972" y="3252826"/>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rot="5400000">
              <a:off x="5506413" y="3349133"/>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rot="5400000">
              <a:off x="5574038" y="325282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rot="5400000">
              <a:off x="5642479" y="3349133"/>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rot="5400000">
              <a:off x="5710104" y="325282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rot="5400000">
              <a:off x="5779419" y="3349191"/>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rot="5400000">
              <a:off x="5847044" y="3252767"/>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rot="5400000">
              <a:off x="5915485" y="3349191"/>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rot="5400000">
              <a:off x="5983051" y="325282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rot="5400000">
              <a:off x="6051492" y="3349133"/>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rot="5400000">
              <a:off x="6119117" y="325282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rot="5400000">
              <a:off x="6188433" y="3349191"/>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rot="5400000">
              <a:off x="6256057" y="3252767"/>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rot="5400000">
              <a:off x="6324498" y="3349191"/>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rot="5400000">
              <a:off x="6392065" y="3252826"/>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rot="5400000">
              <a:off x="6460506" y="3349133"/>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rot="5400000">
              <a:off x="6528131" y="325282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rot="5400000">
              <a:off x="6596805" y="334933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rot="5400000">
              <a:off x="6664430" y="325302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rot="5400000">
              <a:off x="6733745" y="334939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rot="5400000">
              <a:off x="6801370" y="325296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rot="5400000">
              <a:off x="6869811" y="334939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rot="5400000">
              <a:off x="6937377" y="3253027"/>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rot="5400000">
              <a:off x="7005818" y="334933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 name="Google Shape;118;p2"/>
          <p:cNvSpPr/>
          <p:nvPr/>
        </p:nvSpPr>
        <p:spPr>
          <a:xfrm rot="5400000">
            <a:off x="4394009" y="4145159"/>
            <a:ext cx="471893" cy="471893"/>
          </a:xfrm>
          <a:custGeom>
            <a:avLst/>
            <a:gdLst/>
            <a:ahLst/>
            <a:cxnLst/>
            <a:rect l="l" t="t" r="r" b="b"/>
            <a:pathLst>
              <a:path w="3367" h="3367" extrusionOk="0">
                <a:moveTo>
                  <a:pt x="2962" y="1055"/>
                </a:moveTo>
                <a:lnTo>
                  <a:pt x="2962" y="412"/>
                </a:lnTo>
                <a:lnTo>
                  <a:pt x="2319" y="412"/>
                </a:lnTo>
                <a:lnTo>
                  <a:pt x="2319" y="0"/>
                </a:lnTo>
                <a:lnTo>
                  <a:pt x="1055" y="0"/>
                </a:lnTo>
                <a:lnTo>
                  <a:pt x="1055" y="412"/>
                </a:lnTo>
                <a:lnTo>
                  <a:pt x="412" y="412"/>
                </a:lnTo>
                <a:lnTo>
                  <a:pt x="412" y="1055"/>
                </a:lnTo>
                <a:lnTo>
                  <a:pt x="0" y="1055"/>
                </a:lnTo>
                <a:lnTo>
                  <a:pt x="0" y="2319"/>
                </a:lnTo>
                <a:lnTo>
                  <a:pt x="412" y="2319"/>
                </a:lnTo>
                <a:lnTo>
                  <a:pt x="412" y="2962"/>
                </a:lnTo>
                <a:lnTo>
                  <a:pt x="1055" y="2962"/>
                </a:lnTo>
                <a:lnTo>
                  <a:pt x="1055" y="3366"/>
                </a:lnTo>
                <a:lnTo>
                  <a:pt x="2312" y="3366"/>
                </a:lnTo>
                <a:lnTo>
                  <a:pt x="2312" y="2955"/>
                </a:lnTo>
                <a:lnTo>
                  <a:pt x="2955" y="2955"/>
                </a:lnTo>
                <a:lnTo>
                  <a:pt x="2955" y="2311"/>
                </a:lnTo>
                <a:lnTo>
                  <a:pt x="3366" y="2311"/>
                </a:lnTo>
                <a:lnTo>
                  <a:pt x="3366" y="1055"/>
                </a:lnTo>
                <a:close/>
                <a:moveTo>
                  <a:pt x="1683" y="2319"/>
                </a:moveTo>
                <a:cubicBezTo>
                  <a:pt x="1122" y="2319"/>
                  <a:pt x="838" y="1638"/>
                  <a:pt x="1234" y="1234"/>
                </a:cubicBezTo>
                <a:cubicBezTo>
                  <a:pt x="1638" y="830"/>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rot="5400000">
            <a:off x="3345174" y="4144669"/>
            <a:ext cx="471893" cy="472875"/>
          </a:xfrm>
          <a:custGeom>
            <a:avLst/>
            <a:gdLst/>
            <a:ahLst/>
            <a:cxnLst/>
            <a:rect l="l" t="t" r="r" b="b"/>
            <a:pathLst>
              <a:path w="3367" h="3374" extrusionOk="0">
                <a:moveTo>
                  <a:pt x="2962" y="1055"/>
                </a:moveTo>
                <a:lnTo>
                  <a:pt x="2962" y="411"/>
                </a:lnTo>
                <a:lnTo>
                  <a:pt x="2319" y="411"/>
                </a:lnTo>
                <a:lnTo>
                  <a:pt x="2319" y="0"/>
                </a:lnTo>
                <a:lnTo>
                  <a:pt x="1055" y="0"/>
                </a:lnTo>
                <a:lnTo>
                  <a:pt x="1055" y="411"/>
                </a:lnTo>
                <a:lnTo>
                  <a:pt x="412" y="411"/>
                </a:lnTo>
                <a:lnTo>
                  <a:pt x="412" y="1055"/>
                </a:lnTo>
                <a:lnTo>
                  <a:pt x="0" y="1055"/>
                </a:lnTo>
                <a:lnTo>
                  <a:pt x="0" y="2319"/>
                </a:lnTo>
                <a:lnTo>
                  <a:pt x="412" y="2319"/>
                </a:lnTo>
                <a:lnTo>
                  <a:pt x="412" y="2962"/>
                </a:lnTo>
                <a:lnTo>
                  <a:pt x="1055" y="2962"/>
                </a:lnTo>
                <a:lnTo>
                  <a:pt x="1055" y="3374"/>
                </a:lnTo>
                <a:lnTo>
                  <a:pt x="2312" y="3374"/>
                </a:lnTo>
                <a:lnTo>
                  <a:pt x="2312" y="2962"/>
                </a:lnTo>
                <a:lnTo>
                  <a:pt x="2955" y="2962"/>
                </a:lnTo>
                <a:lnTo>
                  <a:pt x="2955" y="2319"/>
                </a:lnTo>
                <a:lnTo>
                  <a:pt x="3366" y="2319"/>
                </a:lnTo>
                <a:lnTo>
                  <a:pt x="3366" y="1055"/>
                </a:lnTo>
                <a:close/>
                <a:moveTo>
                  <a:pt x="1683" y="2326"/>
                </a:moveTo>
                <a:cubicBezTo>
                  <a:pt x="1122" y="2326"/>
                  <a:pt x="838" y="1638"/>
                  <a:pt x="1234" y="1234"/>
                </a:cubicBezTo>
                <a:cubicBezTo>
                  <a:pt x="1638" y="838"/>
                  <a:pt x="2327" y="1122"/>
                  <a:pt x="2327" y="1691"/>
                </a:cubicBezTo>
                <a:cubicBezTo>
                  <a:pt x="2327" y="2042"/>
                  <a:pt x="2035" y="2326"/>
                  <a:pt x="1683" y="232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rot="5400000">
            <a:off x="2296899" y="4144599"/>
            <a:ext cx="471893" cy="473015"/>
          </a:xfrm>
          <a:custGeom>
            <a:avLst/>
            <a:gdLst/>
            <a:ahLst/>
            <a:cxnLst/>
            <a:rect l="l" t="t" r="r" b="b"/>
            <a:pathLst>
              <a:path w="3367" h="3375" extrusionOk="0">
                <a:moveTo>
                  <a:pt x="2962" y="1063"/>
                </a:moveTo>
                <a:lnTo>
                  <a:pt x="2962" y="420"/>
                </a:lnTo>
                <a:lnTo>
                  <a:pt x="2319" y="420"/>
                </a:lnTo>
                <a:lnTo>
                  <a:pt x="2319" y="1"/>
                </a:lnTo>
                <a:lnTo>
                  <a:pt x="1055" y="1"/>
                </a:lnTo>
                <a:lnTo>
                  <a:pt x="1055" y="412"/>
                </a:lnTo>
                <a:lnTo>
                  <a:pt x="412" y="412"/>
                </a:lnTo>
                <a:lnTo>
                  <a:pt x="412" y="1056"/>
                </a:lnTo>
                <a:lnTo>
                  <a:pt x="0" y="1056"/>
                </a:lnTo>
                <a:lnTo>
                  <a:pt x="0" y="2312"/>
                </a:lnTo>
                <a:lnTo>
                  <a:pt x="412" y="2312"/>
                </a:lnTo>
                <a:lnTo>
                  <a:pt x="412" y="2963"/>
                </a:lnTo>
                <a:lnTo>
                  <a:pt x="1055" y="2963"/>
                </a:lnTo>
                <a:lnTo>
                  <a:pt x="1055" y="3374"/>
                </a:lnTo>
                <a:lnTo>
                  <a:pt x="2312" y="3374"/>
                </a:lnTo>
                <a:lnTo>
                  <a:pt x="2312" y="2963"/>
                </a:lnTo>
                <a:lnTo>
                  <a:pt x="2955" y="2963"/>
                </a:lnTo>
                <a:lnTo>
                  <a:pt x="2955" y="2312"/>
                </a:lnTo>
                <a:lnTo>
                  <a:pt x="3366" y="2312"/>
                </a:lnTo>
                <a:lnTo>
                  <a:pt x="3366" y="1063"/>
                </a:lnTo>
                <a:close/>
                <a:moveTo>
                  <a:pt x="1683" y="2327"/>
                </a:moveTo>
                <a:cubicBezTo>
                  <a:pt x="1122" y="2327"/>
                  <a:pt x="838" y="1639"/>
                  <a:pt x="1234" y="1243"/>
                </a:cubicBezTo>
                <a:cubicBezTo>
                  <a:pt x="1638" y="839"/>
                  <a:pt x="2327" y="1123"/>
                  <a:pt x="2327" y="1691"/>
                </a:cubicBezTo>
                <a:cubicBezTo>
                  <a:pt x="2327" y="2043"/>
                  <a:pt x="2035" y="2327"/>
                  <a:pt x="1683" y="232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rot="5400000">
            <a:off x="1247993" y="4145159"/>
            <a:ext cx="471893" cy="471893"/>
          </a:xfrm>
          <a:custGeom>
            <a:avLst/>
            <a:gdLst/>
            <a:ahLst/>
            <a:cxnLst/>
            <a:rect l="l" t="t" r="r" b="b"/>
            <a:pathLst>
              <a:path w="3367" h="3367" extrusionOk="0">
                <a:moveTo>
                  <a:pt x="2962" y="1055"/>
                </a:moveTo>
                <a:lnTo>
                  <a:pt x="2962" y="412"/>
                </a:lnTo>
                <a:lnTo>
                  <a:pt x="2319" y="412"/>
                </a:lnTo>
                <a:lnTo>
                  <a:pt x="2319" y="0"/>
                </a:lnTo>
                <a:lnTo>
                  <a:pt x="1055" y="0"/>
                </a:lnTo>
                <a:lnTo>
                  <a:pt x="1055" y="412"/>
                </a:lnTo>
                <a:lnTo>
                  <a:pt x="412" y="412"/>
                </a:lnTo>
                <a:lnTo>
                  <a:pt x="412" y="1055"/>
                </a:lnTo>
                <a:lnTo>
                  <a:pt x="0" y="1055"/>
                </a:lnTo>
                <a:lnTo>
                  <a:pt x="0" y="2312"/>
                </a:lnTo>
                <a:lnTo>
                  <a:pt x="412" y="2312"/>
                </a:lnTo>
                <a:lnTo>
                  <a:pt x="412" y="2955"/>
                </a:lnTo>
                <a:lnTo>
                  <a:pt x="1055" y="2955"/>
                </a:lnTo>
                <a:lnTo>
                  <a:pt x="1055" y="3366"/>
                </a:lnTo>
                <a:lnTo>
                  <a:pt x="2312" y="3366"/>
                </a:lnTo>
                <a:lnTo>
                  <a:pt x="2312" y="2955"/>
                </a:lnTo>
                <a:lnTo>
                  <a:pt x="2955" y="2955"/>
                </a:lnTo>
                <a:lnTo>
                  <a:pt x="2955" y="2312"/>
                </a:lnTo>
                <a:lnTo>
                  <a:pt x="3366" y="2312"/>
                </a:lnTo>
                <a:lnTo>
                  <a:pt x="3366" y="1055"/>
                </a:lnTo>
                <a:close/>
                <a:moveTo>
                  <a:pt x="1683" y="2319"/>
                </a:moveTo>
                <a:cubicBezTo>
                  <a:pt x="1122" y="2319"/>
                  <a:pt x="838" y="1631"/>
                  <a:pt x="1234" y="1235"/>
                </a:cubicBezTo>
                <a:cubicBezTo>
                  <a:pt x="1638" y="831"/>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rot="5400000">
            <a:off x="5441303" y="4144108"/>
            <a:ext cx="471893" cy="473996"/>
          </a:xfrm>
          <a:custGeom>
            <a:avLst/>
            <a:gdLst/>
            <a:ahLst/>
            <a:cxnLst/>
            <a:rect l="l" t="t" r="r" b="b"/>
            <a:pathLst>
              <a:path w="3367" h="3382" extrusionOk="0">
                <a:moveTo>
                  <a:pt x="2962" y="1055"/>
                </a:moveTo>
                <a:lnTo>
                  <a:pt x="2962" y="412"/>
                </a:lnTo>
                <a:lnTo>
                  <a:pt x="2319" y="412"/>
                </a:lnTo>
                <a:lnTo>
                  <a:pt x="2319" y="0"/>
                </a:lnTo>
                <a:lnTo>
                  <a:pt x="1055" y="0"/>
                </a:lnTo>
                <a:lnTo>
                  <a:pt x="1055" y="412"/>
                </a:lnTo>
                <a:lnTo>
                  <a:pt x="412" y="412"/>
                </a:lnTo>
                <a:lnTo>
                  <a:pt x="412" y="1055"/>
                </a:lnTo>
                <a:lnTo>
                  <a:pt x="0" y="1055"/>
                </a:lnTo>
                <a:lnTo>
                  <a:pt x="0" y="2319"/>
                </a:lnTo>
                <a:lnTo>
                  <a:pt x="412" y="2319"/>
                </a:lnTo>
                <a:lnTo>
                  <a:pt x="412" y="2962"/>
                </a:lnTo>
                <a:lnTo>
                  <a:pt x="1055" y="2962"/>
                </a:lnTo>
                <a:lnTo>
                  <a:pt x="1055" y="3381"/>
                </a:lnTo>
                <a:lnTo>
                  <a:pt x="2312" y="3381"/>
                </a:lnTo>
                <a:lnTo>
                  <a:pt x="2312" y="2962"/>
                </a:lnTo>
                <a:lnTo>
                  <a:pt x="2955" y="2962"/>
                </a:lnTo>
                <a:lnTo>
                  <a:pt x="2955" y="2319"/>
                </a:lnTo>
                <a:lnTo>
                  <a:pt x="3366" y="2319"/>
                </a:lnTo>
                <a:lnTo>
                  <a:pt x="3366" y="1055"/>
                </a:lnTo>
                <a:close/>
                <a:moveTo>
                  <a:pt x="1683" y="2319"/>
                </a:moveTo>
                <a:cubicBezTo>
                  <a:pt x="1122" y="2319"/>
                  <a:pt x="838" y="1631"/>
                  <a:pt x="1234" y="1234"/>
                </a:cubicBezTo>
                <a:cubicBezTo>
                  <a:pt x="1638" y="831"/>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rot="5400000">
            <a:off x="6426141" y="4151221"/>
            <a:ext cx="471893" cy="473996"/>
          </a:xfrm>
          <a:custGeom>
            <a:avLst/>
            <a:gdLst/>
            <a:ahLst/>
            <a:cxnLst/>
            <a:rect l="l" t="t" r="r" b="b"/>
            <a:pathLst>
              <a:path w="3367" h="3382" extrusionOk="0">
                <a:moveTo>
                  <a:pt x="2962" y="1055"/>
                </a:moveTo>
                <a:lnTo>
                  <a:pt x="2962" y="412"/>
                </a:lnTo>
                <a:lnTo>
                  <a:pt x="2319" y="412"/>
                </a:lnTo>
                <a:lnTo>
                  <a:pt x="2319" y="0"/>
                </a:lnTo>
                <a:lnTo>
                  <a:pt x="1055" y="0"/>
                </a:lnTo>
                <a:lnTo>
                  <a:pt x="1055" y="412"/>
                </a:lnTo>
                <a:lnTo>
                  <a:pt x="412" y="412"/>
                </a:lnTo>
                <a:lnTo>
                  <a:pt x="412" y="1055"/>
                </a:lnTo>
                <a:lnTo>
                  <a:pt x="0" y="1055"/>
                </a:lnTo>
                <a:lnTo>
                  <a:pt x="0" y="2319"/>
                </a:lnTo>
                <a:lnTo>
                  <a:pt x="412" y="2319"/>
                </a:lnTo>
                <a:lnTo>
                  <a:pt x="412" y="2962"/>
                </a:lnTo>
                <a:lnTo>
                  <a:pt x="1055" y="2962"/>
                </a:lnTo>
                <a:lnTo>
                  <a:pt x="1055" y="3381"/>
                </a:lnTo>
                <a:lnTo>
                  <a:pt x="2312" y="3381"/>
                </a:lnTo>
                <a:lnTo>
                  <a:pt x="2312" y="2962"/>
                </a:lnTo>
                <a:lnTo>
                  <a:pt x="2955" y="2962"/>
                </a:lnTo>
                <a:lnTo>
                  <a:pt x="2955" y="2319"/>
                </a:lnTo>
                <a:lnTo>
                  <a:pt x="3366" y="2319"/>
                </a:lnTo>
                <a:lnTo>
                  <a:pt x="3366" y="1055"/>
                </a:lnTo>
                <a:close/>
                <a:moveTo>
                  <a:pt x="1683" y="2319"/>
                </a:moveTo>
                <a:cubicBezTo>
                  <a:pt x="1122" y="2319"/>
                  <a:pt x="838" y="1631"/>
                  <a:pt x="1234" y="1234"/>
                </a:cubicBezTo>
                <a:cubicBezTo>
                  <a:pt x="1638" y="831"/>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124;p2"/>
          <p:cNvGrpSpPr/>
          <p:nvPr/>
        </p:nvGrpSpPr>
        <p:grpSpPr>
          <a:xfrm>
            <a:off x="7119300" y="-6667"/>
            <a:ext cx="2045300" cy="5172159"/>
            <a:chOff x="7119300" y="-6667"/>
            <a:chExt cx="2045300" cy="5172159"/>
          </a:xfrm>
        </p:grpSpPr>
        <p:sp>
          <p:nvSpPr>
            <p:cNvPr id="125" name="Google Shape;125;p2"/>
            <p:cNvSpPr/>
            <p:nvPr/>
          </p:nvSpPr>
          <p:spPr>
            <a:xfrm>
              <a:off x="8946451" y="-2679"/>
              <a:ext cx="218149" cy="5167167"/>
            </a:xfrm>
            <a:custGeom>
              <a:avLst/>
              <a:gdLst/>
              <a:ahLst/>
              <a:cxnLst/>
              <a:rect l="l" t="t" r="r" b="b"/>
              <a:pathLst>
                <a:path w="1871" h="37408" extrusionOk="0">
                  <a:moveTo>
                    <a:pt x="0" y="0"/>
                  </a:moveTo>
                  <a:lnTo>
                    <a:pt x="1870" y="0"/>
                  </a:lnTo>
                  <a:lnTo>
                    <a:pt x="1870" y="37407"/>
                  </a:lnTo>
                  <a:lnTo>
                    <a:pt x="0"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8678632" y="-2679"/>
              <a:ext cx="252195" cy="5167167"/>
            </a:xfrm>
            <a:custGeom>
              <a:avLst/>
              <a:gdLst/>
              <a:ahLst/>
              <a:cxnLst/>
              <a:rect l="l" t="t" r="r" b="b"/>
              <a:pathLst>
                <a:path w="2163" h="37408" extrusionOk="0">
                  <a:moveTo>
                    <a:pt x="1" y="0"/>
                  </a:moveTo>
                  <a:lnTo>
                    <a:pt x="2162" y="0"/>
                  </a:lnTo>
                  <a:lnTo>
                    <a:pt x="2162" y="37407"/>
                  </a:lnTo>
                  <a:lnTo>
                    <a:pt x="1"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8921150" y="-2679"/>
              <a:ext cx="197162" cy="5167167"/>
            </a:xfrm>
            <a:custGeom>
              <a:avLst/>
              <a:gdLst/>
              <a:ahLst/>
              <a:cxnLst/>
              <a:rect l="l" t="t" r="r" b="b"/>
              <a:pathLst>
                <a:path w="1691" h="37408" extrusionOk="0">
                  <a:moveTo>
                    <a:pt x="0" y="0"/>
                  </a:moveTo>
                  <a:lnTo>
                    <a:pt x="1691" y="0"/>
                  </a:lnTo>
                  <a:lnTo>
                    <a:pt x="1691" y="37407"/>
                  </a:lnTo>
                  <a:lnTo>
                    <a:pt x="0"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8724921" y="-2679"/>
              <a:ext cx="157053" cy="5167167"/>
            </a:xfrm>
            <a:custGeom>
              <a:avLst/>
              <a:gdLst/>
              <a:ahLst/>
              <a:cxnLst/>
              <a:rect l="l" t="t" r="r" b="b"/>
              <a:pathLst>
                <a:path w="1347" h="37408" extrusionOk="0">
                  <a:moveTo>
                    <a:pt x="0" y="0"/>
                  </a:moveTo>
                  <a:lnTo>
                    <a:pt x="1347" y="0"/>
                  </a:lnTo>
                  <a:lnTo>
                    <a:pt x="1347" y="37407"/>
                  </a:lnTo>
                  <a:lnTo>
                    <a:pt x="0"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8755352" y="-2679"/>
              <a:ext cx="331596" cy="5167167"/>
            </a:xfrm>
            <a:custGeom>
              <a:avLst/>
              <a:gdLst/>
              <a:ahLst/>
              <a:cxnLst/>
              <a:rect l="l" t="t" r="r" b="b"/>
              <a:pathLst>
                <a:path w="2844" h="37408" extrusionOk="0">
                  <a:moveTo>
                    <a:pt x="1" y="0"/>
                  </a:moveTo>
                  <a:lnTo>
                    <a:pt x="2843" y="0"/>
                  </a:lnTo>
                  <a:lnTo>
                    <a:pt x="2843" y="37407"/>
                  </a:lnTo>
                  <a:lnTo>
                    <a:pt x="1" y="37407"/>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8801640" y="-2679"/>
              <a:ext cx="239020" cy="5167167"/>
            </a:xfrm>
            <a:custGeom>
              <a:avLst/>
              <a:gdLst/>
              <a:ahLst/>
              <a:cxnLst/>
              <a:rect l="l" t="t" r="r" b="b"/>
              <a:pathLst>
                <a:path w="2050" h="37408" extrusionOk="0">
                  <a:moveTo>
                    <a:pt x="0" y="0"/>
                  </a:moveTo>
                  <a:lnTo>
                    <a:pt x="2050" y="0"/>
                  </a:lnTo>
                  <a:lnTo>
                    <a:pt x="2050" y="37407"/>
                  </a:lnTo>
                  <a:lnTo>
                    <a:pt x="0"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8436232" y="-2679"/>
              <a:ext cx="242518" cy="5167167"/>
            </a:xfrm>
            <a:custGeom>
              <a:avLst/>
              <a:gdLst/>
              <a:ahLst/>
              <a:cxnLst/>
              <a:rect l="l" t="t" r="r" b="b"/>
              <a:pathLst>
                <a:path w="2080" h="37408" extrusionOk="0">
                  <a:moveTo>
                    <a:pt x="0" y="0"/>
                  </a:moveTo>
                  <a:lnTo>
                    <a:pt x="2080" y="0"/>
                  </a:lnTo>
                  <a:lnTo>
                    <a:pt x="2080" y="37407"/>
                  </a:lnTo>
                  <a:lnTo>
                    <a:pt x="0"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8557486" y="5095606"/>
              <a:ext cx="95958" cy="69840"/>
            </a:xfrm>
            <a:custGeom>
              <a:avLst/>
              <a:gdLst/>
              <a:ahLst/>
              <a:cxnLst/>
              <a:rect l="l" t="t" r="r" b="b"/>
              <a:pathLst>
                <a:path w="823" h="599" extrusionOk="0">
                  <a:moveTo>
                    <a:pt x="0" y="0"/>
                  </a:moveTo>
                  <a:lnTo>
                    <a:pt x="823" y="0"/>
                  </a:lnTo>
                  <a:lnTo>
                    <a:pt x="823" y="599"/>
                  </a:lnTo>
                  <a:lnTo>
                    <a:pt x="0" y="599"/>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8460596" y="5027515"/>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8557486" y="4959541"/>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8460596" y="4891449"/>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8557486" y="4822659"/>
              <a:ext cx="95958" cy="68091"/>
            </a:xfrm>
            <a:custGeom>
              <a:avLst/>
              <a:gdLst/>
              <a:ahLst/>
              <a:cxnLst/>
              <a:rect l="l" t="t" r="r" b="b"/>
              <a:pathLst>
                <a:path w="823" h="584" extrusionOk="0">
                  <a:moveTo>
                    <a:pt x="0" y="0"/>
                  </a:moveTo>
                  <a:lnTo>
                    <a:pt x="823" y="0"/>
                  </a:lnTo>
                  <a:lnTo>
                    <a:pt x="823"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8460596" y="4754567"/>
              <a:ext cx="97007" cy="68091"/>
            </a:xfrm>
            <a:custGeom>
              <a:avLst/>
              <a:gdLst/>
              <a:ahLst/>
              <a:cxnLst/>
              <a:rect l="l" t="t" r="r" b="b"/>
              <a:pathLst>
                <a:path w="832" h="584"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8557486" y="4686593"/>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8460596" y="4618502"/>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8557486" y="4550527"/>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8460596" y="4482436"/>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8557486" y="4413529"/>
              <a:ext cx="95958" cy="69024"/>
            </a:xfrm>
            <a:custGeom>
              <a:avLst/>
              <a:gdLst/>
              <a:ahLst/>
              <a:cxnLst/>
              <a:rect l="l" t="t" r="r" b="b"/>
              <a:pathLst>
                <a:path w="823" h="592" extrusionOk="0">
                  <a:moveTo>
                    <a:pt x="0" y="1"/>
                  </a:moveTo>
                  <a:lnTo>
                    <a:pt x="823" y="1"/>
                  </a:lnTo>
                  <a:lnTo>
                    <a:pt x="823"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8460596" y="4345554"/>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8557486" y="4277580"/>
              <a:ext cx="95958" cy="68091"/>
            </a:xfrm>
            <a:custGeom>
              <a:avLst/>
              <a:gdLst/>
              <a:ahLst/>
              <a:cxnLst/>
              <a:rect l="l" t="t" r="r" b="b"/>
              <a:pathLst>
                <a:path w="823" h="584" extrusionOk="0">
                  <a:moveTo>
                    <a:pt x="0" y="0"/>
                  </a:moveTo>
                  <a:lnTo>
                    <a:pt x="823" y="0"/>
                  </a:lnTo>
                  <a:lnTo>
                    <a:pt x="823"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8460596" y="4209488"/>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8557486" y="4141514"/>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8460596" y="4073423"/>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p:nvPr/>
          </p:nvSpPr>
          <p:spPr>
            <a:xfrm>
              <a:off x="8557486" y="4005448"/>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
            <p:cNvSpPr/>
            <p:nvPr/>
          </p:nvSpPr>
          <p:spPr>
            <a:xfrm>
              <a:off x="8460596" y="3936541"/>
              <a:ext cx="97007" cy="69024"/>
            </a:xfrm>
            <a:custGeom>
              <a:avLst/>
              <a:gdLst/>
              <a:ahLst/>
              <a:cxnLst/>
              <a:rect l="l" t="t" r="r" b="b"/>
              <a:pathLst>
                <a:path w="832" h="592" extrusionOk="0">
                  <a:moveTo>
                    <a:pt x="1" y="0"/>
                  </a:moveTo>
                  <a:lnTo>
                    <a:pt x="831" y="0"/>
                  </a:lnTo>
                  <a:lnTo>
                    <a:pt x="831" y="591"/>
                  </a:lnTo>
                  <a:lnTo>
                    <a:pt x="1" y="59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8557486" y="3868450"/>
              <a:ext cx="95958" cy="68208"/>
            </a:xfrm>
            <a:custGeom>
              <a:avLst/>
              <a:gdLst/>
              <a:ahLst/>
              <a:cxnLst/>
              <a:rect l="l" t="t" r="r" b="b"/>
              <a:pathLst>
                <a:path w="823" h="585" extrusionOk="0">
                  <a:moveTo>
                    <a:pt x="0" y="1"/>
                  </a:moveTo>
                  <a:lnTo>
                    <a:pt x="823" y="1"/>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8460596" y="3800475"/>
              <a:ext cx="97007" cy="68091"/>
            </a:xfrm>
            <a:custGeom>
              <a:avLst/>
              <a:gdLst/>
              <a:ahLst/>
              <a:cxnLst/>
              <a:rect l="l" t="t" r="r" b="b"/>
              <a:pathLst>
                <a:path w="832" h="584"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8557486" y="3732500"/>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8460596" y="3664409"/>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8557486" y="3596435"/>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8460596" y="3528344"/>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8557486" y="3460369"/>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8460596" y="3391462"/>
              <a:ext cx="97007" cy="69024"/>
            </a:xfrm>
            <a:custGeom>
              <a:avLst/>
              <a:gdLst/>
              <a:ahLst/>
              <a:cxnLst/>
              <a:rect l="l" t="t" r="r" b="b"/>
              <a:pathLst>
                <a:path w="832" h="592" extrusionOk="0">
                  <a:moveTo>
                    <a:pt x="1" y="0"/>
                  </a:moveTo>
                  <a:lnTo>
                    <a:pt x="831" y="0"/>
                  </a:lnTo>
                  <a:lnTo>
                    <a:pt x="831" y="591"/>
                  </a:lnTo>
                  <a:lnTo>
                    <a:pt x="1" y="59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8557486" y="3323487"/>
              <a:ext cx="95958" cy="68091"/>
            </a:xfrm>
            <a:custGeom>
              <a:avLst/>
              <a:gdLst/>
              <a:ahLst/>
              <a:cxnLst/>
              <a:rect l="l" t="t" r="r" b="b"/>
              <a:pathLst>
                <a:path w="823" h="584" extrusionOk="0">
                  <a:moveTo>
                    <a:pt x="0" y="0"/>
                  </a:moveTo>
                  <a:lnTo>
                    <a:pt x="823" y="0"/>
                  </a:lnTo>
                  <a:lnTo>
                    <a:pt x="823"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8460596" y="3255396"/>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8557486" y="3187421"/>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8460596" y="3119330"/>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p:nvPr/>
          </p:nvSpPr>
          <p:spPr>
            <a:xfrm>
              <a:off x="8557486" y="3051356"/>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
            <p:cNvSpPr/>
            <p:nvPr/>
          </p:nvSpPr>
          <p:spPr>
            <a:xfrm>
              <a:off x="8460596" y="2983264"/>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a:off x="8557486" y="2914357"/>
              <a:ext cx="95958" cy="69024"/>
            </a:xfrm>
            <a:custGeom>
              <a:avLst/>
              <a:gdLst/>
              <a:ahLst/>
              <a:cxnLst/>
              <a:rect l="l" t="t" r="r" b="b"/>
              <a:pathLst>
                <a:path w="823" h="592" extrusionOk="0">
                  <a:moveTo>
                    <a:pt x="0" y="1"/>
                  </a:moveTo>
                  <a:lnTo>
                    <a:pt x="823" y="1"/>
                  </a:lnTo>
                  <a:lnTo>
                    <a:pt x="823"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8460596" y="2846383"/>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8557486" y="2778408"/>
              <a:ext cx="95958" cy="68091"/>
            </a:xfrm>
            <a:custGeom>
              <a:avLst/>
              <a:gdLst/>
              <a:ahLst/>
              <a:cxnLst/>
              <a:rect l="l" t="t" r="r" b="b"/>
              <a:pathLst>
                <a:path w="823" h="584" extrusionOk="0">
                  <a:moveTo>
                    <a:pt x="0" y="0"/>
                  </a:moveTo>
                  <a:lnTo>
                    <a:pt x="823" y="0"/>
                  </a:lnTo>
                  <a:lnTo>
                    <a:pt x="823"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a:off x="8460596" y="2710317"/>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8557486" y="2642342"/>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8460596" y="2574251"/>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8557486" y="2506277"/>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a:off x="8460596" y="2437369"/>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
            <p:cNvSpPr/>
            <p:nvPr/>
          </p:nvSpPr>
          <p:spPr>
            <a:xfrm>
              <a:off x="8557486" y="2369278"/>
              <a:ext cx="95958" cy="68208"/>
            </a:xfrm>
            <a:custGeom>
              <a:avLst/>
              <a:gdLst/>
              <a:ahLst/>
              <a:cxnLst/>
              <a:rect l="l" t="t" r="r" b="b"/>
              <a:pathLst>
                <a:path w="823" h="585" extrusionOk="0">
                  <a:moveTo>
                    <a:pt x="0" y="1"/>
                  </a:moveTo>
                  <a:lnTo>
                    <a:pt x="823" y="1"/>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
            <p:cNvSpPr/>
            <p:nvPr/>
          </p:nvSpPr>
          <p:spPr>
            <a:xfrm>
              <a:off x="8460596" y="2301303"/>
              <a:ext cx="97007" cy="68091"/>
            </a:xfrm>
            <a:custGeom>
              <a:avLst/>
              <a:gdLst/>
              <a:ahLst/>
              <a:cxnLst/>
              <a:rect l="l" t="t" r="r" b="b"/>
              <a:pathLst>
                <a:path w="832" h="584"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8557486" y="2233329"/>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8460596" y="2165238"/>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8557486" y="2097263"/>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8460596" y="2028356"/>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8557486" y="1960265"/>
              <a:ext cx="95958" cy="68208"/>
            </a:xfrm>
            <a:custGeom>
              <a:avLst/>
              <a:gdLst/>
              <a:ahLst/>
              <a:cxnLst/>
              <a:rect l="l" t="t" r="r" b="b"/>
              <a:pathLst>
                <a:path w="823" h="585" extrusionOk="0">
                  <a:moveTo>
                    <a:pt x="0" y="1"/>
                  </a:moveTo>
                  <a:lnTo>
                    <a:pt x="823" y="1"/>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8460596" y="1892290"/>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8557486" y="1824316"/>
              <a:ext cx="95958" cy="68091"/>
            </a:xfrm>
            <a:custGeom>
              <a:avLst/>
              <a:gdLst/>
              <a:ahLst/>
              <a:cxnLst/>
              <a:rect l="l" t="t" r="r" b="b"/>
              <a:pathLst>
                <a:path w="823" h="584" extrusionOk="0">
                  <a:moveTo>
                    <a:pt x="0" y="0"/>
                  </a:moveTo>
                  <a:lnTo>
                    <a:pt x="823" y="0"/>
                  </a:lnTo>
                  <a:lnTo>
                    <a:pt x="823"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p:nvPr/>
          </p:nvSpPr>
          <p:spPr>
            <a:xfrm>
              <a:off x="8460596" y="1756224"/>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
            <p:cNvSpPr/>
            <p:nvPr/>
          </p:nvSpPr>
          <p:spPr>
            <a:xfrm>
              <a:off x="8557486" y="1688250"/>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a:off x="8460596" y="1620159"/>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8557486" y="1551251"/>
              <a:ext cx="95958" cy="69024"/>
            </a:xfrm>
            <a:custGeom>
              <a:avLst/>
              <a:gdLst/>
              <a:ahLst/>
              <a:cxnLst/>
              <a:rect l="l" t="t" r="r" b="b"/>
              <a:pathLst>
                <a:path w="823" h="592" extrusionOk="0">
                  <a:moveTo>
                    <a:pt x="0" y="1"/>
                  </a:moveTo>
                  <a:lnTo>
                    <a:pt x="823" y="1"/>
                  </a:lnTo>
                  <a:lnTo>
                    <a:pt x="823"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8460596" y="1483277"/>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
            <p:cNvSpPr/>
            <p:nvPr/>
          </p:nvSpPr>
          <p:spPr>
            <a:xfrm>
              <a:off x="8557486" y="1415186"/>
              <a:ext cx="95958" cy="68208"/>
            </a:xfrm>
            <a:custGeom>
              <a:avLst/>
              <a:gdLst/>
              <a:ahLst/>
              <a:cxnLst/>
              <a:rect l="l" t="t" r="r" b="b"/>
              <a:pathLst>
                <a:path w="823" h="585" extrusionOk="0">
                  <a:moveTo>
                    <a:pt x="0" y="1"/>
                  </a:moveTo>
                  <a:lnTo>
                    <a:pt x="823" y="1"/>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
            <p:cNvSpPr/>
            <p:nvPr/>
          </p:nvSpPr>
          <p:spPr>
            <a:xfrm>
              <a:off x="8460596" y="1347211"/>
              <a:ext cx="97007" cy="68091"/>
            </a:xfrm>
            <a:custGeom>
              <a:avLst/>
              <a:gdLst/>
              <a:ahLst/>
              <a:cxnLst/>
              <a:rect l="l" t="t" r="r" b="b"/>
              <a:pathLst>
                <a:path w="832" h="584"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8557486" y="1279236"/>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8460596" y="1211145"/>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8557486" y="1142238"/>
              <a:ext cx="95958" cy="69024"/>
            </a:xfrm>
            <a:custGeom>
              <a:avLst/>
              <a:gdLst/>
              <a:ahLst/>
              <a:cxnLst/>
              <a:rect l="l" t="t" r="r" b="b"/>
              <a:pathLst>
                <a:path w="823" h="592" extrusionOk="0">
                  <a:moveTo>
                    <a:pt x="0" y="1"/>
                  </a:moveTo>
                  <a:lnTo>
                    <a:pt x="823" y="1"/>
                  </a:lnTo>
                  <a:lnTo>
                    <a:pt x="823"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8460596" y="1074263"/>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8557486" y="1006172"/>
              <a:ext cx="95958" cy="68208"/>
            </a:xfrm>
            <a:custGeom>
              <a:avLst/>
              <a:gdLst/>
              <a:ahLst/>
              <a:cxnLst/>
              <a:rect l="l" t="t" r="r" b="b"/>
              <a:pathLst>
                <a:path w="823" h="585" extrusionOk="0">
                  <a:moveTo>
                    <a:pt x="0" y="1"/>
                  </a:moveTo>
                  <a:lnTo>
                    <a:pt x="823" y="1"/>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8460596" y="938198"/>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8557486" y="870106"/>
              <a:ext cx="95958" cy="68208"/>
            </a:xfrm>
            <a:custGeom>
              <a:avLst/>
              <a:gdLst/>
              <a:ahLst/>
              <a:cxnLst/>
              <a:rect l="l" t="t" r="r" b="b"/>
              <a:pathLst>
                <a:path w="823" h="585" extrusionOk="0">
                  <a:moveTo>
                    <a:pt x="0" y="1"/>
                  </a:moveTo>
                  <a:lnTo>
                    <a:pt x="823" y="1"/>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8460596" y="803065"/>
              <a:ext cx="97007" cy="67159"/>
            </a:xfrm>
            <a:custGeom>
              <a:avLst/>
              <a:gdLst/>
              <a:ahLst/>
              <a:cxnLst/>
              <a:rect l="l" t="t" r="r" b="b"/>
              <a:pathLst>
                <a:path w="832" h="576" extrusionOk="0">
                  <a:moveTo>
                    <a:pt x="1" y="0"/>
                  </a:moveTo>
                  <a:lnTo>
                    <a:pt x="831" y="0"/>
                  </a:lnTo>
                  <a:lnTo>
                    <a:pt x="831" y="576"/>
                  </a:lnTo>
                  <a:lnTo>
                    <a:pt x="1" y="57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8557448" y="743385"/>
              <a:ext cx="95958" cy="69840"/>
            </a:xfrm>
            <a:custGeom>
              <a:avLst/>
              <a:gdLst/>
              <a:ahLst/>
              <a:cxnLst/>
              <a:rect l="l" t="t" r="r" b="b"/>
              <a:pathLst>
                <a:path w="823" h="599" extrusionOk="0">
                  <a:moveTo>
                    <a:pt x="0" y="0"/>
                  </a:moveTo>
                  <a:lnTo>
                    <a:pt x="823" y="0"/>
                  </a:lnTo>
                  <a:lnTo>
                    <a:pt x="823" y="599"/>
                  </a:lnTo>
                  <a:lnTo>
                    <a:pt x="0" y="599"/>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a:off x="8460558" y="675294"/>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
            <p:cNvSpPr/>
            <p:nvPr/>
          </p:nvSpPr>
          <p:spPr>
            <a:xfrm>
              <a:off x="8557448" y="607319"/>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
            <p:cNvSpPr/>
            <p:nvPr/>
          </p:nvSpPr>
          <p:spPr>
            <a:xfrm>
              <a:off x="8460558" y="539228"/>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8557448" y="470437"/>
              <a:ext cx="95958" cy="68091"/>
            </a:xfrm>
            <a:custGeom>
              <a:avLst/>
              <a:gdLst/>
              <a:ahLst/>
              <a:cxnLst/>
              <a:rect l="l" t="t" r="r" b="b"/>
              <a:pathLst>
                <a:path w="823" h="584" extrusionOk="0">
                  <a:moveTo>
                    <a:pt x="0" y="0"/>
                  </a:moveTo>
                  <a:lnTo>
                    <a:pt x="823" y="0"/>
                  </a:lnTo>
                  <a:lnTo>
                    <a:pt x="823"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8460558" y="402346"/>
              <a:ext cx="97007" cy="68091"/>
            </a:xfrm>
            <a:custGeom>
              <a:avLst/>
              <a:gdLst/>
              <a:ahLst/>
              <a:cxnLst/>
              <a:rect l="l" t="t" r="r" b="b"/>
              <a:pathLst>
                <a:path w="832" h="584"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8557448" y="334372"/>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a:off x="8460558" y="266280"/>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
            <p:cNvSpPr/>
            <p:nvPr/>
          </p:nvSpPr>
          <p:spPr>
            <a:xfrm>
              <a:off x="8557448" y="198306"/>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
            <p:cNvSpPr/>
            <p:nvPr/>
          </p:nvSpPr>
          <p:spPr>
            <a:xfrm>
              <a:off x="8460558" y="130215"/>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
            <p:cNvSpPr/>
            <p:nvPr/>
          </p:nvSpPr>
          <p:spPr>
            <a:xfrm>
              <a:off x="8557448" y="61307"/>
              <a:ext cx="95958" cy="69024"/>
            </a:xfrm>
            <a:custGeom>
              <a:avLst/>
              <a:gdLst/>
              <a:ahLst/>
              <a:cxnLst/>
              <a:rect l="l" t="t" r="r" b="b"/>
              <a:pathLst>
                <a:path w="823" h="592" extrusionOk="0">
                  <a:moveTo>
                    <a:pt x="0" y="1"/>
                  </a:moveTo>
                  <a:lnTo>
                    <a:pt x="823" y="1"/>
                  </a:lnTo>
                  <a:lnTo>
                    <a:pt x="823"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8460558" y="-6667"/>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7119300" y="-1675"/>
              <a:ext cx="485851" cy="5167167"/>
            </a:xfrm>
            <a:custGeom>
              <a:avLst/>
              <a:gdLst/>
              <a:ahLst/>
              <a:cxnLst/>
              <a:rect l="l" t="t" r="r" b="b"/>
              <a:pathLst>
                <a:path w="4167" h="37408" extrusionOk="0">
                  <a:moveTo>
                    <a:pt x="1" y="0"/>
                  </a:moveTo>
                  <a:lnTo>
                    <a:pt x="4167" y="0"/>
                  </a:lnTo>
                  <a:lnTo>
                    <a:pt x="4167" y="37407"/>
                  </a:lnTo>
                  <a:lnTo>
                    <a:pt x="1"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7165581" y="-2679"/>
              <a:ext cx="393392" cy="5167167"/>
            </a:xfrm>
            <a:custGeom>
              <a:avLst/>
              <a:gdLst/>
              <a:ahLst/>
              <a:cxnLst/>
              <a:rect l="l" t="t" r="r" b="b"/>
              <a:pathLst>
                <a:path w="3374" h="37408" extrusionOk="0">
                  <a:moveTo>
                    <a:pt x="0" y="0"/>
                  </a:moveTo>
                  <a:lnTo>
                    <a:pt x="3374" y="0"/>
                  </a:lnTo>
                  <a:lnTo>
                    <a:pt x="3374" y="37407"/>
                  </a:lnTo>
                  <a:lnTo>
                    <a:pt x="0"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7196013" y="-2679"/>
              <a:ext cx="331596" cy="5167167"/>
            </a:xfrm>
            <a:custGeom>
              <a:avLst/>
              <a:gdLst/>
              <a:ahLst/>
              <a:cxnLst/>
              <a:rect l="l" t="t" r="r" b="b"/>
              <a:pathLst>
                <a:path w="2844" h="37408" extrusionOk="0">
                  <a:moveTo>
                    <a:pt x="1" y="0"/>
                  </a:moveTo>
                  <a:lnTo>
                    <a:pt x="2843" y="0"/>
                  </a:lnTo>
                  <a:lnTo>
                    <a:pt x="2843" y="37407"/>
                  </a:lnTo>
                  <a:lnTo>
                    <a:pt x="1" y="37407"/>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7243117" y="-2679"/>
              <a:ext cx="239136" cy="5167167"/>
            </a:xfrm>
            <a:custGeom>
              <a:avLst/>
              <a:gdLst/>
              <a:ahLst/>
              <a:cxnLst/>
              <a:rect l="l" t="t" r="r" b="b"/>
              <a:pathLst>
                <a:path w="2051" h="37408" extrusionOk="0">
                  <a:moveTo>
                    <a:pt x="1" y="0"/>
                  </a:moveTo>
                  <a:lnTo>
                    <a:pt x="2050" y="0"/>
                  </a:lnTo>
                  <a:lnTo>
                    <a:pt x="2050" y="37407"/>
                  </a:lnTo>
                  <a:lnTo>
                    <a:pt x="1"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a:off x="7605027" y="-2679"/>
              <a:ext cx="242634" cy="5167167"/>
            </a:xfrm>
            <a:custGeom>
              <a:avLst/>
              <a:gdLst/>
              <a:ahLst/>
              <a:cxnLst/>
              <a:rect l="l" t="t" r="r" b="b"/>
              <a:pathLst>
                <a:path w="2081" h="37408" extrusionOk="0">
                  <a:moveTo>
                    <a:pt x="1" y="0"/>
                  </a:moveTo>
                  <a:lnTo>
                    <a:pt x="2080" y="0"/>
                  </a:lnTo>
                  <a:lnTo>
                    <a:pt x="2080" y="37407"/>
                  </a:lnTo>
                  <a:lnTo>
                    <a:pt x="1"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a:off x="7629511" y="5095606"/>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a:off x="7726284" y="502751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a:off x="7629511" y="495954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7726284" y="489144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
            <p:cNvSpPr/>
            <p:nvPr/>
          </p:nvSpPr>
          <p:spPr>
            <a:xfrm>
              <a:off x="7629511" y="4822659"/>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
            <p:cNvSpPr/>
            <p:nvPr/>
          </p:nvSpPr>
          <p:spPr>
            <a:xfrm>
              <a:off x="7726284" y="475456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7629511" y="468659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7726284" y="461850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7629511" y="455052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7726284" y="4482436"/>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7629511" y="4413529"/>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7726284" y="4345554"/>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7629511" y="4277580"/>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7726284" y="420948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
            <p:cNvSpPr/>
            <p:nvPr/>
          </p:nvSpPr>
          <p:spPr>
            <a:xfrm>
              <a:off x="7629511" y="414151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
            <p:cNvSpPr/>
            <p:nvPr/>
          </p:nvSpPr>
          <p:spPr>
            <a:xfrm>
              <a:off x="7726284" y="4073423"/>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7629511" y="400544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7726284" y="3936541"/>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
            <p:cNvSpPr/>
            <p:nvPr/>
          </p:nvSpPr>
          <p:spPr>
            <a:xfrm>
              <a:off x="7629511" y="386845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
            <p:cNvSpPr/>
            <p:nvPr/>
          </p:nvSpPr>
          <p:spPr>
            <a:xfrm>
              <a:off x="7726284" y="3800475"/>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
            <p:cNvSpPr/>
            <p:nvPr/>
          </p:nvSpPr>
          <p:spPr>
            <a:xfrm>
              <a:off x="7629511" y="3732500"/>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
            <p:cNvSpPr/>
            <p:nvPr/>
          </p:nvSpPr>
          <p:spPr>
            <a:xfrm>
              <a:off x="7726284" y="366440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
            <p:cNvSpPr/>
            <p:nvPr/>
          </p:nvSpPr>
          <p:spPr>
            <a:xfrm>
              <a:off x="7629511" y="359643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7726284" y="352834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
            <p:cNvSpPr/>
            <p:nvPr/>
          </p:nvSpPr>
          <p:spPr>
            <a:xfrm>
              <a:off x="7629511" y="3460369"/>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
            <p:cNvSpPr/>
            <p:nvPr/>
          </p:nvSpPr>
          <p:spPr>
            <a:xfrm>
              <a:off x="7726284" y="3391462"/>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
            <p:cNvSpPr/>
            <p:nvPr/>
          </p:nvSpPr>
          <p:spPr>
            <a:xfrm>
              <a:off x="7629511" y="3323487"/>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
            <p:cNvSpPr/>
            <p:nvPr/>
          </p:nvSpPr>
          <p:spPr>
            <a:xfrm>
              <a:off x="7726284" y="3255396"/>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
            <p:cNvSpPr/>
            <p:nvPr/>
          </p:nvSpPr>
          <p:spPr>
            <a:xfrm>
              <a:off x="7629511" y="318742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
            <p:cNvSpPr/>
            <p:nvPr/>
          </p:nvSpPr>
          <p:spPr>
            <a:xfrm>
              <a:off x="7726284" y="311933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
            <p:cNvSpPr/>
            <p:nvPr/>
          </p:nvSpPr>
          <p:spPr>
            <a:xfrm>
              <a:off x="7629511" y="305135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
            <p:cNvSpPr/>
            <p:nvPr/>
          </p:nvSpPr>
          <p:spPr>
            <a:xfrm>
              <a:off x="7726284" y="298326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
            <p:cNvSpPr/>
            <p:nvPr/>
          </p:nvSpPr>
          <p:spPr>
            <a:xfrm>
              <a:off x="7629511" y="2914357"/>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
            <p:cNvSpPr/>
            <p:nvPr/>
          </p:nvSpPr>
          <p:spPr>
            <a:xfrm>
              <a:off x="7726284" y="284638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
            <p:cNvSpPr/>
            <p:nvPr/>
          </p:nvSpPr>
          <p:spPr>
            <a:xfrm>
              <a:off x="7629511" y="277840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p:nvPr/>
          </p:nvSpPr>
          <p:spPr>
            <a:xfrm>
              <a:off x="7726284" y="2710317"/>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
            <p:cNvSpPr/>
            <p:nvPr/>
          </p:nvSpPr>
          <p:spPr>
            <a:xfrm>
              <a:off x="7629511" y="264234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p:nvPr/>
          </p:nvSpPr>
          <p:spPr>
            <a:xfrm>
              <a:off x="7726284" y="2574251"/>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
            <p:cNvSpPr/>
            <p:nvPr/>
          </p:nvSpPr>
          <p:spPr>
            <a:xfrm>
              <a:off x="7629511" y="25062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
            <p:cNvSpPr/>
            <p:nvPr/>
          </p:nvSpPr>
          <p:spPr>
            <a:xfrm>
              <a:off x="7726284" y="243736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
            <p:cNvSpPr/>
            <p:nvPr/>
          </p:nvSpPr>
          <p:spPr>
            <a:xfrm>
              <a:off x="7629511" y="2369278"/>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
            <p:cNvSpPr/>
            <p:nvPr/>
          </p:nvSpPr>
          <p:spPr>
            <a:xfrm>
              <a:off x="7726284" y="2301303"/>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
            <p:cNvSpPr/>
            <p:nvPr/>
          </p:nvSpPr>
          <p:spPr>
            <a:xfrm>
              <a:off x="7629511" y="2233329"/>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
            <p:cNvSpPr/>
            <p:nvPr/>
          </p:nvSpPr>
          <p:spPr>
            <a:xfrm>
              <a:off x="7726284" y="216523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
            <p:cNvSpPr/>
            <p:nvPr/>
          </p:nvSpPr>
          <p:spPr>
            <a:xfrm>
              <a:off x="7629511" y="209726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
            <p:cNvSpPr/>
            <p:nvPr/>
          </p:nvSpPr>
          <p:spPr>
            <a:xfrm>
              <a:off x="7726284" y="2028356"/>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
            <p:cNvSpPr/>
            <p:nvPr/>
          </p:nvSpPr>
          <p:spPr>
            <a:xfrm>
              <a:off x="7629511" y="1960265"/>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
            <p:cNvSpPr/>
            <p:nvPr/>
          </p:nvSpPr>
          <p:spPr>
            <a:xfrm>
              <a:off x="7726284" y="1892290"/>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
            <p:cNvSpPr/>
            <p:nvPr/>
          </p:nvSpPr>
          <p:spPr>
            <a:xfrm>
              <a:off x="7629511" y="1824316"/>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
            <p:cNvSpPr/>
            <p:nvPr/>
          </p:nvSpPr>
          <p:spPr>
            <a:xfrm>
              <a:off x="7726284" y="175622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
            <p:cNvSpPr/>
            <p:nvPr/>
          </p:nvSpPr>
          <p:spPr>
            <a:xfrm>
              <a:off x="7629511" y="1688250"/>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
            <p:cNvSpPr/>
            <p:nvPr/>
          </p:nvSpPr>
          <p:spPr>
            <a:xfrm>
              <a:off x="7726284" y="162015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
            <p:cNvSpPr/>
            <p:nvPr/>
          </p:nvSpPr>
          <p:spPr>
            <a:xfrm>
              <a:off x="7629511" y="155125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
            <p:cNvSpPr/>
            <p:nvPr/>
          </p:nvSpPr>
          <p:spPr>
            <a:xfrm>
              <a:off x="7726284" y="148327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
            <p:cNvSpPr/>
            <p:nvPr/>
          </p:nvSpPr>
          <p:spPr>
            <a:xfrm>
              <a:off x="7629511" y="141518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
            <p:cNvSpPr/>
            <p:nvPr/>
          </p:nvSpPr>
          <p:spPr>
            <a:xfrm>
              <a:off x="7726284" y="1347211"/>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
            <p:cNvSpPr/>
            <p:nvPr/>
          </p:nvSpPr>
          <p:spPr>
            <a:xfrm>
              <a:off x="7629511" y="127923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
            <p:cNvSpPr/>
            <p:nvPr/>
          </p:nvSpPr>
          <p:spPr>
            <a:xfrm>
              <a:off x="7726284" y="121114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
            <p:cNvSpPr/>
            <p:nvPr/>
          </p:nvSpPr>
          <p:spPr>
            <a:xfrm>
              <a:off x="7629511" y="1142238"/>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
            <p:cNvSpPr/>
            <p:nvPr/>
          </p:nvSpPr>
          <p:spPr>
            <a:xfrm>
              <a:off x="7726284" y="107426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
            <p:cNvSpPr/>
            <p:nvPr/>
          </p:nvSpPr>
          <p:spPr>
            <a:xfrm>
              <a:off x="7629511" y="1006172"/>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
            <p:cNvSpPr/>
            <p:nvPr/>
          </p:nvSpPr>
          <p:spPr>
            <a:xfrm>
              <a:off x="7726284" y="93819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
            <p:cNvSpPr/>
            <p:nvPr/>
          </p:nvSpPr>
          <p:spPr>
            <a:xfrm>
              <a:off x="7629511" y="87010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
            <p:cNvSpPr/>
            <p:nvPr/>
          </p:nvSpPr>
          <p:spPr>
            <a:xfrm>
              <a:off x="7726284" y="803065"/>
              <a:ext cx="96074" cy="67159"/>
            </a:xfrm>
            <a:custGeom>
              <a:avLst/>
              <a:gdLst/>
              <a:ahLst/>
              <a:cxnLst/>
              <a:rect l="l" t="t" r="r" b="b"/>
              <a:pathLst>
                <a:path w="824" h="576" extrusionOk="0">
                  <a:moveTo>
                    <a:pt x="1" y="0"/>
                  </a:moveTo>
                  <a:lnTo>
                    <a:pt x="823" y="0"/>
                  </a:lnTo>
                  <a:lnTo>
                    <a:pt x="823" y="576"/>
                  </a:lnTo>
                  <a:lnTo>
                    <a:pt x="1" y="57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
            <p:cNvSpPr/>
            <p:nvPr/>
          </p:nvSpPr>
          <p:spPr>
            <a:xfrm>
              <a:off x="7847545" y="-2679"/>
              <a:ext cx="24485" cy="5167167"/>
            </a:xfrm>
            <a:custGeom>
              <a:avLst/>
              <a:gdLst/>
              <a:ahLst/>
              <a:cxnLst/>
              <a:rect l="l" t="t" r="r" b="b"/>
              <a:pathLst>
                <a:path w="210" h="37408" extrusionOk="0">
                  <a:moveTo>
                    <a:pt x="0" y="0"/>
                  </a:moveTo>
                  <a:lnTo>
                    <a:pt x="210" y="0"/>
                  </a:lnTo>
                  <a:lnTo>
                    <a:pt x="210" y="37407"/>
                  </a:lnTo>
                  <a:lnTo>
                    <a:pt x="0"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
            <p:cNvSpPr/>
            <p:nvPr/>
          </p:nvSpPr>
          <p:spPr>
            <a:xfrm>
              <a:off x="7871913" y="-2679"/>
              <a:ext cx="269684" cy="5167167"/>
            </a:xfrm>
            <a:custGeom>
              <a:avLst/>
              <a:gdLst/>
              <a:ahLst/>
              <a:cxnLst/>
              <a:rect l="l" t="t" r="r" b="b"/>
              <a:pathLst>
                <a:path w="2313" h="37408" extrusionOk="0">
                  <a:moveTo>
                    <a:pt x="1" y="0"/>
                  </a:moveTo>
                  <a:lnTo>
                    <a:pt x="2312" y="0"/>
                  </a:lnTo>
                  <a:lnTo>
                    <a:pt x="2312" y="37407"/>
                  </a:lnTo>
                  <a:lnTo>
                    <a:pt x="1"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
            <p:cNvSpPr/>
            <p:nvPr/>
          </p:nvSpPr>
          <p:spPr>
            <a:xfrm>
              <a:off x="7629473" y="743385"/>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
            <p:cNvSpPr/>
            <p:nvPr/>
          </p:nvSpPr>
          <p:spPr>
            <a:xfrm>
              <a:off x="7726247" y="67529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
            <p:cNvSpPr/>
            <p:nvPr/>
          </p:nvSpPr>
          <p:spPr>
            <a:xfrm>
              <a:off x="7629473" y="607319"/>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
            <p:cNvSpPr/>
            <p:nvPr/>
          </p:nvSpPr>
          <p:spPr>
            <a:xfrm>
              <a:off x="7726247" y="53922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
            <p:cNvSpPr/>
            <p:nvPr/>
          </p:nvSpPr>
          <p:spPr>
            <a:xfrm>
              <a:off x="7629473" y="470437"/>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
            <p:cNvSpPr/>
            <p:nvPr/>
          </p:nvSpPr>
          <p:spPr>
            <a:xfrm>
              <a:off x="7726247" y="402346"/>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
            <p:cNvSpPr/>
            <p:nvPr/>
          </p:nvSpPr>
          <p:spPr>
            <a:xfrm>
              <a:off x="7629473" y="33437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
            <p:cNvSpPr/>
            <p:nvPr/>
          </p:nvSpPr>
          <p:spPr>
            <a:xfrm>
              <a:off x="7726247" y="26628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
            <p:cNvSpPr/>
            <p:nvPr/>
          </p:nvSpPr>
          <p:spPr>
            <a:xfrm>
              <a:off x="7629473" y="19830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
            <p:cNvSpPr/>
            <p:nvPr/>
          </p:nvSpPr>
          <p:spPr>
            <a:xfrm>
              <a:off x="7726247" y="13021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
            <p:cNvSpPr/>
            <p:nvPr/>
          </p:nvSpPr>
          <p:spPr>
            <a:xfrm>
              <a:off x="7629473" y="61307"/>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
            <p:cNvSpPr/>
            <p:nvPr/>
          </p:nvSpPr>
          <p:spPr>
            <a:xfrm>
              <a:off x="7726247" y="-666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
            <p:cNvSpPr/>
            <p:nvPr/>
          </p:nvSpPr>
          <p:spPr>
            <a:xfrm>
              <a:off x="8411747" y="-2679"/>
              <a:ext cx="24602" cy="5167167"/>
            </a:xfrm>
            <a:custGeom>
              <a:avLst/>
              <a:gdLst/>
              <a:ahLst/>
              <a:cxnLst/>
              <a:rect l="l" t="t" r="r" b="b"/>
              <a:pathLst>
                <a:path w="211" h="37408" extrusionOk="0">
                  <a:moveTo>
                    <a:pt x="1" y="0"/>
                  </a:moveTo>
                  <a:lnTo>
                    <a:pt x="210" y="0"/>
                  </a:lnTo>
                  <a:lnTo>
                    <a:pt x="210" y="37407"/>
                  </a:lnTo>
                  <a:lnTo>
                    <a:pt x="1"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
            <p:cNvSpPr/>
            <p:nvPr/>
          </p:nvSpPr>
          <p:spPr>
            <a:xfrm>
              <a:off x="8141480" y="-2679"/>
              <a:ext cx="270384" cy="5167167"/>
            </a:xfrm>
            <a:custGeom>
              <a:avLst/>
              <a:gdLst/>
              <a:ahLst/>
              <a:cxnLst/>
              <a:rect l="l" t="t" r="r" b="b"/>
              <a:pathLst>
                <a:path w="2319" h="37408" extrusionOk="0">
                  <a:moveTo>
                    <a:pt x="0" y="0"/>
                  </a:moveTo>
                  <a:lnTo>
                    <a:pt x="2319" y="0"/>
                  </a:lnTo>
                  <a:lnTo>
                    <a:pt x="2319" y="37407"/>
                  </a:lnTo>
                  <a:lnTo>
                    <a:pt x="0" y="37407"/>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
            <p:cNvSpPr/>
            <p:nvPr/>
          </p:nvSpPr>
          <p:spPr>
            <a:xfrm>
              <a:off x="7959123" y="1012615"/>
              <a:ext cx="365525" cy="536454"/>
            </a:xfrm>
            <a:custGeom>
              <a:avLst/>
              <a:gdLst/>
              <a:ahLst/>
              <a:cxnLst/>
              <a:rect l="l" t="t" r="r" b="b"/>
              <a:pathLst>
                <a:path w="3135" h="4601" extrusionOk="0">
                  <a:moveTo>
                    <a:pt x="2888" y="3074"/>
                  </a:moveTo>
                  <a:lnTo>
                    <a:pt x="2888" y="2319"/>
                  </a:lnTo>
                  <a:lnTo>
                    <a:pt x="3135" y="2319"/>
                  </a:lnTo>
                  <a:lnTo>
                    <a:pt x="3135" y="1990"/>
                  </a:lnTo>
                  <a:lnTo>
                    <a:pt x="1183" y="1990"/>
                  </a:lnTo>
                  <a:lnTo>
                    <a:pt x="1183" y="0"/>
                  </a:lnTo>
                  <a:lnTo>
                    <a:pt x="996" y="0"/>
                  </a:lnTo>
                  <a:lnTo>
                    <a:pt x="996" y="374"/>
                  </a:lnTo>
                  <a:lnTo>
                    <a:pt x="868" y="374"/>
                  </a:lnTo>
                  <a:lnTo>
                    <a:pt x="868" y="0"/>
                  </a:lnTo>
                  <a:lnTo>
                    <a:pt x="681" y="0"/>
                  </a:lnTo>
                  <a:lnTo>
                    <a:pt x="681" y="374"/>
                  </a:lnTo>
                  <a:lnTo>
                    <a:pt x="1" y="374"/>
                  </a:lnTo>
                  <a:lnTo>
                    <a:pt x="1" y="636"/>
                  </a:lnTo>
                  <a:lnTo>
                    <a:pt x="180" y="636"/>
                  </a:lnTo>
                  <a:lnTo>
                    <a:pt x="180" y="823"/>
                  </a:lnTo>
                  <a:lnTo>
                    <a:pt x="480" y="823"/>
                  </a:lnTo>
                  <a:lnTo>
                    <a:pt x="480" y="4428"/>
                  </a:lnTo>
                  <a:lnTo>
                    <a:pt x="293" y="4428"/>
                  </a:lnTo>
                  <a:lnTo>
                    <a:pt x="293" y="4600"/>
                  </a:lnTo>
                  <a:lnTo>
                    <a:pt x="674" y="4600"/>
                  </a:lnTo>
                  <a:lnTo>
                    <a:pt x="674" y="3912"/>
                  </a:lnTo>
                  <a:lnTo>
                    <a:pt x="861" y="3912"/>
                  </a:lnTo>
                  <a:lnTo>
                    <a:pt x="861" y="3747"/>
                  </a:lnTo>
                  <a:lnTo>
                    <a:pt x="981" y="3747"/>
                  </a:lnTo>
                  <a:lnTo>
                    <a:pt x="981" y="4428"/>
                  </a:lnTo>
                  <a:lnTo>
                    <a:pt x="801" y="4428"/>
                  </a:lnTo>
                  <a:lnTo>
                    <a:pt x="801" y="4600"/>
                  </a:lnTo>
                  <a:lnTo>
                    <a:pt x="1183" y="4600"/>
                  </a:lnTo>
                  <a:lnTo>
                    <a:pt x="1183" y="3912"/>
                  </a:lnTo>
                  <a:lnTo>
                    <a:pt x="1325" y="3912"/>
                  </a:lnTo>
                  <a:lnTo>
                    <a:pt x="1325" y="3770"/>
                  </a:lnTo>
                  <a:lnTo>
                    <a:pt x="1459" y="3770"/>
                  </a:lnTo>
                  <a:lnTo>
                    <a:pt x="1459" y="3628"/>
                  </a:lnTo>
                  <a:lnTo>
                    <a:pt x="1602" y="3628"/>
                  </a:lnTo>
                  <a:lnTo>
                    <a:pt x="1602" y="3493"/>
                  </a:lnTo>
                  <a:lnTo>
                    <a:pt x="1744" y="3493"/>
                  </a:lnTo>
                  <a:lnTo>
                    <a:pt x="1744" y="3351"/>
                  </a:lnTo>
                  <a:lnTo>
                    <a:pt x="1878" y="3351"/>
                  </a:lnTo>
                  <a:lnTo>
                    <a:pt x="1878" y="3216"/>
                  </a:lnTo>
                  <a:lnTo>
                    <a:pt x="2125" y="3216"/>
                  </a:lnTo>
                  <a:lnTo>
                    <a:pt x="2125" y="4428"/>
                  </a:lnTo>
                  <a:lnTo>
                    <a:pt x="1946" y="4428"/>
                  </a:lnTo>
                  <a:lnTo>
                    <a:pt x="1946" y="4600"/>
                  </a:lnTo>
                  <a:lnTo>
                    <a:pt x="2327" y="4600"/>
                  </a:lnTo>
                  <a:lnTo>
                    <a:pt x="2327" y="3934"/>
                  </a:lnTo>
                  <a:lnTo>
                    <a:pt x="2469" y="3934"/>
                  </a:lnTo>
                  <a:lnTo>
                    <a:pt x="2469" y="3770"/>
                  </a:lnTo>
                  <a:lnTo>
                    <a:pt x="2611" y="3770"/>
                  </a:lnTo>
                  <a:lnTo>
                    <a:pt x="2611" y="4428"/>
                  </a:lnTo>
                  <a:lnTo>
                    <a:pt x="2432" y="4428"/>
                  </a:lnTo>
                  <a:lnTo>
                    <a:pt x="2432" y="4600"/>
                  </a:lnTo>
                  <a:lnTo>
                    <a:pt x="2813" y="4600"/>
                  </a:lnTo>
                  <a:lnTo>
                    <a:pt x="2813" y="3927"/>
                  </a:lnTo>
                  <a:lnTo>
                    <a:pt x="2903" y="3927"/>
                  </a:lnTo>
                  <a:lnTo>
                    <a:pt x="2903" y="3493"/>
                  </a:lnTo>
                  <a:lnTo>
                    <a:pt x="2888" y="3493"/>
                  </a:lnTo>
                  <a:lnTo>
                    <a:pt x="2888" y="3074"/>
                  </a:lnTo>
                  <a:close/>
                  <a:moveTo>
                    <a:pt x="794" y="636"/>
                  </a:moveTo>
                  <a:lnTo>
                    <a:pt x="637" y="636"/>
                  </a:lnTo>
                  <a:lnTo>
                    <a:pt x="637" y="479"/>
                  </a:lnTo>
                  <a:lnTo>
                    <a:pt x="794" y="47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
            <p:cNvSpPr/>
            <p:nvPr/>
          </p:nvSpPr>
          <p:spPr>
            <a:xfrm>
              <a:off x="7959123" y="1884625"/>
              <a:ext cx="365525" cy="536570"/>
            </a:xfrm>
            <a:custGeom>
              <a:avLst/>
              <a:gdLst/>
              <a:ahLst/>
              <a:cxnLst/>
              <a:rect l="l" t="t" r="r" b="b"/>
              <a:pathLst>
                <a:path w="3135" h="4602" extrusionOk="0">
                  <a:moveTo>
                    <a:pt x="2888" y="3075"/>
                  </a:moveTo>
                  <a:lnTo>
                    <a:pt x="2888" y="2320"/>
                  </a:lnTo>
                  <a:lnTo>
                    <a:pt x="3135" y="2320"/>
                  </a:lnTo>
                  <a:lnTo>
                    <a:pt x="3135" y="1991"/>
                  </a:lnTo>
                  <a:lnTo>
                    <a:pt x="1183" y="1991"/>
                  </a:lnTo>
                  <a:lnTo>
                    <a:pt x="1183" y="1"/>
                  </a:lnTo>
                  <a:lnTo>
                    <a:pt x="996" y="1"/>
                  </a:lnTo>
                  <a:lnTo>
                    <a:pt x="996" y="375"/>
                  </a:lnTo>
                  <a:lnTo>
                    <a:pt x="868" y="375"/>
                  </a:lnTo>
                  <a:lnTo>
                    <a:pt x="868" y="1"/>
                  </a:lnTo>
                  <a:lnTo>
                    <a:pt x="681" y="1"/>
                  </a:lnTo>
                  <a:lnTo>
                    <a:pt x="681" y="375"/>
                  </a:lnTo>
                  <a:lnTo>
                    <a:pt x="1" y="375"/>
                  </a:lnTo>
                  <a:lnTo>
                    <a:pt x="1" y="637"/>
                  </a:lnTo>
                  <a:lnTo>
                    <a:pt x="180" y="637"/>
                  </a:lnTo>
                  <a:lnTo>
                    <a:pt x="180" y="824"/>
                  </a:lnTo>
                  <a:lnTo>
                    <a:pt x="480" y="824"/>
                  </a:lnTo>
                  <a:lnTo>
                    <a:pt x="480" y="4429"/>
                  </a:lnTo>
                  <a:lnTo>
                    <a:pt x="293" y="4429"/>
                  </a:lnTo>
                  <a:lnTo>
                    <a:pt x="293" y="4601"/>
                  </a:lnTo>
                  <a:lnTo>
                    <a:pt x="674" y="4601"/>
                  </a:lnTo>
                  <a:lnTo>
                    <a:pt x="674" y="3913"/>
                  </a:lnTo>
                  <a:lnTo>
                    <a:pt x="861" y="3913"/>
                  </a:lnTo>
                  <a:lnTo>
                    <a:pt x="861" y="3748"/>
                  </a:lnTo>
                  <a:lnTo>
                    <a:pt x="981" y="3748"/>
                  </a:lnTo>
                  <a:lnTo>
                    <a:pt x="981" y="4429"/>
                  </a:lnTo>
                  <a:lnTo>
                    <a:pt x="801" y="4429"/>
                  </a:lnTo>
                  <a:lnTo>
                    <a:pt x="801" y="4601"/>
                  </a:lnTo>
                  <a:lnTo>
                    <a:pt x="1183" y="4601"/>
                  </a:lnTo>
                  <a:lnTo>
                    <a:pt x="1183" y="3913"/>
                  </a:lnTo>
                  <a:lnTo>
                    <a:pt x="1325" y="3913"/>
                  </a:lnTo>
                  <a:lnTo>
                    <a:pt x="1325" y="3771"/>
                  </a:lnTo>
                  <a:lnTo>
                    <a:pt x="1459" y="3771"/>
                  </a:lnTo>
                  <a:lnTo>
                    <a:pt x="1459" y="3629"/>
                  </a:lnTo>
                  <a:lnTo>
                    <a:pt x="1602" y="3629"/>
                  </a:lnTo>
                  <a:lnTo>
                    <a:pt x="1602" y="3494"/>
                  </a:lnTo>
                  <a:lnTo>
                    <a:pt x="1744" y="3494"/>
                  </a:lnTo>
                  <a:lnTo>
                    <a:pt x="1744" y="3352"/>
                  </a:lnTo>
                  <a:lnTo>
                    <a:pt x="1878" y="3352"/>
                  </a:lnTo>
                  <a:lnTo>
                    <a:pt x="1878" y="3217"/>
                  </a:lnTo>
                  <a:lnTo>
                    <a:pt x="2125" y="3217"/>
                  </a:lnTo>
                  <a:lnTo>
                    <a:pt x="2125" y="4429"/>
                  </a:lnTo>
                  <a:lnTo>
                    <a:pt x="1946" y="4429"/>
                  </a:lnTo>
                  <a:lnTo>
                    <a:pt x="1946" y="4601"/>
                  </a:lnTo>
                  <a:lnTo>
                    <a:pt x="2327" y="4601"/>
                  </a:lnTo>
                  <a:lnTo>
                    <a:pt x="2327" y="3935"/>
                  </a:lnTo>
                  <a:lnTo>
                    <a:pt x="2469" y="3935"/>
                  </a:lnTo>
                  <a:lnTo>
                    <a:pt x="2469" y="3771"/>
                  </a:lnTo>
                  <a:lnTo>
                    <a:pt x="2611" y="3771"/>
                  </a:lnTo>
                  <a:lnTo>
                    <a:pt x="2611" y="4429"/>
                  </a:lnTo>
                  <a:lnTo>
                    <a:pt x="2432" y="4429"/>
                  </a:lnTo>
                  <a:lnTo>
                    <a:pt x="2432" y="4601"/>
                  </a:lnTo>
                  <a:lnTo>
                    <a:pt x="2813" y="4601"/>
                  </a:lnTo>
                  <a:lnTo>
                    <a:pt x="2813" y="3928"/>
                  </a:lnTo>
                  <a:lnTo>
                    <a:pt x="2903" y="3928"/>
                  </a:lnTo>
                  <a:lnTo>
                    <a:pt x="2903" y="3487"/>
                  </a:lnTo>
                  <a:lnTo>
                    <a:pt x="2888" y="3487"/>
                  </a:lnTo>
                  <a:lnTo>
                    <a:pt x="2888" y="3075"/>
                  </a:lnTo>
                  <a:close/>
                  <a:moveTo>
                    <a:pt x="794" y="637"/>
                  </a:moveTo>
                  <a:lnTo>
                    <a:pt x="637" y="637"/>
                  </a:lnTo>
                  <a:lnTo>
                    <a:pt x="637" y="480"/>
                  </a:lnTo>
                  <a:lnTo>
                    <a:pt x="794" y="48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
            <p:cNvSpPr/>
            <p:nvPr/>
          </p:nvSpPr>
          <p:spPr>
            <a:xfrm>
              <a:off x="7959123" y="2756751"/>
              <a:ext cx="365525" cy="536570"/>
            </a:xfrm>
            <a:custGeom>
              <a:avLst/>
              <a:gdLst/>
              <a:ahLst/>
              <a:cxnLst/>
              <a:rect l="l" t="t" r="r" b="b"/>
              <a:pathLst>
                <a:path w="3135" h="4602" extrusionOk="0">
                  <a:moveTo>
                    <a:pt x="2888" y="3075"/>
                  </a:moveTo>
                  <a:lnTo>
                    <a:pt x="2888" y="2320"/>
                  </a:lnTo>
                  <a:lnTo>
                    <a:pt x="3135" y="2320"/>
                  </a:lnTo>
                  <a:lnTo>
                    <a:pt x="3135" y="1991"/>
                  </a:lnTo>
                  <a:lnTo>
                    <a:pt x="1183" y="1991"/>
                  </a:lnTo>
                  <a:lnTo>
                    <a:pt x="1183" y="1"/>
                  </a:lnTo>
                  <a:lnTo>
                    <a:pt x="996" y="1"/>
                  </a:lnTo>
                  <a:lnTo>
                    <a:pt x="996" y="375"/>
                  </a:lnTo>
                  <a:lnTo>
                    <a:pt x="868" y="375"/>
                  </a:lnTo>
                  <a:lnTo>
                    <a:pt x="868" y="1"/>
                  </a:lnTo>
                  <a:lnTo>
                    <a:pt x="681" y="1"/>
                  </a:lnTo>
                  <a:lnTo>
                    <a:pt x="681" y="375"/>
                  </a:lnTo>
                  <a:lnTo>
                    <a:pt x="1" y="375"/>
                  </a:lnTo>
                  <a:lnTo>
                    <a:pt x="1" y="637"/>
                  </a:lnTo>
                  <a:lnTo>
                    <a:pt x="180" y="637"/>
                  </a:lnTo>
                  <a:lnTo>
                    <a:pt x="180" y="824"/>
                  </a:lnTo>
                  <a:lnTo>
                    <a:pt x="480" y="824"/>
                  </a:lnTo>
                  <a:lnTo>
                    <a:pt x="480" y="4429"/>
                  </a:lnTo>
                  <a:lnTo>
                    <a:pt x="293" y="4429"/>
                  </a:lnTo>
                  <a:lnTo>
                    <a:pt x="293" y="4601"/>
                  </a:lnTo>
                  <a:lnTo>
                    <a:pt x="674" y="4601"/>
                  </a:lnTo>
                  <a:lnTo>
                    <a:pt x="674" y="3913"/>
                  </a:lnTo>
                  <a:lnTo>
                    <a:pt x="861" y="3913"/>
                  </a:lnTo>
                  <a:lnTo>
                    <a:pt x="861" y="3748"/>
                  </a:lnTo>
                  <a:lnTo>
                    <a:pt x="981" y="3748"/>
                  </a:lnTo>
                  <a:lnTo>
                    <a:pt x="981" y="4429"/>
                  </a:lnTo>
                  <a:lnTo>
                    <a:pt x="801" y="4429"/>
                  </a:lnTo>
                  <a:lnTo>
                    <a:pt x="801" y="4601"/>
                  </a:lnTo>
                  <a:lnTo>
                    <a:pt x="1183" y="4601"/>
                  </a:lnTo>
                  <a:lnTo>
                    <a:pt x="1183" y="3913"/>
                  </a:lnTo>
                  <a:lnTo>
                    <a:pt x="1325" y="3913"/>
                  </a:lnTo>
                  <a:lnTo>
                    <a:pt x="1325" y="3771"/>
                  </a:lnTo>
                  <a:lnTo>
                    <a:pt x="1459" y="3771"/>
                  </a:lnTo>
                  <a:lnTo>
                    <a:pt x="1459" y="3629"/>
                  </a:lnTo>
                  <a:lnTo>
                    <a:pt x="1602" y="3629"/>
                  </a:lnTo>
                  <a:lnTo>
                    <a:pt x="1602" y="3494"/>
                  </a:lnTo>
                  <a:lnTo>
                    <a:pt x="1744" y="3494"/>
                  </a:lnTo>
                  <a:lnTo>
                    <a:pt x="1744" y="3352"/>
                  </a:lnTo>
                  <a:lnTo>
                    <a:pt x="1878" y="3352"/>
                  </a:lnTo>
                  <a:lnTo>
                    <a:pt x="1878" y="3217"/>
                  </a:lnTo>
                  <a:lnTo>
                    <a:pt x="2125" y="3217"/>
                  </a:lnTo>
                  <a:lnTo>
                    <a:pt x="2125" y="4429"/>
                  </a:lnTo>
                  <a:lnTo>
                    <a:pt x="1946" y="4429"/>
                  </a:lnTo>
                  <a:lnTo>
                    <a:pt x="1946" y="4601"/>
                  </a:lnTo>
                  <a:lnTo>
                    <a:pt x="2327" y="4601"/>
                  </a:lnTo>
                  <a:lnTo>
                    <a:pt x="2327" y="3935"/>
                  </a:lnTo>
                  <a:lnTo>
                    <a:pt x="2469" y="3935"/>
                  </a:lnTo>
                  <a:lnTo>
                    <a:pt x="2469" y="3771"/>
                  </a:lnTo>
                  <a:lnTo>
                    <a:pt x="2611" y="3771"/>
                  </a:lnTo>
                  <a:lnTo>
                    <a:pt x="2611" y="4429"/>
                  </a:lnTo>
                  <a:lnTo>
                    <a:pt x="2432" y="4429"/>
                  </a:lnTo>
                  <a:lnTo>
                    <a:pt x="2432" y="4601"/>
                  </a:lnTo>
                  <a:lnTo>
                    <a:pt x="2813" y="4601"/>
                  </a:lnTo>
                  <a:lnTo>
                    <a:pt x="2813" y="3928"/>
                  </a:lnTo>
                  <a:lnTo>
                    <a:pt x="2903" y="3928"/>
                  </a:lnTo>
                  <a:lnTo>
                    <a:pt x="2903" y="3487"/>
                  </a:lnTo>
                  <a:lnTo>
                    <a:pt x="2888" y="3487"/>
                  </a:lnTo>
                  <a:lnTo>
                    <a:pt x="2888" y="3075"/>
                  </a:lnTo>
                  <a:close/>
                  <a:moveTo>
                    <a:pt x="794" y="637"/>
                  </a:moveTo>
                  <a:lnTo>
                    <a:pt x="637" y="637"/>
                  </a:lnTo>
                  <a:lnTo>
                    <a:pt x="637" y="480"/>
                  </a:lnTo>
                  <a:lnTo>
                    <a:pt x="794" y="48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
            <p:cNvSpPr/>
            <p:nvPr/>
          </p:nvSpPr>
          <p:spPr>
            <a:xfrm>
              <a:off x="7959123" y="3628878"/>
              <a:ext cx="365525" cy="536454"/>
            </a:xfrm>
            <a:custGeom>
              <a:avLst/>
              <a:gdLst/>
              <a:ahLst/>
              <a:cxnLst/>
              <a:rect l="l" t="t" r="r" b="b"/>
              <a:pathLst>
                <a:path w="3135" h="4601" extrusionOk="0">
                  <a:moveTo>
                    <a:pt x="2888" y="3075"/>
                  </a:moveTo>
                  <a:lnTo>
                    <a:pt x="2888" y="2320"/>
                  </a:lnTo>
                  <a:lnTo>
                    <a:pt x="3135" y="2320"/>
                  </a:lnTo>
                  <a:lnTo>
                    <a:pt x="3135" y="1990"/>
                  </a:lnTo>
                  <a:lnTo>
                    <a:pt x="1183" y="1990"/>
                  </a:lnTo>
                  <a:lnTo>
                    <a:pt x="1183" y="1"/>
                  </a:lnTo>
                  <a:lnTo>
                    <a:pt x="996" y="1"/>
                  </a:lnTo>
                  <a:lnTo>
                    <a:pt x="996" y="375"/>
                  </a:lnTo>
                  <a:lnTo>
                    <a:pt x="868" y="375"/>
                  </a:lnTo>
                  <a:lnTo>
                    <a:pt x="868" y="1"/>
                  </a:lnTo>
                  <a:lnTo>
                    <a:pt x="681" y="1"/>
                  </a:lnTo>
                  <a:lnTo>
                    <a:pt x="681" y="375"/>
                  </a:lnTo>
                  <a:lnTo>
                    <a:pt x="1" y="375"/>
                  </a:lnTo>
                  <a:lnTo>
                    <a:pt x="1" y="637"/>
                  </a:lnTo>
                  <a:lnTo>
                    <a:pt x="180" y="637"/>
                  </a:lnTo>
                  <a:lnTo>
                    <a:pt x="180" y="824"/>
                  </a:lnTo>
                  <a:lnTo>
                    <a:pt x="480" y="824"/>
                  </a:lnTo>
                  <a:lnTo>
                    <a:pt x="480" y="4429"/>
                  </a:lnTo>
                  <a:lnTo>
                    <a:pt x="293" y="4429"/>
                  </a:lnTo>
                  <a:lnTo>
                    <a:pt x="293" y="4601"/>
                  </a:lnTo>
                  <a:lnTo>
                    <a:pt x="674" y="4601"/>
                  </a:lnTo>
                  <a:lnTo>
                    <a:pt x="674" y="3913"/>
                  </a:lnTo>
                  <a:lnTo>
                    <a:pt x="861" y="3913"/>
                  </a:lnTo>
                  <a:lnTo>
                    <a:pt x="861" y="3748"/>
                  </a:lnTo>
                  <a:lnTo>
                    <a:pt x="981" y="3748"/>
                  </a:lnTo>
                  <a:lnTo>
                    <a:pt x="981" y="4429"/>
                  </a:lnTo>
                  <a:lnTo>
                    <a:pt x="801" y="4429"/>
                  </a:lnTo>
                  <a:lnTo>
                    <a:pt x="801" y="4601"/>
                  </a:lnTo>
                  <a:lnTo>
                    <a:pt x="1183" y="4601"/>
                  </a:lnTo>
                  <a:lnTo>
                    <a:pt x="1183" y="3913"/>
                  </a:lnTo>
                  <a:lnTo>
                    <a:pt x="1325" y="3913"/>
                  </a:lnTo>
                  <a:lnTo>
                    <a:pt x="1325" y="3771"/>
                  </a:lnTo>
                  <a:lnTo>
                    <a:pt x="1459" y="3771"/>
                  </a:lnTo>
                  <a:lnTo>
                    <a:pt x="1459" y="3629"/>
                  </a:lnTo>
                  <a:lnTo>
                    <a:pt x="1602" y="3629"/>
                  </a:lnTo>
                  <a:lnTo>
                    <a:pt x="1602" y="3494"/>
                  </a:lnTo>
                  <a:lnTo>
                    <a:pt x="1744" y="3494"/>
                  </a:lnTo>
                  <a:lnTo>
                    <a:pt x="1744" y="3352"/>
                  </a:lnTo>
                  <a:lnTo>
                    <a:pt x="1878" y="3352"/>
                  </a:lnTo>
                  <a:lnTo>
                    <a:pt x="1878" y="3217"/>
                  </a:lnTo>
                  <a:lnTo>
                    <a:pt x="2125" y="3217"/>
                  </a:lnTo>
                  <a:lnTo>
                    <a:pt x="2125" y="4429"/>
                  </a:lnTo>
                  <a:lnTo>
                    <a:pt x="1946" y="4429"/>
                  </a:lnTo>
                  <a:lnTo>
                    <a:pt x="1946" y="4601"/>
                  </a:lnTo>
                  <a:lnTo>
                    <a:pt x="2327" y="4601"/>
                  </a:lnTo>
                  <a:lnTo>
                    <a:pt x="2327" y="3935"/>
                  </a:lnTo>
                  <a:lnTo>
                    <a:pt x="2469" y="3935"/>
                  </a:lnTo>
                  <a:lnTo>
                    <a:pt x="2469" y="3771"/>
                  </a:lnTo>
                  <a:lnTo>
                    <a:pt x="2611" y="3771"/>
                  </a:lnTo>
                  <a:lnTo>
                    <a:pt x="2611" y="4429"/>
                  </a:lnTo>
                  <a:lnTo>
                    <a:pt x="2432" y="4429"/>
                  </a:lnTo>
                  <a:lnTo>
                    <a:pt x="2432" y="4601"/>
                  </a:lnTo>
                  <a:lnTo>
                    <a:pt x="2813" y="4601"/>
                  </a:lnTo>
                  <a:lnTo>
                    <a:pt x="2813" y="3928"/>
                  </a:lnTo>
                  <a:lnTo>
                    <a:pt x="2903" y="3928"/>
                  </a:lnTo>
                  <a:lnTo>
                    <a:pt x="2903" y="3486"/>
                  </a:lnTo>
                  <a:lnTo>
                    <a:pt x="2888" y="3486"/>
                  </a:lnTo>
                  <a:lnTo>
                    <a:pt x="2888" y="3075"/>
                  </a:lnTo>
                  <a:close/>
                  <a:moveTo>
                    <a:pt x="794" y="637"/>
                  </a:moveTo>
                  <a:lnTo>
                    <a:pt x="637" y="637"/>
                  </a:lnTo>
                  <a:lnTo>
                    <a:pt x="637" y="480"/>
                  </a:lnTo>
                  <a:lnTo>
                    <a:pt x="794" y="48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
            <p:cNvSpPr/>
            <p:nvPr/>
          </p:nvSpPr>
          <p:spPr>
            <a:xfrm>
              <a:off x="7959123" y="4501004"/>
              <a:ext cx="365525" cy="536454"/>
            </a:xfrm>
            <a:custGeom>
              <a:avLst/>
              <a:gdLst/>
              <a:ahLst/>
              <a:cxnLst/>
              <a:rect l="l" t="t" r="r" b="b"/>
              <a:pathLst>
                <a:path w="3135" h="4601" extrusionOk="0">
                  <a:moveTo>
                    <a:pt x="2888" y="3075"/>
                  </a:moveTo>
                  <a:lnTo>
                    <a:pt x="2888" y="2320"/>
                  </a:lnTo>
                  <a:lnTo>
                    <a:pt x="3135" y="2320"/>
                  </a:lnTo>
                  <a:lnTo>
                    <a:pt x="3135" y="1990"/>
                  </a:lnTo>
                  <a:lnTo>
                    <a:pt x="1183" y="1990"/>
                  </a:lnTo>
                  <a:lnTo>
                    <a:pt x="1183" y="1"/>
                  </a:lnTo>
                  <a:lnTo>
                    <a:pt x="996" y="1"/>
                  </a:lnTo>
                  <a:lnTo>
                    <a:pt x="996" y="375"/>
                  </a:lnTo>
                  <a:lnTo>
                    <a:pt x="868" y="375"/>
                  </a:lnTo>
                  <a:lnTo>
                    <a:pt x="868" y="1"/>
                  </a:lnTo>
                  <a:lnTo>
                    <a:pt x="681" y="1"/>
                  </a:lnTo>
                  <a:lnTo>
                    <a:pt x="681" y="375"/>
                  </a:lnTo>
                  <a:lnTo>
                    <a:pt x="1" y="375"/>
                  </a:lnTo>
                  <a:lnTo>
                    <a:pt x="1" y="637"/>
                  </a:lnTo>
                  <a:lnTo>
                    <a:pt x="180" y="637"/>
                  </a:lnTo>
                  <a:lnTo>
                    <a:pt x="180" y="824"/>
                  </a:lnTo>
                  <a:lnTo>
                    <a:pt x="480" y="824"/>
                  </a:lnTo>
                  <a:lnTo>
                    <a:pt x="480" y="4429"/>
                  </a:lnTo>
                  <a:lnTo>
                    <a:pt x="293" y="4429"/>
                  </a:lnTo>
                  <a:lnTo>
                    <a:pt x="293" y="4601"/>
                  </a:lnTo>
                  <a:lnTo>
                    <a:pt x="674" y="4601"/>
                  </a:lnTo>
                  <a:lnTo>
                    <a:pt x="674" y="3913"/>
                  </a:lnTo>
                  <a:lnTo>
                    <a:pt x="861" y="3913"/>
                  </a:lnTo>
                  <a:lnTo>
                    <a:pt x="861" y="3748"/>
                  </a:lnTo>
                  <a:lnTo>
                    <a:pt x="981" y="3748"/>
                  </a:lnTo>
                  <a:lnTo>
                    <a:pt x="981" y="4429"/>
                  </a:lnTo>
                  <a:lnTo>
                    <a:pt x="801" y="4429"/>
                  </a:lnTo>
                  <a:lnTo>
                    <a:pt x="801" y="4601"/>
                  </a:lnTo>
                  <a:lnTo>
                    <a:pt x="1183" y="4601"/>
                  </a:lnTo>
                  <a:lnTo>
                    <a:pt x="1183" y="3913"/>
                  </a:lnTo>
                  <a:lnTo>
                    <a:pt x="1325" y="3913"/>
                  </a:lnTo>
                  <a:lnTo>
                    <a:pt x="1325" y="3771"/>
                  </a:lnTo>
                  <a:lnTo>
                    <a:pt x="1459" y="3771"/>
                  </a:lnTo>
                  <a:lnTo>
                    <a:pt x="1459" y="3628"/>
                  </a:lnTo>
                  <a:lnTo>
                    <a:pt x="1602" y="3628"/>
                  </a:lnTo>
                  <a:lnTo>
                    <a:pt x="1602" y="3494"/>
                  </a:lnTo>
                  <a:lnTo>
                    <a:pt x="1744" y="3494"/>
                  </a:lnTo>
                  <a:lnTo>
                    <a:pt x="1744" y="3352"/>
                  </a:lnTo>
                  <a:lnTo>
                    <a:pt x="1878" y="3352"/>
                  </a:lnTo>
                  <a:lnTo>
                    <a:pt x="1878" y="3217"/>
                  </a:lnTo>
                  <a:lnTo>
                    <a:pt x="2125" y="3217"/>
                  </a:lnTo>
                  <a:lnTo>
                    <a:pt x="2125" y="4429"/>
                  </a:lnTo>
                  <a:lnTo>
                    <a:pt x="1946" y="4429"/>
                  </a:lnTo>
                  <a:lnTo>
                    <a:pt x="1946" y="4601"/>
                  </a:lnTo>
                  <a:lnTo>
                    <a:pt x="2327" y="4601"/>
                  </a:lnTo>
                  <a:lnTo>
                    <a:pt x="2327" y="3935"/>
                  </a:lnTo>
                  <a:lnTo>
                    <a:pt x="2469" y="3935"/>
                  </a:lnTo>
                  <a:lnTo>
                    <a:pt x="2469" y="3771"/>
                  </a:lnTo>
                  <a:lnTo>
                    <a:pt x="2611" y="3771"/>
                  </a:lnTo>
                  <a:lnTo>
                    <a:pt x="2611" y="4429"/>
                  </a:lnTo>
                  <a:lnTo>
                    <a:pt x="2432" y="4429"/>
                  </a:lnTo>
                  <a:lnTo>
                    <a:pt x="2432" y="4601"/>
                  </a:lnTo>
                  <a:lnTo>
                    <a:pt x="2813" y="4601"/>
                  </a:lnTo>
                  <a:lnTo>
                    <a:pt x="2813" y="3928"/>
                  </a:lnTo>
                  <a:lnTo>
                    <a:pt x="2903" y="3928"/>
                  </a:lnTo>
                  <a:lnTo>
                    <a:pt x="2903" y="3486"/>
                  </a:lnTo>
                  <a:lnTo>
                    <a:pt x="2888" y="3486"/>
                  </a:lnTo>
                  <a:lnTo>
                    <a:pt x="2888" y="3075"/>
                  </a:lnTo>
                  <a:close/>
                  <a:moveTo>
                    <a:pt x="794" y="637"/>
                  </a:moveTo>
                  <a:lnTo>
                    <a:pt x="637" y="637"/>
                  </a:lnTo>
                  <a:lnTo>
                    <a:pt x="637" y="479"/>
                  </a:lnTo>
                  <a:lnTo>
                    <a:pt x="794" y="47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
            <p:cNvSpPr/>
            <p:nvPr/>
          </p:nvSpPr>
          <p:spPr>
            <a:xfrm>
              <a:off x="7959086" y="148783"/>
              <a:ext cx="365525" cy="536454"/>
            </a:xfrm>
            <a:custGeom>
              <a:avLst/>
              <a:gdLst/>
              <a:ahLst/>
              <a:cxnLst/>
              <a:rect l="l" t="t" r="r" b="b"/>
              <a:pathLst>
                <a:path w="3135" h="4601" extrusionOk="0">
                  <a:moveTo>
                    <a:pt x="2888" y="3075"/>
                  </a:moveTo>
                  <a:lnTo>
                    <a:pt x="2888" y="2320"/>
                  </a:lnTo>
                  <a:lnTo>
                    <a:pt x="3135" y="2320"/>
                  </a:lnTo>
                  <a:lnTo>
                    <a:pt x="3135" y="1990"/>
                  </a:lnTo>
                  <a:lnTo>
                    <a:pt x="1183" y="1990"/>
                  </a:lnTo>
                  <a:lnTo>
                    <a:pt x="1183" y="1"/>
                  </a:lnTo>
                  <a:lnTo>
                    <a:pt x="996" y="1"/>
                  </a:lnTo>
                  <a:lnTo>
                    <a:pt x="996" y="375"/>
                  </a:lnTo>
                  <a:lnTo>
                    <a:pt x="868" y="375"/>
                  </a:lnTo>
                  <a:lnTo>
                    <a:pt x="868" y="1"/>
                  </a:lnTo>
                  <a:lnTo>
                    <a:pt x="681" y="1"/>
                  </a:lnTo>
                  <a:lnTo>
                    <a:pt x="681" y="375"/>
                  </a:lnTo>
                  <a:lnTo>
                    <a:pt x="1" y="375"/>
                  </a:lnTo>
                  <a:lnTo>
                    <a:pt x="1" y="637"/>
                  </a:lnTo>
                  <a:lnTo>
                    <a:pt x="180" y="637"/>
                  </a:lnTo>
                  <a:lnTo>
                    <a:pt x="180" y="824"/>
                  </a:lnTo>
                  <a:lnTo>
                    <a:pt x="480" y="824"/>
                  </a:lnTo>
                  <a:lnTo>
                    <a:pt x="480" y="4429"/>
                  </a:lnTo>
                  <a:lnTo>
                    <a:pt x="293" y="4429"/>
                  </a:lnTo>
                  <a:lnTo>
                    <a:pt x="293" y="4601"/>
                  </a:lnTo>
                  <a:lnTo>
                    <a:pt x="674" y="4601"/>
                  </a:lnTo>
                  <a:lnTo>
                    <a:pt x="674" y="3913"/>
                  </a:lnTo>
                  <a:lnTo>
                    <a:pt x="861" y="3913"/>
                  </a:lnTo>
                  <a:lnTo>
                    <a:pt x="861" y="3748"/>
                  </a:lnTo>
                  <a:lnTo>
                    <a:pt x="981" y="3748"/>
                  </a:lnTo>
                  <a:lnTo>
                    <a:pt x="981" y="4429"/>
                  </a:lnTo>
                  <a:lnTo>
                    <a:pt x="801" y="4429"/>
                  </a:lnTo>
                  <a:lnTo>
                    <a:pt x="801" y="4601"/>
                  </a:lnTo>
                  <a:lnTo>
                    <a:pt x="1183" y="4601"/>
                  </a:lnTo>
                  <a:lnTo>
                    <a:pt x="1183" y="3913"/>
                  </a:lnTo>
                  <a:lnTo>
                    <a:pt x="1325" y="3913"/>
                  </a:lnTo>
                  <a:lnTo>
                    <a:pt x="1325" y="3771"/>
                  </a:lnTo>
                  <a:lnTo>
                    <a:pt x="1459" y="3771"/>
                  </a:lnTo>
                  <a:lnTo>
                    <a:pt x="1459" y="3628"/>
                  </a:lnTo>
                  <a:lnTo>
                    <a:pt x="1602" y="3628"/>
                  </a:lnTo>
                  <a:lnTo>
                    <a:pt x="1602" y="3494"/>
                  </a:lnTo>
                  <a:lnTo>
                    <a:pt x="1744" y="3494"/>
                  </a:lnTo>
                  <a:lnTo>
                    <a:pt x="1744" y="3352"/>
                  </a:lnTo>
                  <a:lnTo>
                    <a:pt x="1878" y="3352"/>
                  </a:lnTo>
                  <a:lnTo>
                    <a:pt x="1878" y="3217"/>
                  </a:lnTo>
                  <a:lnTo>
                    <a:pt x="2125" y="3217"/>
                  </a:lnTo>
                  <a:lnTo>
                    <a:pt x="2125" y="4429"/>
                  </a:lnTo>
                  <a:lnTo>
                    <a:pt x="1946" y="4429"/>
                  </a:lnTo>
                  <a:lnTo>
                    <a:pt x="1946" y="4601"/>
                  </a:lnTo>
                  <a:lnTo>
                    <a:pt x="2327" y="4601"/>
                  </a:lnTo>
                  <a:lnTo>
                    <a:pt x="2327" y="3935"/>
                  </a:lnTo>
                  <a:lnTo>
                    <a:pt x="2469" y="3935"/>
                  </a:lnTo>
                  <a:lnTo>
                    <a:pt x="2469" y="3771"/>
                  </a:lnTo>
                  <a:lnTo>
                    <a:pt x="2611" y="3771"/>
                  </a:lnTo>
                  <a:lnTo>
                    <a:pt x="2611" y="4429"/>
                  </a:lnTo>
                  <a:lnTo>
                    <a:pt x="2432" y="4429"/>
                  </a:lnTo>
                  <a:lnTo>
                    <a:pt x="2432" y="4601"/>
                  </a:lnTo>
                  <a:lnTo>
                    <a:pt x="2813" y="4601"/>
                  </a:lnTo>
                  <a:lnTo>
                    <a:pt x="2813" y="3928"/>
                  </a:lnTo>
                  <a:lnTo>
                    <a:pt x="2903" y="3928"/>
                  </a:lnTo>
                  <a:lnTo>
                    <a:pt x="2903" y="3486"/>
                  </a:lnTo>
                  <a:lnTo>
                    <a:pt x="2888" y="3486"/>
                  </a:lnTo>
                  <a:lnTo>
                    <a:pt x="2888" y="3075"/>
                  </a:lnTo>
                  <a:close/>
                  <a:moveTo>
                    <a:pt x="794" y="637"/>
                  </a:moveTo>
                  <a:lnTo>
                    <a:pt x="637" y="637"/>
                  </a:lnTo>
                  <a:lnTo>
                    <a:pt x="637" y="479"/>
                  </a:lnTo>
                  <a:lnTo>
                    <a:pt x="794" y="47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9" name="Google Shape;299;p2"/>
          <p:cNvSpPr txBox="1">
            <a:spLocks noGrp="1"/>
          </p:cNvSpPr>
          <p:nvPr>
            <p:ph type="ctrTitle"/>
          </p:nvPr>
        </p:nvSpPr>
        <p:spPr>
          <a:xfrm>
            <a:off x="711725" y="600659"/>
            <a:ext cx="6187200" cy="20835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SzPts val="5200"/>
              <a:buNone/>
              <a:defRPr sz="6800">
                <a:solidFill>
                  <a:srgbClr val="4D4D4D"/>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00" name="Google Shape;300;p2"/>
          <p:cNvSpPr txBox="1">
            <a:spLocks noGrp="1"/>
          </p:cNvSpPr>
          <p:nvPr>
            <p:ph type="subTitle" idx="1"/>
          </p:nvPr>
        </p:nvSpPr>
        <p:spPr>
          <a:xfrm>
            <a:off x="787925" y="2868009"/>
            <a:ext cx="5257800" cy="1938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2800"/>
              <a:buNone/>
              <a:defRPr sz="175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CUSTOM_6_1_1_1">
    <p:spTree>
      <p:nvGrpSpPr>
        <p:cNvPr id="1" name="Shape 5017"/>
        <p:cNvGrpSpPr/>
        <p:nvPr/>
      </p:nvGrpSpPr>
      <p:grpSpPr>
        <a:xfrm>
          <a:off x="0" y="0"/>
          <a:ext cx="0" cy="0"/>
          <a:chOff x="0" y="0"/>
          <a:chExt cx="0" cy="0"/>
        </a:xfrm>
      </p:grpSpPr>
      <p:grpSp>
        <p:nvGrpSpPr>
          <p:cNvPr id="5018" name="Google Shape;5018;p31"/>
          <p:cNvGrpSpPr/>
          <p:nvPr/>
        </p:nvGrpSpPr>
        <p:grpSpPr>
          <a:xfrm>
            <a:off x="2006837" y="4187628"/>
            <a:ext cx="7150572" cy="479006"/>
            <a:chOff x="2006837" y="4187628"/>
            <a:chExt cx="7150572" cy="479006"/>
          </a:xfrm>
        </p:grpSpPr>
        <p:sp>
          <p:nvSpPr>
            <p:cNvPr id="5019" name="Google Shape;5019;p31"/>
            <p:cNvSpPr/>
            <p:nvPr/>
          </p:nvSpPr>
          <p:spPr>
            <a:xfrm rot="-5400000" flipH="1">
              <a:off x="5420109" y="848778"/>
              <a:ext cx="324027" cy="7150572"/>
            </a:xfrm>
            <a:custGeom>
              <a:avLst/>
              <a:gdLst/>
              <a:ahLst/>
              <a:cxnLst/>
              <a:rect l="l" t="t" r="r" b="b"/>
              <a:pathLst>
                <a:path w="2312" h="37416" extrusionOk="0">
                  <a:moveTo>
                    <a:pt x="0" y="1"/>
                  </a:moveTo>
                  <a:lnTo>
                    <a:pt x="2312" y="1"/>
                  </a:lnTo>
                  <a:lnTo>
                    <a:pt x="2312" y="37415"/>
                  </a:lnTo>
                  <a:lnTo>
                    <a:pt x="0" y="37415"/>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0" name="Google Shape;5020;p31"/>
            <p:cNvSpPr/>
            <p:nvPr/>
          </p:nvSpPr>
          <p:spPr>
            <a:xfrm rot="-5400000" flipH="1">
              <a:off x="4260448" y="4187628"/>
              <a:ext cx="471893" cy="471893"/>
            </a:xfrm>
            <a:custGeom>
              <a:avLst/>
              <a:gdLst/>
              <a:ahLst/>
              <a:cxnLst/>
              <a:rect l="l" t="t" r="r" b="b"/>
              <a:pathLst>
                <a:path w="3367" h="3367" extrusionOk="0">
                  <a:moveTo>
                    <a:pt x="2962" y="1055"/>
                  </a:moveTo>
                  <a:lnTo>
                    <a:pt x="2962" y="412"/>
                  </a:lnTo>
                  <a:lnTo>
                    <a:pt x="2319" y="412"/>
                  </a:lnTo>
                  <a:lnTo>
                    <a:pt x="2319" y="0"/>
                  </a:lnTo>
                  <a:lnTo>
                    <a:pt x="1055" y="0"/>
                  </a:lnTo>
                  <a:lnTo>
                    <a:pt x="1055" y="412"/>
                  </a:lnTo>
                  <a:lnTo>
                    <a:pt x="412" y="412"/>
                  </a:lnTo>
                  <a:lnTo>
                    <a:pt x="412" y="1055"/>
                  </a:lnTo>
                  <a:lnTo>
                    <a:pt x="0" y="1055"/>
                  </a:lnTo>
                  <a:lnTo>
                    <a:pt x="0" y="2319"/>
                  </a:lnTo>
                  <a:lnTo>
                    <a:pt x="412" y="2319"/>
                  </a:lnTo>
                  <a:lnTo>
                    <a:pt x="412" y="2962"/>
                  </a:lnTo>
                  <a:lnTo>
                    <a:pt x="1055" y="2962"/>
                  </a:lnTo>
                  <a:lnTo>
                    <a:pt x="1055" y="3366"/>
                  </a:lnTo>
                  <a:lnTo>
                    <a:pt x="2312" y="3366"/>
                  </a:lnTo>
                  <a:lnTo>
                    <a:pt x="2312" y="2955"/>
                  </a:lnTo>
                  <a:lnTo>
                    <a:pt x="2955" y="2955"/>
                  </a:lnTo>
                  <a:lnTo>
                    <a:pt x="2955" y="2311"/>
                  </a:lnTo>
                  <a:lnTo>
                    <a:pt x="3366" y="2311"/>
                  </a:lnTo>
                  <a:lnTo>
                    <a:pt x="3366" y="1055"/>
                  </a:lnTo>
                  <a:close/>
                  <a:moveTo>
                    <a:pt x="1683" y="2319"/>
                  </a:moveTo>
                  <a:cubicBezTo>
                    <a:pt x="1122" y="2319"/>
                    <a:pt x="838" y="1638"/>
                    <a:pt x="1234" y="1234"/>
                  </a:cubicBezTo>
                  <a:cubicBezTo>
                    <a:pt x="1638" y="830"/>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1" name="Google Shape;5021;p31"/>
            <p:cNvSpPr/>
            <p:nvPr/>
          </p:nvSpPr>
          <p:spPr>
            <a:xfrm rot="-5400000" flipH="1">
              <a:off x="5309284" y="4187138"/>
              <a:ext cx="471893" cy="472875"/>
            </a:xfrm>
            <a:custGeom>
              <a:avLst/>
              <a:gdLst/>
              <a:ahLst/>
              <a:cxnLst/>
              <a:rect l="l" t="t" r="r" b="b"/>
              <a:pathLst>
                <a:path w="3367" h="3374" extrusionOk="0">
                  <a:moveTo>
                    <a:pt x="2962" y="1055"/>
                  </a:moveTo>
                  <a:lnTo>
                    <a:pt x="2962" y="411"/>
                  </a:lnTo>
                  <a:lnTo>
                    <a:pt x="2319" y="411"/>
                  </a:lnTo>
                  <a:lnTo>
                    <a:pt x="2319" y="0"/>
                  </a:lnTo>
                  <a:lnTo>
                    <a:pt x="1055" y="0"/>
                  </a:lnTo>
                  <a:lnTo>
                    <a:pt x="1055" y="411"/>
                  </a:lnTo>
                  <a:lnTo>
                    <a:pt x="412" y="411"/>
                  </a:lnTo>
                  <a:lnTo>
                    <a:pt x="412" y="1055"/>
                  </a:lnTo>
                  <a:lnTo>
                    <a:pt x="0" y="1055"/>
                  </a:lnTo>
                  <a:lnTo>
                    <a:pt x="0" y="2319"/>
                  </a:lnTo>
                  <a:lnTo>
                    <a:pt x="412" y="2319"/>
                  </a:lnTo>
                  <a:lnTo>
                    <a:pt x="412" y="2962"/>
                  </a:lnTo>
                  <a:lnTo>
                    <a:pt x="1055" y="2962"/>
                  </a:lnTo>
                  <a:lnTo>
                    <a:pt x="1055" y="3374"/>
                  </a:lnTo>
                  <a:lnTo>
                    <a:pt x="2312" y="3374"/>
                  </a:lnTo>
                  <a:lnTo>
                    <a:pt x="2312" y="2962"/>
                  </a:lnTo>
                  <a:lnTo>
                    <a:pt x="2955" y="2962"/>
                  </a:lnTo>
                  <a:lnTo>
                    <a:pt x="2955" y="2319"/>
                  </a:lnTo>
                  <a:lnTo>
                    <a:pt x="3366" y="2319"/>
                  </a:lnTo>
                  <a:lnTo>
                    <a:pt x="3366" y="1055"/>
                  </a:lnTo>
                  <a:close/>
                  <a:moveTo>
                    <a:pt x="1683" y="2326"/>
                  </a:moveTo>
                  <a:cubicBezTo>
                    <a:pt x="1122" y="2326"/>
                    <a:pt x="838" y="1638"/>
                    <a:pt x="1234" y="1234"/>
                  </a:cubicBezTo>
                  <a:cubicBezTo>
                    <a:pt x="1638" y="838"/>
                    <a:pt x="2327" y="1122"/>
                    <a:pt x="2327" y="1691"/>
                  </a:cubicBezTo>
                  <a:cubicBezTo>
                    <a:pt x="2327" y="2042"/>
                    <a:pt x="2035" y="2326"/>
                    <a:pt x="1683" y="232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2" name="Google Shape;5022;p31"/>
            <p:cNvSpPr/>
            <p:nvPr/>
          </p:nvSpPr>
          <p:spPr>
            <a:xfrm rot="-5400000" flipH="1">
              <a:off x="6357559" y="4187068"/>
              <a:ext cx="471893" cy="473015"/>
            </a:xfrm>
            <a:custGeom>
              <a:avLst/>
              <a:gdLst/>
              <a:ahLst/>
              <a:cxnLst/>
              <a:rect l="l" t="t" r="r" b="b"/>
              <a:pathLst>
                <a:path w="3367" h="3375" extrusionOk="0">
                  <a:moveTo>
                    <a:pt x="2962" y="1063"/>
                  </a:moveTo>
                  <a:lnTo>
                    <a:pt x="2962" y="420"/>
                  </a:lnTo>
                  <a:lnTo>
                    <a:pt x="2319" y="420"/>
                  </a:lnTo>
                  <a:lnTo>
                    <a:pt x="2319" y="1"/>
                  </a:lnTo>
                  <a:lnTo>
                    <a:pt x="1055" y="1"/>
                  </a:lnTo>
                  <a:lnTo>
                    <a:pt x="1055" y="412"/>
                  </a:lnTo>
                  <a:lnTo>
                    <a:pt x="412" y="412"/>
                  </a:lnTo>
                  <a:lnTo>
                    <a:pt x="412" y="1056"/>
                  </a:lnTo>
                  <a:lnTo>
                    <a:pt x="0" y="1056"/>
                  </a:lnTo>
                  <a:lnTo>
                    <a:pt x="0" y="2312"/>
                  </a:lnTo>
                  <a:lnTo>
                    <a:pt x="412" y="2312"/>
                  </a:lnTo>
                  <a:lnTo>
                    <a:pt x="412" y="2963"/>
                  </a:lnTo>
                  <a:lnTo>
                    <a:pt x="1055" y="2963"/>
                  </a:lnTo>
                  <a:lnTo>
                    <a:pt x="1055" y="3374"/>
                  </a:lnTo>
                  <a:lnTo>
                    <a:pt x="2312" y="3374"/>
                  </a:lnTo>
                  <a:lnTo>
                    <a:pt x="2312" y="2963"/>
                  </a:lnTo>
                  <a:lnTo>
                    <a:pt x="2955" y="2963"/>
                  </a:lnTo>
                  <a:lnTo>
                    <a:pt x="2955" y="2312"/>
                  </a:lnTo>
                  <a:lnTo>
                    <a:pt x="3366" y="2312"/>
                  </a:lnTo>
                  <a:lnTo>
                    <a:pt x="3366" y="1063"/>
                  </a:lnTo>
                  <a:close/>
                  <a:moveTo>
                    <a:pt x="1683" y="2327"/>
                  </a:moveTo>
                  <a:cubicBezTo>
                    <a:pt x="1122" y="2327"/>
                    <a:pt x="838" y="1639"/>
                    <a:pt x="1234" y="1243"/>
                  </a:cubicBezTo>
                  <a:cubicBezTo>
                    <a:pt x="1638" y="839"/>
                    <a:pt x="2327" y="1123"/>
                    <a:pt x="2327" y="1691"/>
                  </a:cubicBezTo>
                  <a:cubicBezTo>
                    <a:pt x="2327" y="2043"/>
                    <a:pt x="2035" y="2327"/>
                    <a:pt x="1683" y="232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3" name="Google Shape;5023;p31"/>
            <p:cNvSpPr/>
            <p:nvPr/>
          </p:nvSpPr>
          <p:spPr>
            <a:xfrm rot="-5400000" flipH="1">
              <a:off x="7406465" y="4187628"/>
              <a:ext cx="471893" cy="471893"/>
            </a:xfrm>
            <a:custGeom>
              <a:avLst/>
              <a:gdLst/>
              <a:ahLst/>
              <a:cxnLst/>
              <a:rect l="l" t="t" r="r" b="b"/>
              <a:pathLst>
                <a:path w="3367" h="3367" extrusionOk="0">
                  <a:moveTo>
                    <a:pt x="2962" y="1055"/>
                  </a:moveTo>
                  <a:lnTo>
                    <a:pt x="2962" y="412"/>
                  </a:lnTo>
                  <a:lnTo>
                    <a:pt x="2319" y="412"/>
                  </a:lnTo>
                  <a:lnTo>
                    <a:pt x="2319" y="0"/>
                  </a:lnTo>
                  <a:lnTo>
                    <a:pt x="1055" y="0"/>
                  </a:lnTo>
                  <a:lnTo>
                    <a:pt x="1055" y="412"/>
                  </a:lnTo>
                  <a:lnTo>
                    <a:pt x="412" y="412"/>
                  </a:lnTo>
                  <a:lnTo>
                    <a:pt x="412" y="1055"/>
                  </a:lnTo>
                  <a:lnTo>
                    <a:pt x="0" y="1055"/>
                  </a:lnTo>
                  <a:lnTo>
                    <a:pt x="0" y="2312"/>
                  </a:lnTo>
                  <a:lnTo>
                    <a:pt x="412" y="2312"/>
                  </a:lnTo>
                  <a:lnTo>
                    <a:pt x="412" y="2955"/>
                  </a:lnTo>
                  <a:lnTo>
                    <a:pt x="1055" y="2955"/>
                  </a:lnTo>
                  <a:lnTo>
                    <a:pt x="1055" y="3366"/>
                  </a:lnTo>
                  <a:lnTo>
                    <a:pt x="2312" y="3366"/>
                  </a:lnTo>
                  <a:lnTo>
                    <a:pt x="2312" y="2955"/>
                  </a:lnTo>
                  <a:lnTo>
                    <a:pt x="2955" y="2955"/>
                  </a:lnTo>
                  <a:lnTo>
                    <a:pt x="2955" y="2312"/>
                  </a:lnTo>
                  <a:lnTo>
                    <a:pt x="3366" y="2312"/>
                  </a:lnTo>
                  <a:lnTo>
                    <a:pt x="3366" y="1055"/>
                  </a:lnTo>
                  <a:close/>
                  <a:moveTo>
                    <a:pt x="1683" y="2319"/>
                  </a:moveTo>
                  <a:cubicBezTo>
                    <a:pt x="1122" y="2319"/>
                    <a:pt x="838" y="1631"/>
                    <a:pt x="1234" y="1235"/>
                  </a:cubicBezTo>
                  <a:cubicBezTo>
                    <a:pt x="1638" y="831"/>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4" name="Google Shape;5024;p31"/>
            <p:cNvSpPr/>
            <p:nvPr/>
          </p:nvSpPr>
          <p:spPr>
            <a:xfrm rot="-5400000" flipH="1">
              <a:off x="8455861" y="4186577"/>
              <a:ext cx="471893" cy="473996"/>
            </a:xfrm>
            <a:custGeom>
              <a:avLst/>
              <a:gdLst/>
              <a:ahLst/>
              <a:cxnLst/>
              <a:rect l="l" t="t" r="r" b="b"/>
              <a:pathLst>
                <a:path w="3367" h="3382" extrusionOk="0">
                  <a:moveTo>
                    <a:pt x="2962" y="1055"/>
                  </a:moveTo>
                  <a:lnTo>
                    <a:pt x="2962" y="412"/>
                  </a:lnTo>
                  <a:lnTo>
                    <a:pt x="2319" y="412"/>
                  </a:lnTo>
                  <a:lnTo>
                    <a:pt x="2319" y="0"/>
                  </a:lnTo>
                  <a:lnTo>
                    <a:pt x="1055" y="0"/>
                  </a:lnTo>
                  <a:lnTo>
                    <a:pt x="1055" y="412"/>
                  </a:lnTo>
                  <a:lnTo>
                    <a:pt x="412" y="412"/>
                  </a:lnTo>
                  <a:lnTo>
                    <a:pt x="412" y="1055"/>
                  </a:lnTo>
                  <a:lnTo>
                    <a:pt x="0" y="1055"/>
                  </a:lnTo>
                  <a:lnTo>
                    <a:pt x="0" y="2312"/>
                  </a:lnTo>
                  <a:lnTo>
                    <a:pt x="412" y="2312"/>
                  </a:lnTo>
                  <a:lnTo>
                    <a:pt x="412" y="2962"/>
                  </a:lnTo>
                  <a:lnTo>
                    <a:pt x="1055" y="2962"/>
                  </a:lnTo>
                  <a:lnTo>
                    <a:pt x="1055" y="3381"/>
                  </a:lnTo>
                  <a:lnTo>
                    <a:pt x="2312" y="3381"/>
                  </a:lnTo>
                  <a:lnTo>
                    <a:pt x="2312" y="2962"/>
                  </a:lnTo>
                  <a:lnTo>
                    <a:pt x="2955" y="2962"/>
                  </a:lnTo>
                  <a:lnTo>
                    <a:pt x="2955" y="2312"/>
                  </a:lnTo>
                  <a:lnTo>
                    <a:pt x="3366" y="2312"/>
                  </a:lnTo>
                  <a:lnTo>
                    <a:pt x="3366" y="1055"/>
                  </a:lnTo>
                  <a:close/>
                  <a:moveTo>
                    <a:pt x="1683" y="2319"/>
                  </a:moveTo>
                  <a:cubicBezTo>
                    <a:pt x="1122" y="2319"/>
                    <a:pt x="838" y="1638"/>
                    <a:pt x="1234" y="1235"/>
                  </a:cubicBezTo>
                  <a:cubicBezTo>
                    <a:pt x="1638" y="831"/>
                    <a:pt x="2327" y="1122"/>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5" name="Google Shape;5025;p31"/>
            <p:cNvSpPr/>
            <p:nvPr/>
          </p:nvSpPr>
          <p:spPr>
            <a:xfrm rot="-5400000" flipH="1">
              <a:off x="3213154" y="4186577"/>
              <a:ext cx="471893" cy="473996"/>
            </a:xfrm>
            <a:custGeom>
              <a:avLst/>
              <a:gdLst/>
              <a:ahLst/>
              <a:cxnLst/>
              <a:rect l="l" t="t" r="r" b="b"/>
              <a:pathLst>
                <a:path w="3367" h="3382" extrusionOk="0">
                  <a:moveTo>
                    <a:pt x="2962" y="1055"/>
                  </a:moveTo>
                  <a:lnTo>
                    <a:pt x="2962" y="412"/>
                  </a:lnTo>
                  <a:lnTo>
                    <a:pt x="2319" y="412"/>
                  </a:lnTo>
                  <a:lnTo>
                    <a:pt x="2319" y="0"/>
                  </a:lnTo>
                  <a:lnTo>
                    <a:pt x="1055" y="0"/>
                  </a:lnTo>
                  <a:lnTo>
                    <a:pt x="1055" y="412"/>
                  </a:lnTo>
                  <a:lnTo>
                    <a:pt x="412" y="412"/>
                  </a:lnTo>
                  <a:lnTo>
                    <a:pt x="412" y="1055"/>
                  </a:lnTo>
                  <a:lnTo>
                    <a:pt x="0" y="1055"/>
                  </a:lnTo>
                  <a:lnTo>
                    <a:pt x="0" y="2319"/>
                  </a:lnTo>
                  <a:lnTo>
                    <a:pt x="412" y="2319"/>
                  </a:lnTo>
                  <a:lnTo>
                    <a:pt x="412" y="2962"/>
                  </a:lnTo>
                  <a:lnTo>
                    <a:pt x="1055" y="2962"/>
                  </a:lnTo>
                  <a:lnTo>
                    <a:pt x="1055" y="3381"/>
                  </a:lnTo>
                  <a:lnTo>
                    <a:pt x="2312" y="3381"/>
                  </a:lnTo>
                  <a:lnTo>
                    <a:pt x="2312" y="2962"/>
                  </a:lnTo>
                  <a:lnTo>
                    <a:pt x="2955" y="2962"/>
                  </a:lnTo>
                  <a:lnTo>
                    <a:pt x="2955" y="2319"/>
                  </a:lnTo>
                  <a:lnTo>
                    <a:pt x="3366" y="2319"/>
                  </a:lnTo>
                  <a:lnTo>
                    <a:pt x="3366" y="1055"/>
                  </a:lnTo>
                  <a:close/>
                  <a:moveTo>
                    <a:pt x="1683" y="2319"/>
                  </a:moveTo>
                  <a:cubicBezTo>
                    <a:pt x="1122" y="2319"/>
                    <a:pt x="838" y="1631"/>
                    <a:pt x="1234" y="1234"/>
                  </a:cubicBezTo>
                  <a:cubicBezTo>
                    <a:pt x="1638" y="831"/>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6" name="Google Shape;5026;p31"/>
            <p:cNvSpPr/>
            <p:nvPr/>
          </p:nvSpPr>
          <p:spPr>
            <a:xfrm rot="-5400000" flipH="1">
              <a:off x="2228317" y="4193690"/>
              <a:ext cx="471893" cy="473996"/>
            </a:xfrm>
            <a:custGeom>
              <a:avLst/>
              <a:gdLst/>
              <a:ahLst/>
              <a:cxnLst/>
              <a:rect l="l" t="t" r="r" b="b"/>
              <a:pathLst>
                <a:path w="3367" h="3382" extrusionOk="0">
                  <a:moveTo>
                    <a:pt x="2962" y="1055"/>
                  </a:moveTo>
                  <a:lnTo>
                    <a:pt x="2962" y="412"/>
                  </a:lnTo>
                  <a:lnTo>
                    <a:pt x="2319" y="412"/>
                  </a:lnTo>
                  <a:lnTo>
                    <a:pt x="2319" y="0"/>
                  </a:lnTo>
                  <a:lnTo>
                    <a:pt x="1055" y="0"/>
                  </a:lnTo>
                  <a:lnTo>
                    <a:pt x="1055" y="412"/>
                  </a:lnTo>
                  <a:lnTo>
                    <a:pt x="412" y="412"/>
                  </a:lnTo>
                  <a:lnTo>
                    <a:pt x="412" y="1055"/>
                  </a:lnTo>
                  <a:lnTo>
                    <a:pt x="0" y="1055"/>
                  </a:lnTo>
                  <a:lnTo>
                    <a:pt x="0" y="2319"/>
                  </a:lnTo>
                  <a:lnTo>
                    <a:pt x="412" y="2319"/>
                  </a:lnTo>
                  <a:lnTo>
                    <a:pt x="412" y="2962"/>
                  </a:lnTo>
                  <a:lnTo>
                    <a:pt x="1055" y="2962"/>
                  </a:lnTo>
                  <a:lnTo>
                    <a:pt x="1055" y="3381"/>
                  </a:lnTo>
                  <a:lnTo>
                    <a:pt x="2312" y="3381"/>
                  </a:lnTo>
                  <a:lnTo>
                    <a:pt x="2312" y="2962"/>
                  </a:lnTo>
                  <a:lnTo>
                    <a:pt x="2955" y="2962"/>
                  </a:lnTo>
                  <a:lnTo>
                    <a:pt x="2955" y="2319"/>
                  </a:lnTo>
                  <a:lnTo>
                    <a:pt x="3366" y="2319"/>
                  </a:lnTo>
                  <a:lnTo>
                    <a:pt x="3366" y="1055"/>
                  </a:lnTo>
                  <a:close/>
                  <a:moveTo>
                    <a:pt x="1683" y="2319"/>
                  </a:moveTo>
                  <a:cubicBezTo>
                    <a:pt x="1122" y="2319"/>
                    <a:pt x="838" y="1631"/>
                    <a:pt x="1234" y="1234"/>
                  </a:cubicBezTo>
                  <a:cubicBezTo>
                    <a:pt x="1638" y="831"/>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27" name="Google Shape;5027;p31"/>
          <p:cNvGrpSpPr/>
          <p:nvPr/>
        </p:nvGrpSpPr>
        <p:grpSpPr>
          <a:xfrm>
            <a:off x="2014028" y="506703"/>
            <a:ext cx="7150572" cy="479006"/>
            <a:chOff x="2014028" y="506703"/>
            <a:chExt cx="7150572" cy="479006"/>
          </a:xfrm>
        </p:grpSpPr>
        <p:sp>
          <p:nvSpPr>
            <p:cNvPr id="5028" name="Google Shape;5028;p31"/>
            <p:cNvSpPr/>
            <p:nvPr/>
          </p:nvSpPr>
          <p:spPr>
            <a:xfrm rot="-5400000" flipH="1">
              <a:off x="5427301" y="-2832147"/>
              <a:ext cx="324027" cy="7150572"/>
            </a:xfrm>
            <a:custGeom>
              <a:avLst/>
              <a:gdLst/>
              <a:ahLst/>
              <a:cxnLst/>
              <a:rect l="l" t="t" r="r" b="b"/>
              <a:pathLst>
                <a:path w="2312" h="37416" extrusionOk="0">
                  <a:moveTo>
                    <a:pt x="0" y="1"/>
                  </a:moveTo>
                  <a:lnTo>
                    <a:pt x="2312" y="1"/>
                  </a:lnTo>
                  <a:lnTo>
                    <a:pt x="2312" y="37415"/>
                  </a:lnTo>
                  <a:lnTo>
                    <a:pt x="0" y="37415"/>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9" name="Google Shape;5029;p31"/>
            <p:cNvSpPr/>
            <p:nvPr/>
          </p:nvSpPr>
          <p:spPr>
            <a:xfrm rot="-5400000" flipH="1">
              <a:off x="4229398" y="506703"/>
              <a:ext cx="471893" cy="471893"/>
            </a:xfrm>
            <a:custGeom>
              <a:avLst/>
              <a:gdLst/>
              <a:ahLst/>
              <a:cxnLst/>
              <a:rect l="l" t="t" r="r" b="b"/>
              <a:pathLst>
                <a:path w="3367" h="3367" extrusionOk="0">
                  <a:moveTo>
                    <a:pt x="2962" y="1055"/>
                  </a:moveTo>
                  <a:lnTo>
                    <a:pt x="2962" y="412"/>
                  </a:lnTo>
                  <a:lnTo>
                    <a:pt x="2319" y="412"/>
                  </a:lnTo>
                  <a:lnTo>
                    <a:pt x="2319" y="0"/>
                  </a:lnTo>
                  <a:lnTo>
                    <a:pt x="1055" y="0"/>
                  </a:lnTo>
                  <a:lnTo>
                    <a:pt x="1055" y="412"/>
                  </a:lnTo>
                  <a:lnTo>
                    <a:pt x="412" y="412"/>
                  </a:lnTo>
                  <a:lnTo>
                    <a:pt x="412" y="1055"/>
                  </a:lnTo>
                  <a:lnTo>
                    <a:pt x="0" y="1055"/>
                  </a:lnTo>
                  <a:lnTo>
                    <a:pt x="0" y="2319"/>
                  </a:lnTo>
                  <a:lnTo>
                    <a:pt x="412" y="2319"/>
                  </a:lnTo>
                  <a:lnTo>
                    <a:pt x="412" y="2962"/>
                  </a:lnTo>
                  <a:lnTo>
                    <a:pt x="1055" y="2962"/>
                  </a:lnTo>
                  <a:lnTo>
                    <a:pt x="1055" y="3366"/>
                  </a:lnTo>
                  <a:lnTo>
                    <a:pt x="2312" y="3366"/>
                  </a:lnTo>
                  <a:lnTo>
                    <a:pt x="2312" y="2955"/>
                  </a:lnTo>
                  <a:lnTo>
                    <a:pt x="2955" y="2955"/>
                  </a:lnTo>
                  <a:lnTo>
                    <a:pt x="2955" y="2311"/>
                  </a:lnTo>
                  <a:lnTo>
                    <a:pt x="3366" y="2311"/>
                  </a:lnTo>
                  <a:lnTo>
                    <a:pt x="3366" y="1055"/>
                  </a:lnTo>
                  <a:close/>
                  <a:moveTo>
                    <a:pt x="1683" y="2319"/>
                  </a:moveTo>
                  <a:cubicBezTo>
                    <a:pt x="1122" y="2319"/>
                    <a:pt x="838" y="1638"/>
                    <a:pt x="1234" y="1234"/>
                  </a:cubicBezTo>
                  <a:cubicBezTo>
                    <a:pt x="1638" y="830"/>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0" name="Google Shape;5030;p31"/>
            <p:cNvSpPr/>
            <p:nvPr/>
          </p:nvSpPr>
          <p:spPr>
            <a:xfrm rot="-5400000" flipH="1">
              <a:off x="5278234" y="506213"/>
              <a:ext cx="471893" cy="472875"/>
            </a:xfrm>
            <a:custGeom>
              <a:avLst/>
              <a:gdLst/>
              <a:ahLst/>
              <a:cxnLst/>
              <a:rect l="l" t="t" r="r" b="b"/>
              <a:pathLst>
                <a:path w="3367" h="3374" extrusionOk="0">
                  <a:moveTo>
                    <a:pt x="2962" y="1055"/>
                  </a:moveTo>
                  <a:lnTo>
                    <a:pt x="2962" y="411"/>
                  </a:lnTo>
                  <a:lnTo>
                    <a:pt x="2319" y="411"/>
                  </a:lnTo>
                  <a:lnTo>
                    <a:pt x="2319" y="0"/>
                  </a:lnTo>
                  <a:lnTo>
                    <a:pt x="1055" y="0"/>
                  </a:lnTo>
                  <a:lnTo>
                    <a:pt x="1055" y="411"/>
                  </a:lnTo>
                  <a:lnTo>
                    <a:pt x="412" y="411"/>
                  </a:lnTo>
                  <a:lnTo>
                    <a:pt x="412" y="1055"/>
                  </a:lnTo>
                  <a:lnTo>
                    <a:pt x="0" y="1055"/>
                  </a:lnTo>
                  <a:lnTo>
                    <a:pt x="0" y="2319"/>
                  </a:lnTo>
                  <a:lnTo>
                    <a:pt x="412" y="2319"/>
                  </a:lnTo>
                  <a:lnTo>
                    <a:pt x="412" y="2962"/>
                  </a:lnTo>
                  <a:lnTo>
                    <a:pt x="1055" y="2962"/>
                  </a:lnTo>
                  <a:lnTo>
                    <a:pt x="1055" y="3374"/>
                  </a:lnTo>
                  <a:lnTo>
                    <a:pt x="2312" y="3374"/>
                  </a:lnTo>
                  <a:lnTo>
                    <a:pt x="2312" y="2962"/>
                  </a:lnTo>
                  <a:lnTo>
                    <a:pt x="2955" y="2962"/>
                  </a:lnTo>
                  <a:lnTo>
                    <a:pt x="2955" y="2319"/>
                  </a:lnTo>
                  <a:lnTo>
                    <a:pt x="3366" y="2319"/>
                  </a:lnTo>
                  <a:lnTo>
                    <a:pt x="3366" y="1055"/>
                  </a:lnTo>
                  <a:close/>
                  <a:moveTo>
                    <a:pt x="1683" y="2326"/>
                  </a:moveTo>
                  <a:cubicBezTo>
                    <a:pt x="1122" y="2326"/>
                    <a:pt x="838" y="1638"/>
                    <a:pt x="1234" y="1234"/>
                  </a:cubicBezTo>
                  <a:cubicBezTo>
                    <a:pt x="1638" y="838"/>
                    <a:pt x="2327" y="1122"/>
                    <a:pt x="2327" y="1691"/>
                  </a:cubicBezTo>
                  <a:cubicBezTo>
                    <a:pt x="2327" y="2042"/>
                    <a:pt x="2035" y="2326"/>
                    <a:pt x="1683" y="232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1" name="Google Shape;5031;p31"/>
            <p:cNvSpPr/>
            <p:nvPr/>
          </p:nvSpPr>
          <p:spPr>
            <a:xfrm rot="-5400000" flipH="1">
              <a:off x="6326509" y="506143"/>
              <a:ext cx="471893" cy="473015"/>
            </a:xfrm>
            <a:custGeom>
              <a:avLst/>
              <a:gdLst/>
              <a:ahLst/>
              <a:cxnLst/>
              <a:rect l="l" t="t" r="r" b="b"/>
              <a:pathLst>
                <a:path w="3367" h="3375" extrusionOk="0">
                  <a:moveTo>
                    <a:pt x="2962" y="1063"/>
                  </a:moveTo>
                  <a:lnTo>
                    <a:pt x="2962" y="420"/>
                  </a:lnTo>
                  <a:lnTo>
                    <a:pt x="2319" y="420"/>
                  </a:lnTo>
                  <a:lnTo>
                    <a:pt x="2319" y="1"/>
                  </a:lnTo>
                  <a:lnTo>
                    <a:pt x="1055" y="1"/>
                  </a:lnTo>
                  <a:lnTo>
                    <a:pt x="1055" y="412"/>
                  </a:lnTo>
                  <a:lnTo>
                    <a:pt x="412" y="412"/>
                  </a:lnTo>
                  <a:lnTo>
                    <a:pt x="412" y="1056"/>
                  </a:lnTo>
                  <a:lnTo>
                    <a:pt x="0" y="1056"/>
                  </a:lnTo>
                  <a:lnTo>
                    <a:pt x="0" y="2312"/>
                  </a:lnTo>
                  <a:lnTo>
                    <a:pt x="412" y="2312"/>
                  </a:lnTo>
                  <a:lnTo>
                    <a:pt x="412" y="2963"/>
                  </a:lnTo>
                  <a:lnTo>
                    <a:pt x="1055" y="2963"/>
                  </a:lnTo>
                  <a:lnTo>
                    <a:pt x="1055" y="3374"/>
                  </a:lnTo>
                  <a:lnTo>
                    <a:pt x="2312" y="3374"/>
                  </a:lnTo>
                  <a:lnTo>
                    <a:pt x="2312" y="2963"/>
                  </a:lnTo>
                  <a:lnTo>
                    <a:pt x="2955" y="2963"/>
                  </a:lnTo>
                  <a:lnTo>
                    <a:pt x="2955" y="2312"/>
                  </a:lnTo>
                  <a:lnTo>
                    <a:pt x="3366" y="2312"/>
                  </a:lnTo>
                  <a:lnTo>
                    <a:pt x="3366" y="1063"/>
                  </a:lnTo>
                  <a:close/>
                  <a:moveTo>
                    <a:pt x="1683" y="2327"/>
                  </a:moveTo>
                  <a:cubicBezTo>
                    <a:pt x="1122" y="2327"/>
                    <a:pt x="838" y="1639"/>
                    <a:pt x="1234" y="1243"/>
                  </a:cubicBezTo>
                  <a:cubicBezTo>
                    <a:pt x="1638" y="839"/>
                    <a:pt x="2327" y="1123"/>
                    <a:pt x="2327" y="1691"/>
                  </a:cubicBezTo>
                  <a:cubicBezTo>
                    <a:pt x="2327" y="2043"/>
                    <a:pt x="2035" y="2327"/>
                    <a:pt x="1683" y="232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2" name="Google Shape;5032;p31"/>
            <p:cNvSpPr/>
            <p:nvPr/>
          </p:nvSpPr>
          <p:spPr>
            <a:xfrm rot="-5400000" flipH="1">
              <a:off x="7375415" y="506703"/>
              <a:ext cx="471893" cy="471893"/>
            </a:xfrm>
            <a:custGeom>
              <a:avLst/>
              <a:gdLst/>
              <a:ahLst/>
              <a:cxnLst/>
              <a:rect l="l" t="t" r="r" b="b"/>
              <a:pathLst>
                <a:path w="3367" h="3367" extrusionOk="0">
                  <a:moveTo>
                    <a:pt x="2962" y="1055"/>
                  </a:moveTo>
                  <a:lnTo>
                    <a:pt x="2962" y="412"/>
                  </a:lnTo>
                  <a:lnTo>
                    <a:pt x="2319" y="412"/>
                  </a:lnTo>
                  <a:lnTo>
                    <a:pt x="2319" y="0"/>
                  </a:lnTo>
                  <a:lnTo>
                    <a:pt x="1055" y="0"/>
                  </a:lnTo>
                  <a:lnTo>
                    <a:pt x="1055" y="412"/>
                  </a:lnTo>
                  <a:lnTo>
                    <a:pt x="412" y="412"/>
                  </a:lnTo>
                  <a:lnTo>
                    <a:pt x="412" y="1055"/>
                  </a:lnTo>
                  <a:lnTo>
                    <a:pt x="0" y="1055"/>
                  </a:lnTo>
                  <a:lnTo>
                    <a:pt x="0" y="2312"/>
                  </a:lnTo>
                  <a:lnTo>
                    <a:pt x="412" y="2312"/>
                  </a:lnTo>
                  <a:lnTo>
                    <a:pt x="412" y="2955"/>
                  </a:lnTo>
                  <a:lnTo>
                    <a:pt x="1055" y="2955"/>
                  </a:lnTo>
                  <a:lnTo>
                    <a:pt x="1055" y="3366"/>
                  </a:lnTo>
                  <a:lnTo>
                    <a:pt x="2312" y="3366"/>
                  </a:lnTo>
                  <a:lnTo>
                    <a:pt x="2312" y="2955"/>
                  </a:lnTo>
                  <a:lnTo>
                    <a:pt x="2955" y="2955"/>
                  </a:lnTo>
                  <a:lnTo>
                    <a:pt x="2955" y="2312"/>
                  </a:lnTo>
                  <a:lnTo>
                    <a:pt x="3366" y="2312"/>
                  </a:lnTo>
                  <a:lnTo>
                    <a:pt x="3366" y="1055"/>
                  </a:lnTo>
                  <a:close/>
                  <a:moveTo>
                    <a:pt x="1683" y="2319"/>
                  </a:moveTo>
                  <a:cubicBezTo>
                    <a:pt x="1122" y="2319"/>
                    <a:pt x="838" y="1631"/>
                    <a:pt x="1234" y="1235"/>
                  </a:cubicBezTo>
                  <a:cubicBezTo>
                    <a:pt x="1638" y="831"/>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3" name="Google Shape;5033;p31"/>
            <p:cNvSpPr/>
            <p:nvPr/>
          </p:nvSpPr>
          <p:spPr>
            <a:xfrm rot="-5400000" flipH="1">
              <a:off x="8424811" y="505652"/>
              <a:ext cx="471893" cy="473996"/>
            </a:xfrm>
            <a:custGeom>
              <a:avLst/>
              <a:gdLst/>
              <a:ahLst/>
              <a:cxnLst/>
              <a:rect l="l" t="t" r="r" b="b"/>
              <a:pathLst>
                <a:path w="3367" h="3382" extrusionOk="0">
                  <a:moveTo>
                    <a:pt x="2962" y="1055"/>
                  </a:moveTo>
                  <a:lnTo>
                    <a:pt x="2962" y="412"/>
                  </a:lnTo>
                  <a:lnTo>
                    <a:pt x="2319" y="412"/>
                  </a:lnTo>
                  <a:lnTo>
                    <a:pt x="2319" y="0"/>
                  </a:lnTo>
                  <a:lnTo>
                    <a:pt x="1055" y="0"/>
                  </a:lnTo>
                  <a:lnTo>
                    <a:pt x="1055" y="412"/>
                  </a:lnTo>
                  <a:lnTo>
                    <a:pt x="412" y="412"/>
                  </a:lnTo>
                  <a:lnTo>
                    <a:pt x="412" y="1055"/>
                  </a:lnTo>
                  <a:lnTo>
                    <a:pt x="0" y="1055"/>
                  </a:lnTo>
                  <a:lnTo>
                    <a:pt x="0" y="2312"/>
                  </a:lnTo>
                  <a:lnTo>
                    <a:pt x="412" y="2312"/>
                  </a:lnTo>
                  <a:lnTo>
                    <a:pt x="412" y="2962"/>
                  </a:lnTo>
                  <a:lnTo>
                    <a:pt x="1055" y="2962"/>
                  </a:lnTo>
                  <a:lnTo>
                    <a:pt x="1055" y="3381"/>
                  </a:lnTo>
                  <a:lnTo>
                    <a:pt x="2312" y="3381"/>
                  </a:lnTo>
                  <a:lnTo>
                    <a:pt x="2312" y="2962"/>
                  </a:lnTo>
                  <a:lnTo>
                    <a:pt x="2955" y="2962"/>
                  </a:lnTo>
                  <a:lnTo>
                    <a:pt x="2955" y="2312"/>
                  </a:lnTo>
                  <a:lnTo>
                    <a:pt x="3366" y="2312"/>
                  </a:lnTo>
                  <a:lnTo>
                    <a:pt x="3366" y="1055"/>
                  </a:lnTo>
                  <a:close/>
                  <a:moveTo>
                    <a:pt x="1683" y="2319"/>
                  </a:moveTo>
                  <a:cubicBezTo>
                    <a:pt x="1122" y="2319"/>
                    <a:pt x="838" y="1638"/>
                    <a:pt x="1234" y="1235"/>
                  </a:cubicBezTo>
                  <a:cubicBezTo>
                    <a:pt x="1638" y="831"/>
                    <a:pt x="2327" y="1122"/>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4" name="Google Shape;5034;p31"/>
            <p:cNvSpPr/>
            <p:nvPr/>
          </p:nvSpPr>
          <p:spPr>
            <a:xfrm rot="-5400000" flipH="1">
              <a:off x="3182104" y="505652"/>
              <a:ext cx="471893" cy="473996"/>
            </a:xfrm>
            <a:custGeom>
              <a:avLst/>
              <a:gdLst/>
              <a:ahLst/>
              <a:cxnLst/>
              <a:rect l="l" t="t" r="r" b="b"/>
              <a:pathLst>
                <a:path w="3367" h="3382" extrusionOk="0">
                  <a:moveTo>
                    <a:pt x="2962" y="1055"/>
                  </a:moveTo>
                  <a:lnTo>
                    <a:pt x="2962" y="412"/>
                  </a:lnTo>
                  <a:lnTo>
                    <a:pt x="2319" y="412"/>
                  </a:lnTo>
                  <a:lnTo>
                    <a:pt x="2319" y="0"/>
                  </a:lnTo>
                  <a:lnTo>
                    <a:pt x="1055" y="0"/>
                  </a:lnTo>
                  <a:lnTo>
                    <a:pt x="1055" y="412"/>
                  </a:lnTo>
                  <a:lnTo>
                    <a:pt x="412" y="412"/>
                  </a:lnTo>
                  <a:lnTo>
                    <a:pt x="412" y="1055"/>
                  </a:lnTo>
                  <a:lnTo>
                    <a:pt x="0" y="1055"/>
                  </a:lnTo>
                  <a:lnTo>
                    <a:pt x="0" y="2319"/>
                  </a:lnTo>
                  <a:lnTo>
                    <a:pt x="412" y="2319"/>
                  </a:lnTo>
                  <a:lnTo>
                    <a:pt x="412" y="2962"/>
                  </a:lnTo>
                  <a:lnTo>
                    <a:pt x="1055" y="2962"/>
                  </a:lnTo>
                  <a:lnTo>
                    <a:pt x="1055" y="3381"/>
                  </a:lnTo>
                  <a:lnTo>
                    <a:pt x="2312" y="3381"/>
                  </a:lnTo>
                  <a:lnTo>
                    <a:pt x="2312" y="2962"/>
                  </a:lnTo>
                  <a:lnTo>
                    <a:pt x="2955" y="2962"/>
                  </a:lnTo>
                  <a:lnTo>
                    <a:pt x="2955" y="2319"/>
                  </a:lnTo>
                  <a:lnTo>
                    <a:pt x="3366" y="2319"/>
                  </a:lnTo>
                  <a:lnTo>
                    <a:pt x="3366" y="1055"/>
                  </a:lnTo>
                  <a:close/>
                  <a:moveTo>
                    <a:pt x="1683" y="2319"/>
                  </a:moveTo>
                  <a:cubicBezTo>
                    <a:pt x="1122" y="2319"/>
                    <a:pt x="838" y="1631"/>
                    <a:pt x="1234" y="1234"/>
                  </a:cubicBezTo>
                  <a:cubicBezTo>
                    <a:pt x="1638" y="831"/>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5" name="Google Shape;5035;p31"/>
            <p:cNvSpPr/>
            <p:nvPr/>
          </p:nvSpPr>
          <p:spPr>
            <a:xfrm rot="-5400000" flipH="1">
              <a:off x="2197267" y="512765"/>
              <a:ext cx="471893" cy="473996"/>
            </a:xfrm>
            <a:custGeom>
              <a:avLst/>
              <a:gdLst/>
              <a:ahLst/>
              <a:cxnLst/>
              <a:rect l="l" t="t" r="r" b="b"/>
              <a:pathLst>
                <a:path w="3367" h="3382" extrusionOk="0">
                  <a:moveTo>
                    <a:pt x="2962" y="1055"/>
                  </a:moveTo>
                  <a:lnTo>
                    <a:pt x="2962" y="412"/>
                  </a:lnTo>
                  <a:lnTo>
                    <a:pt x="2319" y="412"/>
                  </a:lnTo>
                  <a:lnTo>
                    <a:pt x="2319" y="0"/>
                  </a:lnTo>
                  <a:lnTo>
                    <a:pt x="1055" y="0"/>
                  </a:lnTo>
                  <a:lnTo>
                    <a:pt x="1055" y="412"/>
                  </a:lnTo>
                  <a:lnTo>
                    <a:pt x="412" y="412"/>
                  </a:lnTo>
                  <a:lnTo>
                    <a:pt x="412" y="1055"/>
                  </a:lnTo>
                  <a:lnTo>
                    <a:pt x="0" y="1055"/>
                  </a:lnTo>
                  <a:lnTo>
                    <a:pt x="0" y="2319"/>
                  </a:lnTo>
                  <a:lnTo>
                    <a:pt x="412" y="2319"/>
                  </a:lnTo>
                  <a:lnTo>
                    <a:pt x="412" y="2962"/>
                  </a:lnTo>
                  <a:lnTo>
                    <a:pt x="1055" y="2962"/>
                  </a:lnTo>
                  <a:lnTo>
                    <a:pt x="1055" y="3381"/>
                  </a:lnTo>
                  <a:lnTo>
                    <a:pt x="2312" y="3381"/>
                  </a:lnTo>
                  <a:lnTo>
                    <a:pt x="2312" y="2962"/>
                  </a:lnTo>
                  <a:lnTo>
                    <a:pt x="2955" y="2962"/>
                  </a:lnTo>
                  <a:lnTo>
                    <a:pt x="2955" y="2319"/>
                  </a:lnTo>
                  <a:lnTo>
                    <a:pt x="3366" y="2319"/>
                  </a:lnTo>
                  <a:lnTo>
                    <a:pt x="3366" y="1055"/>
                  </a:lnTo>
                  <a:close/>
                  <a:moveTo>
                    <a:pt x="1683" y="2319"/>
                  </a:moveTo>
                  <a:cubicBezTo>
                    <a:pt x="1122" y="2319"/>
                    <a:pt x="838" y="1631"/>
                    <a:pt x="1234" y="1234"/>
                  </a:cubicBezTo>
                  <a:cubicBezTo>
                    <a:pt x="1638" y="831"/>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36" name="Google Shape;5036;p31"/>
          <p:cNvGrpSpPr/>
          <p:nvPr/>
        </p:nvGrpSpPr>
        <p:grpSpPr>
          <a:xfrm>
            <a:off x="-14925" y="-6667"/>
            <a:ext cx="2045300" cy="5172159"/>
            <a:chOff x="7119300" y="-6667"/>
            <a:chExt cx="2045300" cy="5172159"/>
          </a:xfrm>
        </p:grpSpPr>
        <p:sp>
          <p:nvSpPr>
            <p:cNvPr id="5037" name="Google Shape;5037;p31"/>
            <p:cNvSpPr/>
            <p:nvPr/>
          </p:nvSpPr>
          <p:spPr>
            <a:xfrm>
              <a:off x="8946451" y="-2679"/>
              <a:ext cx="218149" cy="5167167"/>
            </a:xfrm>
            <a:custGeom>
              <a:avLst/>
              <a:gdLst/>
              <a:ahLst/>
              <a:cxnLst/>
              <a:rect l="l" t="t" r="r" b="b"/>
              <a:pathLst>
                <a:path w="1871" h="37408" extrusionOk="0">
                  <a:moveTo>
                    <a:pt x="0" y="0"/>
                  </a:moveTo>
                  <a:lnTo>
                    <a:pt x="1870" y="0"/>
                  </a:lnTo>
                  <a:lnTo>
                    <a:pt x="1870" y="37407"/>
                  </a:lnTo>
                  <a:lnTo>
                    <a:pt x="0"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8" name="Google Shape;5038;p31"/>
            <p:cNvSpPr/>
            <p:nvPr/>
          </p:nvSpPr>
          <p:spPr>
            <a:xfrm>
              <a:off x="8678632" y="-2679"/>
              <a:ext cx="252195" cy="5167167"/>
            </a:xfrm>
            <a:custGeom>
              <a:avLst/>
              <a:gdLst/>
              <a:ahLst/>
              <a:cxnLst/>
              <a:rect l="l" t="t" r="r" b="b"/>
              <a:pathLst>
                <a:path w="2163" h="37408" extrusionOk="0">
                  <a:moveTo>
                    <a:pt x="1" y="0"/>
                  </a:moveTo>
                  <a:lnTo>
                    <a:pt x="2162" y="0"/>
                  </a:lnTo>
                  <a:lnTo>
                    <a:pt x="2162" y="37407"/>
                  </a:lnTo>
                  <a:lnTo>
                    <a:pt x="1"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9" name="Google Shape;5039;p31"/>
            <p:cNvSpPr/>
            <p:nvPr/>
          </p:nvSpPr>
          <p:spPr>
            <a:xfrm>
              <a:off x="8921150" y="-2679"/>
              <a:ext cx="197162" cy="5167167"/>
            </a:xfrm>
            <a:custGeom>
              <a:avLst/>
              <a:gdLst/>
              <a:ahLst/>
              <a:cxnLst/>
              <a:rect l="l" t="t" r="r" b="b"/>
              <a:pathLst>
                <a:path w="1691" h="37408" extrusionOk="0">
                  <a:moveTo>
                    <a:pt x="0" y="0"/>
                  </a:moveTo>
                  <a:lnTo>
                    <a:pt x="1691" y="0"/>
                  </a:lnTo>
                  <a:lnTo>
                    <a:pt x="1691" y="37407"/>
                  </a:lnTo>
                  <a:lnTo>
                    <a:pt x="0"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0" name="Google Shape;5040;p31"/>
            <p:cNvSpPr/>
            <p:nvPr/>
          </p:nvSpPr>
          <p:spPr>
            <a:xfrm>
              <a:off x="8724921" y="-2679"/>
              <a:ext cx="157053" cy="5167167"/>
            </a:xfrm>
            <a:custGeom>
              <a:avLst/>
              <a:gdLst/>
              <a:ahLst/>
              <a:cxnLst/>
              <a:rect l="l" t="t" r="r" b="b"/>
              <a:pathLst>
                <a:path w="1347" h="37408" extrusionOk="0">
                  <a:moveTo>
                    <a:pt x="0" y="0"/>
                  </a:moveTo>
                  <a:lnTo>
                    <a:pt x="1347" y="0"/>
                  </a:lnTo>
                  <a:lnTo>
                    <a:pt x="1347" y="37407"/>
                  </a:lnTo>
                  <a:lnTo>
                    <a:pt x="0"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1" name="Google Shape;5041;p31"/>
            <p:cNvSpPr/>
            <p:nvPr/>
          </p:nvSpPr>
          <p:spPr>
            <a:xfrm>
              <a:off x="8755352" y="-2679"/>
              <a:ext cx="331596" cy="5167167"/>
            </a:xfrm>
            <a:custGeom>
              <a:avLst/>
              <a:gdLst/>
              <a:ahLst/>
              <a:cxnLst/>
              <a:rect l="l" t="t" r="r" b="b"/>
              <a:pathLst>
                <a:path w="2844" h="37408" extrusionOk="0">
                  <a:moveTo>
                    <a:pt x="1" y="0"/>
                  </a:moveTo>
                  <a:lnTo>
                    <a:pt x="2843" y="0"/>
                  </a:lnTo>
                  <a:lnTo>
                    <a:pt x="2843" y="37407"/>
                  </a:lnTo>
                  <a:lnTo>
                    <a:pt x="1" y="37407"/>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2" name="Google Shape;5042;p31"/>
            <p:cNvSpPr/>
            <p:nvPr/>
          </p:nvSpPr>
          <p:spPr>
            <a:xfrm>
              <a:off x="8801640" y="-2679"/>
              <a:ext cx="239020" cy="5167167"/>
            </a:xfrm>
            <a:custGeom>
              <a:avLst/>
              <a:gdLst/>
              <a:ahLst/>
              <a:cxnLst/>
              <a:rect l="l" t="t" r="r" b="b"/>
              <a:pathLst>
                <a:path w="2050" h="37408" extrusionOk="0">
                  <a:moveTo>
                    <a:pt x="0" y="0"/>
                  </a:moveTo>
                  <a:lnTo>
                    <a:pt x="2050" y="0"/>
                  </a:lnTo>
                  <a:lnTo>
                    <a:pt x="2050" y="37407"/>
                  </a:lnTo>
                  <a:lnTo>
                    <a:pt x="0"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3" name="Google Shape;5043;p31"/>
            <p:cNvSpPr/>
            <p:nvPr/>
          </p:nvSpPr>
          <p:spPr>
            <a:xfrm>
              <a:off x="8436232" y="-2679"/>
              <a:ext cx="242518" cy="5167167"/>
            </a:xfrm>
            <a:custGeom>
              <a:avLst/>
              <a:gdLst/>
              <a:ahLst/>
              <a:cxnLst/>
              <a:rect l="l" t="t" r="r" b="b"/>
              <a:pathLst>
                <a:path w="2080" h="37408" extrusionOk="0">
                  <a:moveTo>
                    <a:pt x="0" y="0"/>
                  </a:moveTo>
                  <a:lnTo>
                    <a:pt x="2080" y="0"/>
                  </a:lnTo>
                  <a:lnTo>
                    <a:pt x="2080" y="37407"/>
                  </a:lnTo>
                  <a:lnTo>
                    <a:pt x="0"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4" name="Google Shape;5044;p31"/>
            <p:cNvSpPr/>
            <p:nvPr/>
          </p:nvSpPr>
          <p:spPr>
            <a:xfrm>
              <a:off x="8557486" y="5095606"/>
              <a:ext cx="95958" cy="69840"/>
            </a:xfrm>
            <a:custGeom>
              <a:avLst/>
              <a:gdLst/>
              <a:ahLst/>
              <a:cxnLst/>
              <a:rect l="l" t="t" r="r" b="b"/>
              <a:pathLst>
                <a:path w="823" h="599" extrusionOk="0">
                  <a:moveTo>
                    <a:pt x="0" y="0"/>
                  </a:moveTo>
                  <a:lnTo>
                    <a:pt x="823" y="0"/>
                  </a:lnTo>
                  <a:lnTo>
                    <a:pt x="823" y="599"/>
                  </a:lnTo>
                  <a:lnTo>
                    <a:pt x="0" y="599"/>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5" name="Google Shape;5045;p31"/>
            <p:cNvSpPr/>
            <p:nvPr/>
          </p:nvSpPr>
          <p:spPr>
            <a:xfrm>
              <a:off x="8460596" y="5027515"/>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6" name="Google Shape;5046;p31"/>
            <p:cNvSpPr/>
            <p:nvPr/>
          </p:nvSpPr>
          <p:spPr>
            <a:xfrm>
              <a:off x="8557486" y="4959541"/>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7" name="Google Shape;5047;p31"/>
            <p:cNvSpPr/>
            <p:nvPr/>
          </p:nvSpPr>
          <p:spPr>
            <a:xfrm>
              <a:off x="8460596" y="4891449"/>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8" name="Google Shape;5048;p31"/>
            <p:cNvSpPr/>
            <p:nvPr/>
          </p:nvSpPr>
          <p:spPr>
            <a:xfrm>
              <a:off x="8557486" y="4822659"/>
              <a:ext cx="95958" cy="68091"/>
            </a:xfrm>
            <a:custGeom>
              <a:avLst/>
              <a:gdLst/>
              <a:ahLst/>
              <a:cxnLst/>
              <a:rect l="l" t="t" r="r" b="b"/>
              <a:pathLst>
                <a:path w="823" h="584" extrusionOk="0">
                  <a:moveTo>
                    <a:pt x="0" y="0"/>
                  </a:moveTo>
                  <a:lnTo>
                    <a:pt x="823" y="0"/>
                  </a:lnTo>
                  <a:lnTo>
                    <a:pt x="823"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9" name="Google Shape;5049;p31"/>
            <p:cNvSpPr/>
            <p:nvPr/>
          </p:nvSpPr>
          <p:spPr>
            <a:xfrm>
              <a:off x="8460596" y="4754567"/>
              <a:ext cx="97007" cy="68091"/>
            </a:xfrm>
            <a:custGeom>
              <a:avLst/>
              <a:gdLst/>
              <a:ahLst/>
              <a:cxnLst/>
              <a:rect l="l" t="t" r="r" b="b"/>
              <a:pathLst>
                <a:path w="832" h="584"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0" name="Google Shape;5050;p31"/>
            <p:cNvSpPr/>
            <p:nvPr/>
          </p:nvSpPr>
          <p:spPr>
            <a:xfrm>
              <a:off x="8557486" y="4686593"/>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1" name="Google Shape;5051;p31"/>
            <p:cNvSpPr/>
            <p:nvPr/>
          </p:nvSpPr>
          <p:spPr>
            <a:xfrm>
              <a:off x="8460596" y="4618502"/>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2" name="Google Shape;5052;p31"/>
            <p:cNvSpPr/>
            <p:nvPr/>
          </p:nvSpPr>
          <p:spPr>
            <a:xfrm>
              <a:off x="8557486" y="4550527"/>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3" name="Google Shape;5053;p31"/>
            <p:cNvSpPr/>
            <p:nvPr/>
          </p:nvSpPr>
          <p:spPr>
            <a:xfrm>
              <a:off x="8460596" y="4482436"/>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4" name="Google Shape;5054;p31"/>
            <p:cNvSpPr/>
            <p:nvPr/>
          </p:nvSpPr>
          <p:spPr>
            <a:xfrm>
              <a:off x="8557486" y="4413529"/>
              <a:ext cx="95958" cy="69024"/>
            </a:xfrm>
            <a:custGeom>
              <a:avLst/>
              <a:gdLst/>
              <a:ahLst/>
              <a:cxnLst/>
              <a:rect l="l" t="t" r="r" b="b"/>
              <a:pathLst>
                <a:path w="823" h="592" extrusionOk="0">
                  <a:moveTo>
                    <a:pt x="0" y="1"/>
                  </a:moveTo>
                  <a:lnTo>
                    <a:pt x="823" y="1"/>
                  </a:lnTo>
                  <a:lnTo>
                    <a:pt x="823"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5" name="Google Shape;5055;p31"/>
            <p:cNvSpPr/>
            <p:nvPr/>
          </p:nvSpPr>
          <p:spPr>
            <a:xfrm>
              <a:off x="8460596" y="4345554"/>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6" name="Google Shape;5056;p31"/>
            <p:cNvSpPr/>
            <p:nvPr/>
          </p:nvSpPr>
          <p:spPr>
            <a:xfrm>
              <a:off x="8557486" y="4277580"/>
              <a:ext cx="95958" cy="68091"/>
            </a:xfrm>
            <a:custGeom>
              <a:avLst/>
              <a:gdLst/>
              <a:ahLst/>
              <a:cxnLst/>
              <a:rect l="l" t="t" r="r" b="b"/>
              <a:pathLst>
                <a:path w="823" h="584" extrusionOk="0">
                  <a:moveTo>
                    <a:pt x="0" y="0"/>
                  </a:moveTo>
                  <a:lnTo>
                    <a:pt x="823" y="0"/>
                  </a:lnTo>
                  <a:lnTo>
                    <a:pt x="823"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7" name="Google Shape;5057;p31"/>
            <p:cNvSpPr/>
            <p:nvPr/>
          </p:nvSpPr>
          <p:spPr>
            <a:xfrm>
              <a:off x="8460596" y="4209488"/>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8" name="Google Shape;5058;p31"/>
            <p:cNvSpPr/>
            <p:nvPr/>
          </p:nvSpPr>
          <p:spPr>
            <a:xfrm>
              <a:off x="8557486" y="4141514"/>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9" name="Google Shape;5059;p31"/>
            <p:cNvSpPr/>
            <p:nvPr/>
          </p:nvSpPr>
          <p:spPr>
            <a:xfrm>
              <a:off x="8460596" y="4073423"/>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0" name="Google Shape;5060;p31"/>
            <p:cNvSpPr/>
            <p:nvPr/>
          </p:nvSpPr>
          <p:spPr>
            <a:xfrm>
              <a:off x="8557486" y="4005448"/>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1" name="Google Shape;5061;p31"/>
            <p:cNvSpPr/>
            <p:nvPr/>
          </p:nvSpPr>
          <p:spPr>
            <a:xfrm>
              <a:off x="8460596" y="3936541"/>
              <a:ext cx="97007" cy="69024"/>
            </a:xfrm>
            <a:custGeom>
              <a:avLst/>
              <a:gdLst/>
              <a:ahLst/>
              <a:cxnLst/>
              <a:rect l="l" t="t" r="r" b="b"/>
              <a:pathLst>
                <a:path w="832" h="592" extrusionOk="0">
                  <a:moveTo>
                    <a:pt x="1" y="0"/>
                  </a:moveTo>
                  <a:lnTo>
                    <a:pt x="831" y="0"/>
                  </a:lnTo>
                  <a:lnTo>
                    <a:pt x="831" y="591"/>
                  </a:lnTo>
                  <a:lnTo>
                    <a:pt x="1" y="59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2" name="Google Shape;5062;p31"/>
            <p:cNvSpPr/>
            <p:nvPr/>
          </p:nvSpPr>
          <p:spPr>
            <a:xfrm>
              <a:off x="8557486" y="3868450"/>
              <a:ext cx="95958" cy="68208"/>
            </a:xfrm>
            <a:custGeom>
              <a:avLst/>
              <a:gdLst/>
              <a:ahLst/>
              <a:cxnLst/>
              <a:rect l="l" t="t" r="r" b="b"/>
              <a:pathLst>
                <a:path w="823" h="585" extrusionOk="0">
                  <a:moveTo>
                    <a:pt x="0" y="1"/>
                  </a:moveTo>
                  <a:lnTo>
                    <a:pt x="823" y="1"/>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3" name="Google Shape;5063;p31"/>
            <p:cNvSpPr/>
            <p:nvPr/>
          </p:nvSpPr>
          <p:spPr>
            <a:xfrm>
              <a:off x="8460596" y="3800475"/>
              <a:ext cx="97007" cy="68091"/>
            </a:xfrm>
            <a:custGeom>
              <a:avLst/>
              <a:gdLst/>
              <a:ahLst/>
              <a:cxnLst/>
              <a:rect l="l" t="t" r="r" b="b"/>
              <a:pathLst>
                <a:path w="832" h="584"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4" name="Google Shape;5064;p31"/>
            <p:cNvSpPr/>
            <p:nvPr/>
          </p:nvSpPr>
          <p:spPr>
            <a:xfrm>
              <a:off x="8557486" y="3732500"/>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5" name="Google Shape;5065;p31"/>
            <p:cNvSpPr/>
            <p:nvPr/>
          </p:nvSpPr>
          <p:spPr>
            <a:xfrm>
              <a:off x="8460596" y="3664409"/>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6" name="Google Shape;5066;p31"/>
            <p:cNvSpPr/>
            <p:nvPr/>
          </p:nvSpPr>
          <p:spPr>
            <a:xfrm>
              <a:off x="8557486" y="3596435"/>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7" name="Google Shape;5067;p31"/>
            <p:cNvSpPr/>
            <p:nvPr/>
          </p:nvSpPr>
          <p:spPr>
            <a:xfrm>
              <a:off x="8460596" y="3528344"/>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8" name="Google Shape;5068;p31"/>
            <p:cNvSpPr/>
            <p:nvPr/>
          </p:nvSpPr>
          <p:spPr>
            <a:xfrm>
              <a:off x="8557486" y="3460369"/>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9" name="Google Shape;5069;p31"/>
            <p:cNvSpPr/>
            <p:nvPr/>
          </p:nvSpPr>
          <p:spPr>
            <a:xfrm>
              <a:off x="8460596" y="3391462"/>
              <a:ext cx="97007" cy="69024"/>
            </a:xfrm>
            <a:custGeom>
              <a:avLst/>
              <a:gdLst/>
              <a:ahLst/>
              <a:cxnLst/>
              <a:rect l="l" t="t" r="r" b="b"/>
              <a:pathLst>
                <a:path w="832" h="592" extrusionOk="0">
                  <a:moveTo>
                    <a:pt x="1" y="0"/>
                  </a:moveTo>
                  <a:lnTo>
                    <a:pt x="831" y="0"/>
                  </a:lnTo>
                  <a:lnTo>
                    <a:pt x="831" y="591"/>
                  </a:lnTo>
                  <a:lnTo>
                    <a:pt x="1" y="59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0" name="Google Shape;5070;p31"/>
            <p:cNvSpPr/>
            <p:nvPr/>
          </p:nvSpPr>
          <p:spPr>
            <a:xfrm>
              <a:off x="8557486" y="3323487"/>
              <a:ext cx="95958" cy="68091"/>
            </a:xfrm>
            <a:custGeom>
              <a:avLst/>
              <a:gdLst/>
              <a:ahLst/>
              <a:cxnLst/>
              <a:rect l="l" t="t" r="r" b="b"/>
              <a:pathLst>
                <a:path w="823" h="584" extrusionOk="0">
                  <a:moveTo>
                    <a:pt x="0" y="0"/>
                  </a:moveTo>
                  <a:lnTo>
                    <a:pt x="823" y="0"/>
                  </a:lnTo>
                  <a:lnTo>
                    <a:pt x="823"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1" name="Google Shape;5071;p31"/>
            <p:cNvSpPr/>
            <p:nvPr/>
          </p:nvSpPr>
          <p:spPr>
            <a:xfrm>
              <a:off x="8460596" y="3255396"/>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2" name="Google Shape;5072;p31"/>
            <p:cNvSpPr/>
            <p:nvPr/>
          </p:nvSpPr>
          <p:spPr>
            <a:xfrm>
              <a:off x="8557486" y="3187421"/>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3" name="Google Shape;5073;p31"/>
            <p:cNvSpPr/>
            <p:nvPr/>
          </p:nvSpPr>
          <p:spPr>
            <a:xfrm>
              <a:off x="8460596" y="3119330"/>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4" name="Google Shape;5074;p31"/>
            <p:cNvSpPr/>
            <p:nvPr/>
          </p:nvSpPr>
          <p:spPr>
            <a:xfrm>
              <a:off x="8557486" y="3051356"/>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5" name="Google Shape;5075;p31"/>
            <p:cNvSpPr/>
            <p:nvPr/>
          </p:nvSpPr>
          <p:spPr>
            <a:xfrm>
              <a:off x="8460596" y="2983264"/>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6" name="Google Shape;5076;p31"/>
            <p:cNvSpPr/>
            <p:nvPr/>
          </p:nvSpPr>
          <p:spPr>
            <a:xfrm>
              <a:off x="8557486" y="2914357"/>
              <a:ext cx="95958" cy="69024"/>
            </a:xfrm>
            <a:custGeom>
              <a:avLst/>
              <a:gdLst/>
              <a:ahLst/>
              <a:cxnLst/>
              <a:rect l="l" t="t" r="r" b="b"/>
              <a:pathLst>
                <a:path w="823" h="592" extrusionOk="0">
                  <a:moveTo>
                    <a:pt x="0" y="1"/>
                  </a:moveTo>
                  <a:lnTo>
                    <a:pt x="823" y="1"/>
                  </a:lnTo>
                  <a:lnTo>
                    <a:pt x="823"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7" name="Google Shape;5077;p31"/>
            <p:cNvSpPr/>
            <p:nvPr/>
          </p:nvSpPr>
          <p:spPr>
            <a:xfrm>
              <a:off x="8460596" y="2846383"/>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8" name="Google Shape;5078;p31"/>
            <p:cNvSpPr/>
            <p:nvPr/>
          </p:nvSpPr>
          <p:spPr>
            <a:xfrm>
              <a:off x="8557486" y="2778408"/>
              <a:ext cx="95958" cy="68091"/>
            </a:xfrm>
            <a:custGeom>
              <a:avLst/>
              <a:gdLst/>
              <a:ahLst/>
              <a:cxnLst/>
              <a:rect l="l" t="t" r="r" b="b"/>
              <a:pathLst>
                <a:path w="823" h="584" extrusionOk="0">
                  <a:moveTo>
                    <a:pt x="0" y="0"/>
                  </a:moveTo>
                  <a:lnTo>
                    <a:pt x="823" y="0"/>
                  </a:lnTo>
                  <a:lnTo>
                    <a:pt x="823"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9" name="Google Shape;5079;p31"/>
            <p:cNvSpPr/>
            <p:nvPr/>
          </p:nvSpPr>
          <p:spPr>
            <a:xfrm>
              <a:off x="8460596" y="2710317"/>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0" name="Google Shape;5080;p31"/>
            <p:cNvSpPr/>
            <p:nvPr/>
          </p:nvSpPr>
          <p:spPr>
            <a:xfrm>
              <a:off x="8557486" y="2642342"/>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1" name="Google Shape;5081;p31"/>
            <p:cNvSpPr/>
            <p:nvPr/>
          </p:nvSpPr>
          <p:spPr>
            <a:xfrm>
              <a:off x="8460596" y="2574251"/>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2" name="Google Shape;5082;p31"/>
            <p:cNvSpPr/>
            <p:nvPr/>
          </p:nvSpPr>
          <p:spPr>
            <a:xfrm>
              <a:off x="8557486" y="2506277"/>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3" name="Google Shape;5083;p31"/>
            <p:cNvSpPr/>
            <p:nvPr/>
          </p:nvSpPr>
          <p:spPr>
            <a:xfrm>
              <a:off x="8460596" y="2437369"/>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4" name="Google Shape;5084;p31"/>
            <p:cNvSpPr/>
            <p:nvPr/>
          </p:nvSpPr>
          <p:spPr>
            <a:xfrm>
              <a:off x="8557486" y="2369278"/>
              <a:ext cx="95958" cy="68208"/>
            </a:xfrm>
            <a:custGeom>
              <a:avLst/>
              <a:gdLst/>
              <a:ahLst/>
              <a:cxnLst/>
              <a:rect l="l" t="t" r="r" b="b"/>
              <a:pathLst>
                <a:path w="823" h="585" extrusionOk="0">
                  <a:moveTo>
                    <a:pt x="0" y="1"/>
                  </a:moveTo>
                  <a:lnTo>
                    <a:pt x="823" y="1"/>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5" name="Google Shape;5085;p31"/>
            <p:cNvSpPr/>
            <p:nvPr/>
          </p:nvSpPr>
          <p:spPr>
            <a:xfrm>
              <a:off x="8460596" y="2301303"/>
              <a:ext cx="97007" cy="68091"/>
            </a:xfrm>
            <a:custGeom>
              <a:avLst/>
              <a:gdLst/>
              <a:ahLst/>
              <a:cxnLst/>
              <a:rect l="l" t="t" r="r" b="b"/>
              <a:pathLst>
                <a:path w="832" h="584"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6" name="Google Shape;5086;p31"/>
            <p:cNvSpPr/>
            <p:nvPr/>
          </p:nvSpPr>
          <p:spPr>
            <a:xfrm>
              <a:off x="8557486" y="2233329"/>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7" name="Google Shape;5087;p31"/>
            <p:cNvSpPr/>
            <p:nvPr/>
          </p:nvSpPr>
          <p:spPr>
            <a:xfrm>
              <a:off x="8460596" y="2165238"/>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8" name="Google Shape;5088;p31"/>
            <p:cNvSpPr/>
            <p:nvPr/>
          </p:nvSpPr>
          <p:spPr>
            <a:xfrm>
              <a:off x="8557486" y="2097263"/>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9" name="Google Shape;5089;p31"/>
            <p:cNvSpPr/>
            <p:nvPr/>
          </p:nvSpPr>
          <p:spPr>
            <a:xfrm>
              <a:off x="8460596" y="2028356"/>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0" name="Google Shape;5090;p31"/>
            <p:cNvSpPr/>
            <p:nvPr/>
          </p:nvSpPr>
          <p:spPr>
            <a:xfrm>
              <a:off x="8557486" y="1960265"/>
              <a:ext cx="95958" cy="68208"/>
            </a:xfrm>
            <a:custGeom>
              <a:avLst/>
              <a:gdLst/>
              <a:ahLst/>
              <a:cxnLst/>
              <a:rect l="l" t="t" r="r" b="b"/>
              <a:pathLst>
                <a:path w="823" h="585" extrusionOk="0">
                  <a:moveTo>
                    <a:pt x="0" y="1"/>
                  </a:moveTo>
                  <a:lnTo>
                    <a:pt x="823" y="1"/>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1" name="Google Shape;5091;p31"/>
            <p:cNvSpPr/>
            <p:nvPr/>
          </p:nvSpPr>
          <p:spPr>
            <a:xfrm>
              <a:off x="8460596" y="1892290"/>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2" name="Google Shape;5092;p31"/>
            <p:cNvSpPr/>
            <p:nvPr/>
          </p:nvSpPr>
          <p:spPr>
            <a:xfrm>
              <a:off x="8557486" y="1824316"/>
              <a:ext cx="95958" cy="68091"/>
            </a:xfrm>
            <a:custGeom>
              <a:avLst/>
              <a:gdLst/>
              <a:ahLst/>
              <a:cxnLst/>
              <a:rect l="l" t="t" r="r" b="b"/>
              <a:pathLst>
                <a:path w="823" h="584" extrusionOk="0">
                  <a:moveTo>
                    <a:pt x="0" y="0"/>
                  </a:moveTo>
                  <a:lnTo>
                    <a:pt x="823" y="0"/>
                  </a:lnTo>
                  <a:lnTo>
                    <a:pt x="823"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3" name="Google Shape;5093;p31"/>
            <p:cNvSpPr/>
            <p:nvPr/>
          </p:nvSpPr>
          <p:spPr>
            <a:xfrm>
              <a:off x="8460596" y="1756224"/>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4" name="Google Shape;5094;p31"/>
            <p:cNvSpPr/>
            <p:nvPr/>
          </p:nvSpPr>
          <p:spPr>
            <a:xfrm>
              <a:off x="8557486" y="1688250"/>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5" name="Google Shape;5095;p31"/>
            <p:cNvSpPr/>
            <p:nvPr/>
          </p:nvSpPr>
          <p:spPr>
            <a:xfrm>
              <a:off x="8460596" y="1620159"/>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6" name="Google Shape;5096;p31"/>
            <p:cNvSpPr/>
            <p:nvPr/>
          </p:nvSpPr>
          <p:spPr>
            <a:xfrm>
              <a:off x="8557486" y="1551251"/>
              <a:ext cx="95958" cy="69024"/>
            </a:xfrm>
            <a:custGeom>
              <a:avLst/>
              <a:gdLst/>
              <a:ahLst/>
              <a:cxnLst/>
              <a:rect l="l" t="t" r="r" b="b"/>
              <a:pathLst>
                <a:path w="823" h="592" extrusionOk="0">
                  <a:moveTo>
                    <a:pt x="0" y="1"/>
                  </a:moveTo>
                  <a:lnTo>
                    <a:pt x="823" y="1"/>
                  </a:lnTo>
                  <a:lnTo>
                    <a:pt x="823"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7" name="Google Shape;5097;p31"/>
            <p:cNvSpPr/>
            <p:nvPr/>
          </p:nvSpPr>
          <p:spPr>
            <a:xfrm>
              <a:off x="8460596" y="1483277"/>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8" name="Google Shape;5098;p31"/>
            <p:cNvSpPr/>
            <p:nvPr/>
          </p:nvSpPr>
          <p:spPr>
            <a:xfrm>
              <a:off x="8557486" y="1415186"/>
              <a:ext cx="95958" cy="68208"/>
            </a:xfrm>
            <a:custGeom>
              <a:avLst/>
              <a:gdLst/>
              <a:ahLst/>
              <a:cxnLst/>
              <a:rect l="l" t="t" r="r" b="b"/>
              <a:pathLst>
                <a:path w="823" h="585" extrusionOk="0">
                  <a:moveTo>
                    <a:pt x="0" y="1"/>
                  </a:moveTo>
                  <a:lnTo>
                    <a:pt x="823" y="1"/>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9" name="Google Shape;5099;p31"/>
            <p:cNvSpPr/>
            <p:nvPr/>
          </p:nvSpPr>
          <p:spPr>
            <a:xfrm>
              <a:off x="8460596" y="1347211"/>
              <a:ext cx="97007" cy="68091"/>
            </a:xfrm>
            <a:custGeom>
              <a:avLst/>
              <a:gdLst/>
              <a:ahLst/>
              <a:cxnLst/>
              <a:rect l="l" t="t" r="r" b="b"/>
              <a:pathLst>
                <a:path w="832" h="584"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0" name="Google Shape;5100;p31"/>
            <p:cNvSpPr/>
            <p:nvPr/>
          </p:nvSpPr>
          <p:spPr>
            <a:xfrm>
              <a:off x="8557486" y="1279236"/>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1" name="Google Shape;5101;p31"/>
            <p:cNvSpPr/>
            <p:nvPr/>
          </p:nvSpPr>
          <p:spPr>
            <a:xfrm>
              <a:off x="8460596" y="1211145"/>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2" name="Google Shape;5102;p31"/>
            <p:cNvSpPr/>
            <p:nvPr/>
          </p:nvSpPr>
          <p:spPr>
            <a:xfrm>
              <a:off x="8557486" y="1142238"/>
              <a:ext cx="95958" cy="69024"/>
            </a:xfrm>
            <a:custGeom>
              <a:avLst/>
              <a:gdLst/>
              <a:ahLst/>
              <a:cxnLst/>
              <a:rect l="l" t="t" r="r" b="b"/>
              <a:pathLst>
                <a:path w="823" h="592" extrusionOk="0">
                  <a:moveTo>
                    <a:pt x="0" y="1"/>
                  </a:moveTo>
                  <a:lnTo>
                    <a:pt x="823" y="1"/>
                  </a:lnTo>
                  <a:lnTo>
                    <a:pt x="823"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3" name="Google Shape;5103;p31"/>
            <p:cNvSpPr/>
            <p:nvPr/>
          </p:nvSpPr>
          <p:spPr>
            <a:xfrm>
              <a:off x="8460596" y="1074263"/>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4" name="Google Shape;5104;p31"/>
            <p:cNvSpPr/>
            <p:nvPr/>
          </p:nvSpPr>
          <p:spPr>
            <a:xfrm>
              <a:off x="8557486" y="1006172"/>
              <a:ext cx="95958" cy="68208"/>
            </a:xfrm>
            <a:custGeom>
              <a:avLst/>
              <a:gdLst/>
              <a:ahLst/>
              <a:cxnLst/>
              <a:rect l="l" t="t" r="r" b="b"/>
              <a:pathLst>
                <a:path w="823" h="585" extrusionOk="0">
                  <a:moveTo>
                    <a:pt x="0" y="1"/>
                  </a:moveTo>
                  <a:lnTo>
                    <a:pt x="823" y="1"/>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5" name="Google Shape;5105;p31"/>
            <p:cNvSpPr/>
            <p:nvPr/>
          </p:nvSpPr>
          <p:spPr>
            <a:xfrm>
              <a:off x="8460596" y="938198"/>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6" name="Google Shape;5106;p31"/>
            <p:cNvSpPr/>
            <p:nvPr/>
          </p:nvSpPr>
          <p:spPr>
            <a:xfrm>
              <a:off x="8557486" y="870106"/>
              <a:ext cx="95958" cy="68208"/>
            </a:xfrm>
            <a:custGeom>
              <a:avLst/>
              <a:gdLst/>
              <a:ahLst/>
              <a:cxnLst/>
              <a:rect l="l" t="t" r="r" b="b"/>
              <a:pathLst>
                <a:path w="823" h="585" extrusionOk="0">
                  <a:moveTo>
                    <a:pt x="0" y="1"/>
                  </a:moveTo>
                  <a:lnTo>
                    <a:pt x="823" y="1"/>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7" name="Google Shape;5107;p31"/>
            <p:cNvSpPr/>
            <p:nvPr/>
          </p:nvSpPr>
          <p:spPr>
            <a:xfrm>
              <a:off x="8460596" y="803065"/>
              <a:ext cx="97007" cy="67159"/>
            </a:xfrm>
            <a:custGeom>
              <a:avLst/>
              <a:gdLst/>
              <a:ahLst/>
              <a:cxnLst/>
              <a:rect l="l" t="t" r="r" b="b"/>
              <a:pathLst>
                <a:path w="832" h="576" extrusionOk="0">
                  <a:moveTo>
                    <a:pt x="1" y="0"/>
                  </a:moveTo>
                  <a:lnTo>
                    <a:pt x="831" y="0"/>
                  </a:lnTo>
                  <a:lnTo>
                    <a:pt x="831" y="576"/>
                  </a:lnTo>
                  <a:lnTo>
                    <a:pt x="1" y="57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8" name="Google Shape;5108;p31"/>
            <p:cNvSpPr/>
            <p:nvPr/>
          </p:nvSpPr>
          <p:spPr>
            <a:xfrm>
              <a:off x="8557448" y="743385"/>
              <a:ext cx="95958" cy="69840"/>
            </a:xfrm>
            <a:custGeom>
              <a:avLst/>
              <a:gdLst/>
              <a:ahLst/>
              <a:cxnLst/>
              <a:rect l="l" t="t" r="r" b="b"/>
              <a:pathLst>
                <a:path w="823" h="599" extrusionOk="0">
                  <a:moveTo>
                    <a:pt x="0" y="0"/>
                  </a:moveTo>
                  <a:lnTo>
                    <a:pt x="823" y="0"/>
                  </a:lnTo>
                  <a:lnTo>
                    <a:pt x="823" y="599"/>
                  </a:lnTo>
                  <a:lnTo>
                    <a:pt x="0" y="599"/>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9" name="Google Shape;5109;p31"/>
            <p:cNvSpPr/>
            <p:nvPr/>
          </p:nvSpPr>
          <p:spPr>
            <a:xfrm>
              <a:off x="8460558" y="675294"/>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0" name="Google Shape;5110;p31"/>
            <p:cNvSpPr/>
            <p:nvPr/>
          </p:nvSpPr>
          <p:spPr>
            <a:xfrm>
              <a:off x="8557448" y="607319"/>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1" name="Google Shape;5111;p31"/>
            <p:cNvSpPr/>
            <p:nvPr/>
          </p:nvSpPr>
          <p:spPr>
            <a:xfrm>
              <a:off x="8460558" y="539228"/>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2" name="Google Shape;5112;p31"/>
            <p:cNvSpPr/>
            <p:nvPr/>
          </p:nvSpPr>
          <p:spPr>
            <a:xfrm>
              <a:off x="8557448" y="470437"/>
              <a:ext cx="95958" cy="68091"/>
            </a:xfrm>
            <a:custGeom>
              <a:avLst/>
              <a:gdLst/>
              <a:ahLst/>
              <a:cxnLst/>
              <a:rect l="l" t="t" r="r" b="b"/>
              <a:pathLst>
                <a:path w="823" h="584" extrusionOk="0">
                  <a:moveTo>
                    <a:pt x="0" y="0"/>
                  </a:moveTo>
                  <a:lnTo>
                    <a:pt x="823" y="0"/>
                  </a:lnTo>
                  <a:lnTo>
                    <a:pt x="823"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3" name="Google Shape;5113;p31"/>
            <p:cNvSpPr/>
            <p:nvPr/>
          </p:nvSpPr>
          <p:spPr>
            <a:xfrm>
              <a:off x="8460558" y="402346"/>
              <a:ext cx="97007" cy="68091"/>
            </a:xfrm>
            <a:custGeom>
              <a:avLst/>
              <a:gdLst/>
              <a:ahLst/>
              <a:cxnLst/>
              <a:rect l="l" t="t" r="r" b="b"/>
              <a:pathLst>
                <a:path w="832" h="584"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4" name="Google Shape;5114;p31"/>
            <p:cNvSpPr/>
            <p:nvPr/>
          </p:nvSpPr>
          <p:spPr>
            <a:xfrm>
              <a:off x="8557448" y="334372"/>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5" name="Google Shape;5115;p31"/>
            <p:cNvSpPr/>
            <p:nvPr/>
          </p:nvSpPr>
          <p:spPr>
            <a:xfrm>
              <a:off x="8460558" y="266280"/>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6" name="Google Shape;5116;p31"/>
            <p:cNvSpPr/>
            <p:nvPr/>
          </p:nvSpPr>
          <p:spPr>
            <a:xfrm>
              <a:off x="8557448" y="198306"/>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7" name="Google Shape;5117;p31"/>
            <p:cNvSpPr/>
            <p:nvPr/>
          </p:nvSpPr>
          <p:spPr>
            <a:xfrm>
              <a:off x="8460558" y="130215"/>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8" name="Google Shape;5118;p31"/>
            <p:cNvSpPr/>
            <p:nvPr/>
          </p:nvSpPr>
          <p:spPr>
            <a:xfrm>
              <a:off x="8557448" y="61307"/>
              <a:ext cx="95958" cy="69024"/>
            </a:xfrm>
            <a:custGeom>
              <a:avLst/>
              <a:gdLst/>
              <a:ahLst/>
              <a:cxnLst/>
              <a:rect l="l" t="t" r="r" b="b"/>
              <a:pathLst>
                <a:path w="823" h="592" extrusionOk="0">
                  <a:moveTo>
                    <a:pt x="0" y="1"/>
                  </a:moveTo>
                  <a:lnTo>
                    <a:pt x="823" y="1"/>
                  </a:lnTo>
                  <a:lnTo>
                    <a:pt x="823"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9" name="Google Shape;5119;p31"/>
            <p:cNvSpPr/>
            <p:nvPr/>
          </p:nvSpPr>
          <p:spPr>
            <a:xfrm>
              <a:off x="8460558" y="-6667"/>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0" name="Google Shape;5120;p31"/>
            <p:cNvSpPr/>
            <p:nvPr/>
          </p:nvSpPr>
          <p:spPr>
            <a:xfrm>
              <a:off x="7119300" y="-1675"/>
              <a:ext cx="485851" cy="5167167"/>
            </a:xfrm>
            <a:custGeom>
              <a:avLst/>
              <a:gdLst/>
              <a:ahLst/>
              <a:cxnLst/>
              <a:rect l="l" t="t" r="r" b="b"/>
              <a:pathLst>
                <a:path w="4167" h="37408" extrusionOk="0">
                  <a:moveTo>
                    <a:pt x="1" y="0"/>
                  </a:moveTo>
                  <a:lnTo>
                    <a:pt x="4167" y="0"/>
                  </a:lnTo>
                  <a:lnTo>
                    <a:pt x="4167" y="37407"/>
                  </a:lnTo>
                  <a:lnTo>
                    <a:pt x="1"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1" name="Google Shape;5121;p31"/>
            <p:cNvSpPr/>
            <p:nvPr/>
          </p:nvSpPr>
          <p:spPr>
            <a:xfrm>
              <a:off x="7165581" y="-2679"/>
              <a:ext cx="393392" cy="5167167"/>
            </a:xfrm>
            <a:custGeom>
              <a:avLst/>
              <a:gdLst/>
              <a:ahLst/>
              <a:cxnLst/>
              <a:rect l="l" t="t" r="r" b="b"/>
              <a:pathLst>
                <a:path w="3374" h="37408" extrusionOk="0">
                  <a:moveTo>
                    <a:pt x="0" y="0"/>
                  </a:moveTo>
                  <a:lnTo>
                    <a:pt x="3374" y="0"/>
                  </a:lnTo>
                  <a:lnTo>
                    <a:pt x="3374" y="37407"/>
                  </a:lnTo>
                  <a:lnTo>
                    <a:pt x="0"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2" name="Google Shape;5122;p31"/>
            <p:cNvSpPr/>
            <p:nvPr/>
          </p:nvSpPr>
          <p:spPr>
            <a:xfrm>
              <a:off x="7196013" y="-2679"/>
              <a:ext cx="331596" cy="5167167"/>
            </a:xfrm>
            <a:custGeom>
              <a:avLst/>
              <a:gdLst/>
              <a:ahLst/>
              <a:cxnLst/>
              <a:rect l="l" t="t" r="r" b="b"/>
              <a:pathLst>
                <a:path w="2844" h="37408" extrusionOk="0">
                  <a:moveTo>
                    <a:pt x="1" y="0"/>
                  </a:moveTo>
                  <a:lnTo>
                    <a:pt x="2843" y="0"/>
                  </a:lnTo>
                  <a:lnTo>
                    <a:pt x="2843" y="37407"/>
                  </a:lnTo>
                  <a:lnTo>
                    <a:pt x="1" y="37407"/>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3" name="Google Shape;5123;p31"/>
            <p:cNvSpPr/>
            <p:nvPr/>
          </p:nvSpPr>
          <p:spPr>
            <a:xfrm>
              <a:off x="7243117" y="-2679"/>
              <a:ext cx="239136" cy="5167167"/>
            </a:xfrm>
            <a:custGeom>
              <a:avLst/>
              <a:gdLst/>
              <a:ahLst/>
              <a:cxnLst/>
              <a:rect l="l" t="t" r="r" b="b"/>
              <a:pathLst>
                <a:path w="2051" h="37408" extrusionOk="0">
                  <a:moveTo>
                    <a:pt x="1" y="0"/>
                  </a:moveTo>
                  <a:lnTo>
                    <a:pt x="2050" y="0"/>
                  </a:lnTo>
                  <a:lnTo>
                    <a:pt x="2050" y="37407"/>
                  </a:lnTo>
                  <a:lnTo>
                    <a:pt x="1"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4" name="Google Shape;5124;p31"/>
            <p:cNvSpPr/>
            <p:nvPr/>
          </p:nvSpPr>
          <p:spPr>
            <a:xfrm>
              <a:off x="7605027" y="-2679"/>
              <a:ext cx="242634" cy="5167167"/>
            </a:xfrm>
            <a:custGeom>
              <a:avLst/>
              <a:gdLst/>
              <a:ahLst/>
              <a:cxnLst/>
              <a:rect l="l" t="t" r="r" b="b"/>
              <a:pathLst>
                <a:path w="2081" h="37408" extrusionOk="0">
                  <a:moveTo>
                    <a:pt x="1" y="0"/>
                  </a:moveTo>
                  <a:lnTo>
                    <a:pt x="2080" y="0"/>
                  </a:lnTo>
                  <a:lnTo>
                    <a:pt x="2080" y="37407"/>
                  </a:lnTo>
                  <a:lnTo>
                    <a:pt x="1"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5" name="Google Shape;5125;p31"/>
            <p:cNvSpPr/>
            <p:nvPr/>
          </p:nvSpPr>
          <p:spPr>
            <a:xfrm>
              <a:off x="7629511" y="5095606"/>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6" name="Google Shape;5126;p31"/>
            <p:cNvSpPr/>
            <p:nvPr/>
          </p:nvSpPr>
          <p:spPr>
            <a:xfrm>
              <a:off x="7726284" y="502751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7" name="Google Shape;5127;p31"/>
            <p:cNvSpPr/>
            <p:nvPr/>
          </p:nvSpPr>
          <p:spPr>
            <a:xfrm>
              <a:off x="7629511" y="495954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8" name="Google Shape;5128;p31"/>
            <p:cNvSpPr/>
            <p:nvPr/>
          </p:nvSpPr>
          <p:spPr>
            <a:xfrm>
              <a:off x="7726284" y="489144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9" name="Google Shape;5129;p31"/>
            <p:cNvSpPr/>
            <p:nvPr/>
          </p:nvSpPr>
          <p:spPr>
            <a:xfrm>
              <a:off x="7629511" y="4822659"/>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0" name="Google Shape;5130;p31"/>
            <p:cNvSpPr/>
            <p:nvPr/>
          </p:nvSpPr>
          <p:spPr>
            <a:xfrm>
              <a:off x="7726284" y="475456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1" name="Google Shape;5131;p31"/>
            <p:cNvSpPr/>
            <p:nvPr/>
          </p:nvSpPr>
          <p:spPr>
            <a:xfrm>
              <a:off x="7629511" y="468659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2" name="Google Shape;5132;p31"/>
            <p:cNvSpPr/>
            <p:nvPr/>
          </p:nvSpPr>
          <p:spPr>
            <a:xfrm>
              <a:off x="7726284" y="461850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3" name="Google Shape;5133;p31"/>
            <p:cNvSpPr/>
            <p:nvPr/>
          </p:nvSpPr>
          <p:spPr>
            <a:xfrm>
              <a:off x="7629511" y="455052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4" name="Google Shape;5134;p31"/>
            <p:cNvSpPr/>
            <p:nvPr/>
          </p:nvSpPr>
          <p:spPr>
            <a:xfrm>
              <a:off x="7726284" y="4482436"/>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5" name="Google Shape;5135;p31"/>
            <p:cNvSpPr/>
            <p:nvPr/>
          </p:nvSpPr>
          <p:spPr>
            <a:xfrm>
              <a:off x="7629511" y="4413529"/>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6" name="Google Shape;5136;p31"/>
            <p:cNvSpPr/>
            <p:nvPr/>
          </p:nvSpPr>
          <p:spPr>
            <a:xfrm>
              <a:off x="7726284" y="4345554"/>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7" name="Google Shape;5137;p31"/>
            <p:cNvSpPr/>
            <p:nvPr/>
          </p:nvSpPr>
          <p:spPr>
            <a:xfrm>
              <a:off x="7629511" y="4277580"/>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8" name="Google Shape;5138;p31"/>
            <p:cNvSpPr/>
            <p:nvPr/>
          </p:nvSpPr>
          <p:spPr>
            <a:xfrm>
              <a:off x="7726284" y="420948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9" name="Google Shape;5139;p31"/>
            <p:cNvSpPr/>
            <p:nvPr/>
          </p:nvSpPr>
          <p:spPr>
            <a:xfrm>
              <a:off x="7629511" y="414151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0" name="Google Shape;5140;p31"/>
            <p:cNvSpPr/>
            <p:nvPr/>
          </p:nvSpPr>
          <p:spPr>
            <a:xfrm>
              <a:off x="7726284" y="4073423"/>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1" name="Google Shape;5141;p31"/>
            <p:cNvSpPr/>
            <p:nvPr/>
          </p:nvSpPr>
          <p:spPr>
            <a:xfrm>
              <a:off x="7629511" y="400544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2" name="Google Shape;5142;p31"/>
            <p:cNvSpPr/>
            <p:nvPr/>
          </p:nvSpPr>
          <p:spPr>
            <a:xfrm>
              <a:off x="7726284" y="3936541"/>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3" name="Google Shape;5143;p31"/>
            <p:cNvSpPr/>
            <p:nvPr/>
          </p:nvSpPr>
          <p:spPr>
            <a:xfrm>
              <a:off x="7629511" y="386845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4" name="Google Shape;5144;p31"/>
            <p:cNvSpPr/>
            <p:nvPr/>
          </p:nvSpPr>
          <p:spPr>
            <a:xfrm>
              <a:off x="7726284" y="3800475"/>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5" name="Google Shape;5145;p31"/>
            <p:cNvSpPr/>
            <p:nvPr/>
          </p:nvSpPr>
          <p:spPr>
            <a:xfrm>
              <a:off x="7629511" y="3732500"/>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6" name="Google Shape;5146;p31"/>
            <p:cNvSpPr/>
            <p:nvPr/>
          </p:nvSpPr>
          <p:spPr>
            <a:xfrm>
              <a:off x="7726284" y="366440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7" name="Google Shape;5147;p31"/>
            <p:cNvSpPr/>
            <p:nvPr/>
          </p:nvSpPr>
          <p:spPr>
            <a:xfrm>
              <a:off x="7629511" y="359643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8" name="Google Shape;5148;p31"/>
            <p:cNvSpPr/>
            <p:nvPr/>
          </p:nvSpPr>
          <p:spPr>
            <a:xfrm>
              <a:off x="7726284" y="352834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9" name="Google Shape;5149;p31"/>
            <p:cNvSpPr/>
            <p:nvPr/>
          </p:nvSpPr>
          <p:spPr>
            <a:xfrm>
              <a:off x="7629511" y="3460369"/>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0" name="Google Shape;5150;p31"/>
            <p:cNvSpPr/>
            <p:nvPr/>
          </p:nvSpPr>
          <p:spPr>
            <a:xfrm>
              <a:off x="7726284" y="3391462"/>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1" name="Google Shape;5151;p31"/>
            <p:cNvSpPr/>
            <p:nvPr/>
          </p:nvSpPr>
          <p:spPr>
            <a:xfrm>
              <a:off x="7629511" y="3323487"/>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2" name="Google Shape;5152;p31"/>
            <p:cNvSpPr/>
            <p:nvPr/>
          </p:nvSpPr>
          <p:spPr>
            <a:xfrm>
              <a:off x="7726284" y="3255396"/>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3" name="Google Shape;5153;p31"/>
            <p:cNvSpPr/>
            <p:nvPr/>
          </p:nvSpPr>
          <p:spPr>
            <a:xfrm>
              <a:off x="7629511" y="318742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4" name="Google Shape;5154;p31"/>
            <p:cNvSpPr/>
            <p:nvPr/>
          </p:nvSpPr>
          <p:spPr>
            <a:xfrm>
              <a:off x="7726284" y="311933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5" name="Google Shape;5155;p31"/>
            <p:cNvSpPr/>
            <p:nvPr/>
          </p:nvSpPr>
          <p:spPr>
            <a:xfrm>
              <a:off x="7629511" y="305135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6" name="Google Shape;5156;p31"/>
            <p:cNvSpPr/>
            <p:nvPr/>
          </p:nvSpPr>
          <p:spPr>
            <a:xfrm>
              <a:off x="7726284" y="298326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7" name="Google Shape;5157;p31"/>
            <p:cNvSpPr/>
            <p:nvPr/>
          </p:nvSpPr>
          <p:spPr>
            <a:xfrm>
              <a:off x="7629511" y="2914357"/>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8" name="Google Shape;5158;p31"/>
            <p:cNvSpPr/>
            <p:nvPr/>
          </p:nvSpPr>
          <p:spPr>
            <a:xfrm>
              <a:off x="7726284" y="284638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9" name="Google Shape;5159;p31"/>
            <p:cNvSpPr/>
            <p:nvPr/>
          </p:nvSpPr>
          <p:spPr>
            <a:xfrm>
              <a:off x="7629511" y="277840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0" name="Google Shape;5160;p31"/>
            <p:cNvSpPr/>
            <p:nvPr/>
          </p:nvSpPr>
          <p:spPr>
            <a:xfrm>
              <a:off x="7726284" y="2710317"/>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1" name="Google Shape;5161;p31"/>
            <p:cNvSpPr/>
            <p:nvPr/>
          </p:nvSpPr>
          <p:spPr>
            <a:xfrm>
              <a:off x="7629511" y="264234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2" name="Google Shape;5162;p31"/>
            <p:cNvSpPr/>
            <p:nvPr/>
          </p:nvSpPr>
          <p:spPr>
            <a:xfrm>
              <a:off x="7726284" y="2574251"/>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3" name="Google Shape;5163;p31"/>
            <p:cNvSpPr/>
            <p:nvPr/>
          </p:nvSpPr>
          <p:spPr>
            <a:xfrm>
              <a:off x="7629511" y="25062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4" name="Google Shape;5164;p31"/>
            <p:cNvSpPr/>
            <p:nvPr/>
          </p:nvSpPr>
          <p:spPr>
            <a:xfrm>
              <a:off x="7726284" y="243736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5" name="Google Shape;5165;p31"/>
            <p:cNvSpPr/>
            <p:nvPr/>
          </p:nvSpPr>
          <p:spPr>
            <a:xfrm>
              <a:off x="7629511" y="2369278"/>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6" name="Google Shape;5166;p31"/>
            <p:cNvSpPr/>
            <p:nvPr/>
          </p:nvSpPr>
          <p:spPr>
            <a:xfrm>
              <a:off x="7726284" y="2301303"/>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7" name="Google Shape;5167;p31"/>
            <p:cNvSpPr/>
            <p:nvPr/>
          </p:nvSpPr>
          <p:spPr>
            <a:xfrm>
              <a:off x="7629511" y="2233329"/>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8" name="Google Shape;5168;p31"/>
            <p:cNvSpPr/>
            <p:nvPr/>
          </p:nvSpPr>
          <p:spPr>
            <a:xfrm>
              <a:off x="7726284" y="216523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9" name="Google Shape;5169;p31"/>
            <p:cNvSpPr/>
            <p:nvPr/>
          </p:nvSpPr>
          <p:spPr>
            <a:xfrm>
              <a:off x="7629511" y="209726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0" name="Google Shape;5170;p31"/>
            <p:cNvSpPr/>
            <p:nvPr/>
          </p:nvSpPr>
          <p:spPr>
            <a:xfrm>
              <a:off x="7726284" y="2028356"/>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1" name="Google Shape;5171;p31"/>
            <p:cNvSpPr/>
            <p:nvPr/>
          </p:nvSpPr>
          <p:spPr>
            <a:xfrm>
              <a:off x="7629511" y="1960265"/>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2" name="Google Shape;5172;p31"/>
            <p:cNvSpPr/>
            <p:nvPr/>
          </p:nvSpPr>
          <p:spPr>
            <a:xfrm>
              <a:off x="7726284" y="1892290"/>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3" name="Google Shape;5173;p31"/>
            <p:cNvSpPr/>
            <p:nvPr/>
          </p:nvSpPr>
          <p:spPr>
            <a:xfrm>
              <a:off x="7629511" y="1824316"/>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4" name="Google Shape;5174;p31"/>
            <p:cNvSpPr/>
            <p:nvPr/>
          </p:nvSpPr>
          <p:spPr>
            <a:xfrm>
              <a:off x="7726284" y="175622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5" name="Google Shape;5175;p31"/>
            <p:cNvSpPr/>
            <p:nvPr/>
          </p:nvSpPr>
          <p:spPr>
            <a:xfrm>
              <a:off x="7629511" y="1688250"/>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6" name="Google Shape;5176;p31"/>
            <p:cNvSpPr/>
            <p:nvPr/>
          </p:nvSpPr>
          <p:spPr>
            <a:xfrm>
              <a:off x="7726284" y="162015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7" name="Google Shape;5177;p31"/>
            <p:cNvSpPr/>
            <p:nvPr/>
          </p:nvSpPr>
          <p:spPr>
            <a:xfrm>
              <a:off x="7629511" y="155125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8" name="Google Shape;5178;p31"/>
            <p:cNvSpPr/>
            <p:nvPr/>
          </p:nvSpPr>
          <p:spPr>
            <a:xfrm>
              <a:off x="7726284" y="148327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9" name="Google Shape;5179;p31"/>
            <p:cNvSpPr/>
            <p:nvPr/>
          </p:nvSpPr>
          <p:spPr>
            <a:xfrm>
              <a:off x="7629511" y="141518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0" name="Google Shape;5180;p31"/>
            <p:cNvSpPr/>
            <p:nvPr/>
          </p:nvSpPr>
          <p:spPr>
            <a:xfrm>
              <a:off x="7726284" y="1347211"/>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1" name="Google Shape;5181;p31"/>
            <p:cNvSpPr/>
            <p:nvPr/>
          </p:nvSpPr>
          <p:spPr>
            <a:xfrm>
              <a:off x="7629511" y="127923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2" name="Google Shape;5182;p31"/>
            <p:cNvSpPr/>
            <p:nvPr/>
          </p:nvSpPr>
          <p:spPr>
            <a:xfrm>
              <a:off x="7726284" y="121114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3" name="Google Shape;5183;p31"/>
            <p:cNvSpPr/>
            <p:nvPr/>
          </p:nvSpPr>
          <p:spPr>
            <a:xfrm>
              <a:off x="7629511" y="1142238"/>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4" name="Google Shape;5184;p31"/>
            <p:cNvSpPr/>
            <p:nvPr/>
          </p:nvSpPr>
          <p:spPr>
            <a:xfrm>
              <a:off x="7726284" y="107426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5" name="Google Shape;5185;p31"/>
            <p:cNvSpPr/>
            <p:nvPr/>
          </p:nvSpPr>
          <p:spPr>
            <a:xfrm>
              <a:off x="7629511" y="1006172"/>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6" name="Google Shape;5186;p31"/>
            <p:cNvSpPr/>
            <p:nvPr/>
          </p:nvSpPr>
          <p:spPr>
            <a:xfrm>
              <a:off x="7726284" y="93819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7" name="Google Shape;5187;p31"/>
            <p:cNvSpPr/>
            <p:nvPr/>
          </p:nvSpPr>
          <p:spPr>
            <a:xfrm>
              <a:off x="7629511" y="87010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8" name="Google Shape;5188;p31"/>
            <p:cNvSpPr/>
            <p:nvPr/>
          </p:nvSpPr>
          <p:spPr>
            <a:xfrm>
              <a:off x="7726284" y="803065"/>
              <a:ext cx="96074" cy="67159"/>
            </a:xfrm>
            <a:custGeom>
              <a:avLst/>
              <a:gdLst/>
              <a:ahLst/>
              <a:cxnLst/>
              <a:rect l="l" t="t" r="r" b="b"/>
              <a:pathLst>
                <a:path w="824" h="576" extrusionOk="0">
                  <a:moveTo>
                    <a:pt x="1" y="0"/>
                  </a:moveTo>
                  <a:lnTo>
                    <a:pt x="823" y="0"/>
                  </a:lnTo>
                  <a:lnTo>
                    <a:pt x="823" y="576"/>
                  </a:lnTo>
                  <a:lnTo>
                    <a:pt x="1" y="57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9" name="Google Shape;5189;p31"/>
            <p:cNvSpPr/>
            <p:nvPr/>
          </p:nvSpPr>
          <p:spPr>
            <a:xfrm>
              <a:off x="7847545" y="-2679"/>
              <a:ext cx="24485" cy="5167167"/>
            </a:xfrm>
            <a:custGeom>
              <a:avLst/>
              <a:gdLst/>
              <a:ahLst/>
              <a:cxnLst/>
              <a:rect l="l" t="t" r="r" b="b"/>
              <a:pathLst>
                <a:path w="210" h="37408" extrusionOk="0">
                  <a:moveTo>
                    <a:pt x="0" y="0"/>
                  </a:moveTo>
                  <a:lnTo>
                    <a:pt x="210" y="0"/>
                  </a:lnTo>
                  <a:lnTo>
                    <a:pt x="210" y="37407"/>
                  </a:lnTo>
                  <a:lnTo>
                    <a:pt x="0"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0" name="Google Shape;5190;p31"/>
            <p:cNvSpPr/>
            <p:nvPr/>
          </p:nvSpPr>
          <p:spPr>
            <a:xfrm>
              <a:off x="7871913" y="-2679"/>
              <a:ext cx="269684" cy="5167167"/>
            </a:xfrm>
            <a:custGeom>
              <a:avLst/>
              <a:gdLst/>
              <a:ahLst/>
              <a:cxnLst/>
              <a:rect l="l" t="t" r="r" b="b"/>
              <a:pathLst>
                <a:path w="2313" h="37408" extrusionOk="0">
                  <a:moveTo>
                    <a:pt x="1" y="0"/>
                  </a:moveTo>
                  <a:lnTo>
                    <a:pt x="2312" y="0"/>
                  </a:lnTo>
                  <a:lnTo>
                    <a:pt x="2312" y="37407"/>
                  </a:lnTo>
                  <a:lnTo>
                    <a:pt x="1"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1" name="Google Shape;5191;p31"/>
            <p:cNvSpPr/>
            <p:nvPr/>
          </p:nvSpPr>
          <p:spPr>
            <a:xfrm>
              <a:off x="7629473" y="743385"/>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2" name="Google Shape;5192;p31"/>
            <p:cNvSpPr/>
            <p:nvPr/>
          </p:nvSpPr>
          <p:spPr>
            <a:xfrm>
              <a:off x="7726247" y="67529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3" name="Google Shape;5193;p31"/>
            <p:cNvSpPr/>
            <p:nvPr/>
          </p:nvSpPr>
          <p:spPr>
            <a:xfrm>
              <a:off x="7629473" y="607319"/>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4" name="Google Shape;5194;p31"/>
            <p:cNvSpPr/>
            <p:nvPr/>
          </p:nvSpPr>
          <p:spPr>
            <a:xfrm>
              <a:off x="7726247" y="53922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5" name="Google Shape;5195;p31"/>
            <p:cNvSpPr/>
            <p:nvPr/>
          </p:nvSpPr>
          <p:spPr>
            <a:xfrm>
              <a:off x="7629473" y="470437"/>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6" name="Google Shape;5196;p31"/>
            <p:cNvSpPr/>
            <p:nvPr/>
          </p:nvSpPr>
          <p:spPr>
            <a:xfrm>
              <a:off x="7726247" y="402346"/>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7" name="Google Shape;5197;p31"/>
            <p:cNvSpPr/>
            <p:nvPr/>
          </p:nvSpPr>
          <p:spPr>
            <a:xfrm>
              <a:off x="7629473" y="33437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8" name="Google Shape;5198;p31"/>
            <p:cNvSpPr/>
            <p:nvPr/>
          </p:nvSpPr>
          <p:spPr>
            <a:xfrm>
              <a:off x="7726247" y="26628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9" name="Google Shape;5199;p31"/>
            <p:cNvSpPr/>
            <p:nvPr/>
          </p:nvSpPr>
          <p:spPr>
            <a:xfrm>
              <a:off x="7629473" y="19830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0" name="Google Shape;5200;p31"/>
            <p:cNvSpPr/>
            <p:nvPr/>
          </p:nvSpPr>
          <p:spPr>
            <a:xfrm>
              <a:off x="7726247" y="13021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1" name="Google Shape;5201;p31"/>
            <p:cNvSpPr/>
            <p:nvPr/>
          </p:nvSpPr>
          <p:spPr>
            <a:xfrm>
              <a:off x="7629473" y="61307"/>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2" name="Google Shape;5202;p31"/>
            <p:cNvSpPr/>
            <p:nvPr/>
          </p:nvSpPr>
          <p:spPr>
            <a:xfrm>
              <a:off x="7726247" y="-666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3" name="Google Shape;5203;p31"/>
            <p:cNvSpPr/>
            <p:nvPr/>
          </p:nvSpPr>
          <p:spPr>
            <a:xfrm>
              <a:off x="8411747" y="-2679"/>
              <a:ext cx="24602" cy="5167167"/>
            </a:xfrm>
            <a:custGeom>
              <a:avLst/>
              <a:gdLst/>
              <a:ahLst/>
              <a:cxnLst/>
              <a:rect l="l" t="t" r="r" b="b"/>
              <a:pathLst>
                <a:path w="211" h="37408" extrusionOk="0">
                  <a:moveTo>
                    <a:pt x="1" y="0"/>
                  </a:moveTo>
                  <a:lnTo>
                    <a:pt x="210" y="0"/>
                  </a:lnTo>
                  <a:lnTo>
                    <a:pt x="210" y="37407"/>
                  </a:lnTo>
                  <a:lnTo>
                    <a:pt x="1"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4" name="Google Shape;5204;p31"/>
            <p:cNvSpPr/>
            <p:nvPr/>
          </p:nvSpPr>
          <p:spPr>
            <a:xfrm>
              <a:off x="8141480" y="-2679"/>
              <a:ext cx="270384" cy="5167167"/>
            </a:xfrm>
            <a:custGeom>
              <a:avLst/>
              <a:gdLst/>
              <a:ahLst/>
              <a:cxnLst/>
              <a:rect l="l" t="t" r="r" b="b"/>
              <a:pathLst>
                <a:path w="2319" h="37408" extrusionOk="0">
                  <a:moveTo>
                    <a:pt x="0" y="0"/>
                  </a:moveTo>
                  <a:lnTo>
                    <a:pt x="2319" y="0"/>
                  </a:lnTo>
                  <a:lnTo>
                    <a:pt x="2319" y="37407"/>
                  </a:lnTo>
                  <a:lnTo>
                    <a:pt x="0" y="37407"/>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31"/>
            <p:cNvSpPr/>
            <p:nvPr/>
          </p:nvSpPr>
          <p:spPr>
            <a:xfrm>
              <a:off x="7959123" y="1012615"/>
              <a:ext cx="365525" cy="536454"/>
            </a:xfrm>
            <a:custGeom>
              <a:avLst/>
              <a:gdLst/>
              <a:ahLst/>
              <a:cxnLst/>
              <a:rect l="l" t="t" r="r" b="b"/>
              <a:pathLst>
                <a:path w="3135" h="4601" extrusionOk="0">
                  <a:moveTo>
                    <a:pt x="2888" y="3074"/>
                  </a:moveTo>
                  <a:lnTo>
                    <a:pt x="2888" y="2319"/>
                  </a:lnTo>
                  <a:lnTo>
                    <a:pt x="3135" y="2319"/>
                  </a:lnTo>
                  <a:lnTo>
                    <a:pt x="3135" y="1990"/>
                  </a:lnTo>
                  <a:lnTo>
                    <a:pt x="1183" y="1990"/>
                  </a:lnTo>
                  <a:lnTo>
                    <a:pt x="1183" y="0"/>
                  </a:lnTo>
                  <a:lnTo>
                    <a:pt x="996" y="0"/>
                  </a:lnTo>
                  <a:lnTo>
                    <a:pt x="996" y="374"/>
                  </a:lnTo>
                  <a:lnTo>
                    <a:pt x="868" y="374"/>
                  </a:lnTo>
                  <a:lnTo>
                    <a:pt x="868" y="0"/>
                  </a:lnTo>
                  <a:lnTo>
                    <a:pt x="681" y="0"/>
                  </a:lnTo>
                  <a:lnTo>
                    <a:pt x="681" y="374"/>
                  </a:lnTo>
                  <a:lnTo>
                    <a:pt x="1" y="374"/>
                  </a:lnTo>
                  <a:lnTo>
                    <a:pt x="1" y="636"/>
                  </a:lnTo>
                  <a:lnTo>
                    <a:pt x="180" y="636"/>
                  </a:lnTo>
                  <a:lnTo>
                    <a:pt x="180" y="823"/>
                  </a:lnTo>
                  <a:lnTo>
                    <a:pt x="480" y="823"/>
                  </a:lnTo>
                  <a:lnTo>
                    <a:pt x="480" y="4428"/>
                  </a:lnTo>
                  <a:lnTo>
                    <a:pt x="293" y="4428"/>
                  </a:lnTo>
                  <a:lnTo>
                    <a:pt x="293" y="4600"/>
                  </a:lnTo>
                  <a:lnTo>
                    <a:pt x="674" y="4600"/>
                  </a:lnTo>
                  <a:lnTo>
                    <a:pt x="674" y="3912"/>
                  </a:lnTo>
                  <a:lnTo>
                    <a:pt x="861" y="3912"/>
                  </a:lnTo>
                  <a:lnTo>
                    <a:pt x="861" y="3747"/>
                  </a:lnTo>
                  <a:lnTo>
                    <a:pt x="981" y="3747"/>
                  </a:lnTo>
                  <a:lnTo>
                    <a:pt x="981" y="4428"/>
                  </a:lnTo>
                  <a:lnTo>
                    <a:pt x="801" y="4428"/>
                  </a:lnTo>
                  <a:lnTo>
                    <a:pt x="801" y="4600"/>
                  </a:lnTo>
                  <a:lnTo>
                    <a:pt x="1183" y="4600"/>
                  </a:lnTo>
                  <a:lnTo>
                    <a:pt x="1183" y="3912"/>
                  </a:lnTo>
                  <a:lnTo>
                    <a:pt x="1325" y="3912"/>
                  </a:lnTo>
                  <a:lnTo>
                    <a:pt x="1325" y="3770"/>
                  </a:lnTo>
                  <a:lnTo>
                    <a:pt x="1459" y="3770"/>
                  </a:lnTo>
                  <a:lnTo>
                    <a:pt x="1459" y="3628"/>
                  </a:lnTo>
                  <a:lnTo>
                    <a:pt x="1602" y="3628"/>
                  </a:lnTo>
                  <a:lnTo>
                    <a:pt x="1602" y="3493"/>
                  </a:lnTo>
                  <a:lnTo>
                    <a:pt x="1744" y="3493"/>
                  </a:lnTo>
                  <a:lnTo>
                    <a:pt x="1744" y="3351"/>
                  </a:lnTo>
                  <a:lnTo>
                    <a:pt x="1878" y="3351"/>
                  </a:lnTo>
                  <a:lnTo>
                    <a:pt x="1878" y="3216"/>
                  </a:lnTo>
                  <a:lnTo>
                    <a:pt x="2125" y="3216"/>
                  </a:lnTo>
                  <a:lnTo>
                    <a:pt x="2125" y="4428"/>
                  </a:lnTo>
                  <a:lnTo>
                    <a:pt x="1946" y="4428"/>
                  </a:lnTo>
                  <a:lnTo>
                    <a:pt x="1946" y="4600"/>
                  </a:lnTo>
                  <a:lnTo>
                    <a:pt x="2327" y="4600"/>
                  </a:lnTo>
                  <a:lnTo>
                    <a:pt x="2327" y="3934"/>
                  </a:lnTo>
                  <a:lnTo>
                    <a:pt x="2469" y="3934"/>
                  </a:lnTo>
                  <a:lnTo>
                    <a:pt x="2469" y="3770"/>
                  </a:lnTo>
                  <a:lnTo>
                    <a:pt x="2611" y="3770"/>
                  </a:lnTo>
                  <a:lnTo>
                    <a:pt x="2611" y="4428"/>
                  </a:lnTo>
                  <a:lnTo>
                    <a:pt x="2432" y="4428"/>
                  </a:lnTo>
                  <a:lnTo>
                    <a:pt x="2432" y="4600"/>
                  </a:lnTo>
                  <a:lnTo>
                    <a:pt x="2813" y="4600"/>
                  </a:lnTo>
                  <a:lnTo>
                    <a:pt x="2813" y="3927"/>
                  </a:lnTo>
                  <a:lnTo>
                    <a:pt x="2903" y="3927"/>
                  </a:lnTo>
                  <a:lnTo>
                    <a:pt x="2903" y="3493"/>
                  </a:lnTo>
                  <a:lnTo>
                    <a:pt x="2888" y="3493"/>
                  </a:lnTo>
                  <a:lnTo>
                    <a:pt x="2888" y="3074"/>
                  </a:lnTo>
                  <a:close/>
                  <a:moveTo>
                    <a:pt x="794" y="636"/>
                  </a:moveTo>
                  <a:lnTo>
                    <a:pt x="637" y="636"/>
                  </a:lnTo>
                  <a:lnTo>
                    <a:pt x="637" y="479"/>
                  </a:lnTo>
                  <a:lnTo>
                    <a:pt x="794" y="47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6" name="Google Shape;5206;p31"/>
            <p:cNvSpPr/>
            <p:nvPr/>
          </p:nvSpPr>
          <p:spPr>
            <a:xfrm>
              <a:off x="7959123" y="1884625"/>
              <a:ext cx="365525" cy="536570"/>
            </a:xfrm>
            <a:custGeom>
              <a:avLst/>
              <a:gdLst/>
              <a:ahLst/>
              <a:cxnLst/>
              <a:rect l="l" t="t" r="r" b="b"/>
              <a:pathLst>
                <a:path w="3135" h="4602" extrusionOk="0">
                  <a:moveTo>
                    <a:pt x="2888" y="3075"/>
                  </a:moveTo>
                  <a:lnTo>
                    <a:pt x="2888" y="2320"/>
                  </a:lnTo>
                  <a:lnTo>
                    <a:pt x="3135" y="2320"/>
                  </a:lnTo>
                  <a:lnTo>
                    <a:pt x="3135" y="1991"/>
                  </a:lnTo>
                  <a:lnTo>
                    <a:pt x="1183" y="1991"/>
                  </a:lnTo>
                  <a:lnTo>
                    <a:pt x="1183" y="1"/>
                  </a:lnTo>
                  <a:lnTo>
                    <a:pt x="996" y="1"/>
                  </a:lnTo>
                  <a:lnTo>
                    <a:pt x="996" y="375"/>
                  </a:lnTo>
                  <a:lnTo>
                    <a:pt x="868" y="375"/>
                  </a:lnTo>
                  <a:lnTo>
                    <a:pt x="868" y="1"/>
                  </a:lnTo>
                  <a:lnTo>
                    <a:pt x="681" y="1"/>
                  </a:lnTo>
                  <a:lnTo>
                    <a:pt x="681" y="375"/>
                  </a:lnTo>
                  <a:lnTo>
                    <a:pt x="1" y="375"/>
                  </a:lnTo>
                  <a:lnTo>
                    <a:pt x="1" y="637"/>
                  </a:lnTo>
                  <a:lnTo>
                    <a:pt x="180" y="637"/>
                  </a:lnTo>
                  <a:lnTo>
                    <a:pt x="180" y="824"/>
                  </a:lnTo>
                  <a:lnTo>
                    <a:pt x="480" y="824"/>
                  </a:lnTo>
                  <a:lnTo>
                    <a:pt x="480" y="4429"/>
                  </a:lnTo>
                  <a:lnTo>
                    <a:pt x="293" y="4429"/>
                  </a:lnTo>
                  <a:lnTo>
                    <a:pt x="293" y="4601"/>
                  </a:lnTo>
                  <a:lnTo>
                    <a:pt x="674" y="4601"/>
                  </a:lnTo>
                  <a:lnTo>
                    <a:pt x="674" y="3913"/>
                  </a:lnTo>
                  <a:lnTo>
                    <a:pt x="861" y="3913"/>
                  </a:lnTo>
                  <a:lnTo>
                    <a:pt x="861" y="3748"/>
                  </a:lnTo>
                  <a:lnTo>
                    <a:pt x="981" y="3748"/>
                  </a:lnTo>
                  <a:lnTo>
                    <a:pt x="981" y="4429"/>
                  </a:lnTo>
                  <a:lnTo>
                    <a:pt x="801" y="4429"/>
                  </a:lnTo>
                  <a:lnTo>
                    <a:pt x="801" y="4601"/>
                  </a:lnTo>
                  <a:lnTo>
                    <a:pt x="1183" y="4601"/>
                  </a:lnTo>
                  <a:lnTo>
                    <a:pt x="1183" y="3913"/>
                  </a:lnTo>
                  <a:lnTo>
                    <a:pt x="1325" y="3913"/>
                  </a:lnTo>
                  <a:lnTo>
                    <a:pt x="1325" y="3771"/>
                  </a:lnTo>
                  <a:lnTo>
                    <a:pt x="1459" y="3771"/>
                  </a:lnTo>
                  <a:lnTo>
                    <a:pt x="1459" y="3629"/>
                  </a:lnTo>
                  <a:lnTo>
                    <a:pt x="1602" y="3629"/>
                  </a:lnTo>
                  <a:lnTo>
                    <a:pt x="1602" y="3494"/>
                  </a:lnTo>
                  <a:lnTo>
                    <a:pt x="1744" y="3494"/>
                  </a:lnTo>
                  <a:lnTo>
                    <a:pt x="1744" y="3352"/>
                  </a:lnTo>
                  <a:lnTo>
                    <a:pt x="1878" y="3352"/>
                  </a:lnTo>
                  <a:lnTo>
                    <a:pt x="1878" y="3217"/>
                  </a:lnTo>
                  <a:lnTo>
                    <a:pt x="2125" y="3217"/>
                  </a:lnTo>
                  <a:lnTo>
                    <a:pt x="2125" y="4429"/>
                  </a:lnTo>
                  <a:lnTo>
                    <a:pt x="1946" y="4429"/>
                  </a:lnTo>
                  <a:lnTo>
                    <a:pt x="1946" y="4601"/>
                  </a:lnTo>
                  <a:lnTo>
                    <a:pt x="2327" y="4601"/>
                  </a:lnTo>
                  <a:lnTo>
                    <a:pt x="2327" y="3935"/>
                  </a:lnTo>
                  <a:lnTo>
                    <a:pt x="2469" y="3935"/>
                  </a:lnTo>
                  <a:lnTo>
                    <a:pt x="2469" y="3771"/>
                  </a:lnTo>
                  <a:lnTo>
                    <a:pt x="2611" y="3771"/>
                  </a:lnTo>
                  <a:lnTo>
                    <a:pt x="2611" y="4429"/>
                  </a:lnTo>
                  <a:lnTo>
                    <a:pt x="2432" y="4429"/>
                  </a:lnTo>
                  <a:lnTo>
                    <a:pt x="2432" y="4601"/>
                  </a:lnTo>
                  <a:lnTo>
                    <a:pt x="2813" y="4601"/>
                  </a:lnTo>
                  <a:lnTo>
                    <a:pt x="2813" y="3928"/>
                  </a:lnTo>
                  <a:lnTo>
                    <a:pt x="2903" y="3928"/>
                  </a:lnTo>
                  <a:lnTo>
                    <a:pt x="2903" y="3487"/>
                  </a:lnTo>
                  <a:lnTo>
                    <a:pt x="2888" y="3487"/>
                  </a:lnTo>
                  <a:lnTo>
                    <a:pt x="2888" y="3075"/>
                  </a:lnTo>
                  <a:close/>
                  <a:moveTo>
                    <a:pt x="794" y="637"/>
                  </a:moveTo>
                  <a:lnTo>
                    <a:pt x="637" y="637"/>
                  </a:lnTo>
                  <a:lnTo>
                    <a:pt x="637" y="480"/>
                  </a:lnTo>
                  <a:lnTo>
                    <a:pt x="794" y="48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7" name="Google Shape;5207;p31"/>
            <p:cNvSpPr/>
            <p:nvPr/>
          </p:nvSpPr>
          <p:spPr>
            <a:xfrm>
              <a:off x="7959123" y="2756751"/>
              <a:ext cx="365525" cy="536570"/>
            </a:xfrm>
            <a:custGeom>
              <a:avLst/>
              <a:gdLst/>
              <a:ahLst/>
              <a:cxnLst/>
              <a:rect l="l" t="t" r="r" b="b"/>
              <a:pathLst>
                <a:path w="3135" h="4602" extrusionOk="0">
                  <a:moveTo>
                    <a:pt x="2888" y="3075"/>
                  </a:moveTo>
                  <a:lnTo>
                    <a:pt x="2888" y="2320"/>
                  </a:lnTo>
                  <a:lnTo>
                    <a:pt x="3135" y="2320"/>
                  </a:lnTo>
                  <a:lnTo>
                    <a:pt x="3135" y="1991"/>
                  </a:lnTo>
                  <a:lnTo>
                    <a:pt x="1183" y="1991"/>
                  </a:lnTo>
                  <a:lnTo>
                    <a:pt x="1183" y="1"/>
                  </a:lnTo>
                  <a:lnTo>
                    <a:pt x="996" y="1"/>
                  </a:lnTo>
                  <a:lnTo>
                    <a:pt x="996" y="375"/>
                  </a:lnTo>
                  <a:lnTo>
                    <a:pt x="868" y="375"/>
                  </a:lnTo>
                  <a:lnTo>
                    <a:pt x="868" y="1"/>
                  </a:lnTo>
                  <a:lnTo>
                    <a:pt x="681" y="1"/>
                  </a:lnTo>
                  <a:lnTo>
                    <a:pt x="681" y="375"/>
                  </a:lnTo>
                  <a:lnTo>
                    <a:pt x="1" y="375"/>
                  </a:lnTo>
                  <a:lnTo>
                    <a:pt x="1" y="637"/>
                  </a:lnTo>
                  <a:lnTo>
                    <a:pt x="180" y="637"/>
                  </a:lnTo>
                  <a:lnTo>
                    <a:pt x="180" y="824"/>
                  </a:lnTo>
                  <a:lnTo>
                    <a:pt x="480" y="824"/>
                  </a:lnTo>
                  <a:lnTo>
                    <a:pt x="480" y="4429"/>
                  </a:lnTo>
                  <a:lnTo>
                    <a:pt x="293" y="4429"/>
                  </a:lnTo>
                  <a:lnTo>
                    <a:pt x="293" y="4601"/>
                  </a:lnTo>
                  <a:lnTo>
                    <a:pt x="674" y="4601"/>
                  </a:lnTo>
                  <a:lnTo>
                    <a:pt x="674" y="3913"/>
                  </a:lnTo>
                  <a:lnTo>
                    <a:pt x="861" y="3913"/>
                  </a:lnTo>
                  <a:lnTo>
                    <a:pt x="861" y="3748"/>
                  </a:lnTo>
                  <a:lnTo>
                    <a:pt x="981" y="3748"/>
                  </a:lnTo>
                  <a:lnTo>
                    <a:pt x="981" y="4429"/>
                  </a:lnTo>
                  <a:lnTo>
                    <a:pt x="801" y="4429"/>
                  </a:lnTo>
                  <a:lnTo>
                    <a:pt x="801" y="4601"/>
                  </a:lnTo>
                  <a:lnTo>
                    <a:pt x="1183" y="4601"/>
                  </a:lnTo>
                  <a:lnTo>
                    <a:pt x="1183" y="3913"/>
                  </a:lnTo>
                  <a:lnTo>
                    <a:pt x="1325" y="3913"/>
                  </a:lnTo>
                  <a:lnTo>
                    <a:pt x="1325" y="3771"/>
                  </a:lnTo>
                  <a:lnTo>
                    <a:pt x="1459" y="3771"/>
                  </a:lnTo>
                  <a:lnTo>
                    <a:pt x="1459" y="3629"/>
                  </a:lnTo>
                  <a:lnTo>
                    <a:pt x="1602" y="3629"/>
                  </a:lnTo>
                  <a:lnTo>
                    <a:pt x="1602" y="3494"/>
                  </a:lnTo>
                  <a:lnTo>
                    <a:pt x="1744" y="3494"/>
                  </a:lnTo>
                  <a:lnTo>
                    <a:pt x="1744" y="3352"/>
                  </a:lnTo>
                  <a:lnTo>
                    <a:pt x="1878" y="3352"/>
                  </a:lnTo>
                  <a:lnTo>
                    <a:pt x="1878" y="3217"/>
                  </a:lnTo>
                  <a:lnTo>
                    <a:pt x="2125" y="3217"/>
                  </a:lnTo>
                  <a:lnTo>
                    <a:pt x="2125" y="4429"/>
                  </a:lnTo>
                  <a:lnTo>
                    <a:pt x="1946" y="4429"/>
                  </a:lnTo>
                  <a:lnTo>
                    <a:pt x="1946" y="4601"/>
                  </a:lnTo>
                  <a:lnTo>
                    <a:pt x="2327" y="4601"/>
                  </a:lnTo>
                  <a:lnTo>
                    <a:pt x="2327" y="3935"/>
                  </a:lnTo>
                  <a:lnTo>
                    <a:pt x="2469" y="3935"/>
                  </a:lnTo>
                  <a:lnTo>
                    <a:pt x="2469" y="3771"/>
                  </a:lnTo>
                  <a:lnTo>
                    <a:pt x="2611" y="3771"/>
                  </a:lnTo>
                  <a:lnTo>
                    <a:pt x="2611" y="4429"/>
                  </a:lnTo>
                  <a:lnTo>
                    <a:pt x="2432" y="4429"/>
                  </a:lnTo>
                  <a:lnTo>
                    <a:pt x="2432" y="4601"/>
                  </a:lnTo>
                  <a:lnTo>
                    <a:pt x="2813" y="4601"/>
                  </a:lnTo>
                  <a:lnTo>
                    <a:pt x="2813" y="3928"/>
                  </a:lnTo>
                  <a:lnTo>
                    <a:pt x="2903" y="3928"/>
                  </a:lnTo>
                  <a:lnTo>
                    <a:pt x="2903" y="3487"/>
                  </a:lnTo>
                  <a:lnTo>
                    <a:pt x="2888" y="3487"/>
                  </a:lnTo>
                  <a:lnTo>
                    <a:pt x="2888" y="3075"/>
                  </a:lnTo>
                  <a:close/>
                  <a:moveTo>
                    <a:pt x="794" y="637"/>
                  </a:moveTo>
                  <a:lnTo>
                    <a:pt x="637" y="637"/>
                  </a:lnTo>
                  <a:lnTo>
                    <a:pt x="637" y="480"/>
                  </a:lnTo>
                  <a:lnTo>
                    <a:pt x="794" y="48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8" name="Google Shape;5208;p31"/>
            <p:cNvSpPr/>
            <p:nvPr/>
          </p:nvSpPr>
          <p:spPr>
            <a:xfrm>
              <a:off x="7959123" y="3628878"/>
              <a:ext cx="365525" cy="536454"/>
            </a:xfrm>
            <a:custGeom>
              <a:avLst/>
              <a:gdLst/>
              <a:ahLst/>
              <a:cxnLst/>
              <a:rect l="l" t="t" r="r" b="b"/>
              <a:pathLst>
                <a:path w="3135" h="4601" extrusionOk="0">
                  <a:moveTo>
                    <a:pt x="2888" y="3075"/>
                  </a:moveTo>
                  <a:lnTo>
                    <a:pt x="2888" y="2320"/>
                  </a:lnTo>
                  <a:lnTo>
                    <a:pt x="3135" y="2320"/>
                  </a:lnTo>
                  <a:lnTo>
                    <a:pt x="3135" y="1990"/>
                  </a:lnTo>
                  <a:lnTo>
                    <a:pt x="1183" y="1990"/>
                  </a:lnTo>
                  <a:lnTo>
                    <a:pt x="1183" y="1"/>
                  </a:lnTo>
                  <a:lnTo>
                    <a:pt x="996" y="1"/>
                  </a:lnTo>
                  <a:lnTo>
                    <a:pt x="996" y="375"/>
                  </a:lnTo>
                  <a:lnTo>
                    <a:pt x="868" y="375"/>
                  </a:lnTo>
                  <a:lnTo>
                    <a:pt x="868" y="1"/>
                  </a:lnTo>
                  <a:lnTo>
                    <a:pt x="681" y="1"/>
                  </a:lnTo>
                  <a:lnTo>
                    <a:pt x="681" y="375"/>
                  </a:lnTo>
                  <a:lnTo>
                    <a:pt x="1" y="375"/>
                  </a:lnTo>
                  <a:lnTo>
                    <a:pt x="1" y="637"/>
                  </a:lnTo>
                  <a:lnTo>
                    <a:pt x="180" y="637"/>
                  </a:lnTo>
                  <a:lnTo>
                    <a:pt x="180" y="824"/>
                  </a:lnTo>
                  <a:lnTo>
                    <a:pt x="480" y="824"/>
                  </a:lnTo>
                  <a:lnTo>
                    <a:pt x="480" y="4429"/>
                  </a:lnTo>
                  <a:lnTo>
                    <a:pt x="293" y="4429"/>
                  </a:lnTo>
                  <a:lnTo>
                    <a:pt x="293" y="4601"/>
                  </a:lnTo>
                  <a:lnTo>
                    <a:pt x="674" y="4601"/>
                  </a:lnTo>
                  <a:lnTo>
                    <a:pt x="674" y="3913"/>
                  </a:lnTo>
                  <a:lnTo>
                    <a:pt x="861" y="3913"/>
                  </a:lnTo>
                  <a:lnTo>
                    <a:pt x="861" y="3748"/>
                  </a:lnTo>
                  <a:lnTo>
                    <a:pt x="981" y="3748"/>
                  </a:lnTo>
                  <a:lnTo>
                    <a:pt x="981" y="4429"/>
                  </a:lnTo>
                  <a:lnTo>
                    <a:pt x="801" y="4429"/>
                  </a:lnTo>
                  <a:lnTo>
                    <a:pt x="801" y="4601"/>
                  </a:lnTo>
                  <a:lnTo>
                    <a:pt x="1183" y="4601"/>
                  </a:lnTo>
                  <a:lnTo>
                    <a:pt x="1183" y="3913"/>
                  </a:lnTo>
                  <a:lnTo>
                    <a:pt x="1325" y="3913"/>
                  </a:lnTo>
                  <a:lnTo>
                    <a:pt x="1325" y="3771"/>
                  </a:lnTo>
                  <a:lnTo>
                    <a:pt x="1459" y="3771"/>
                  </a:lnTo>
                  <a:lnTo>
                    <a:pt x="1459" y="3629"/>
                  </a:lnTo>
                  <a:lnTo>
                    <a:pt x="1602" y="3629"/>
                  </a:lnTo>
                  <a:lnTo>
                    <a:pt x="1602" y="3494"/>
                  </a:lnTo>
                  <a:lnTo>
                    <a:pt x="1744" y="3494"/>
                  </a:lnTo>
                  <a:lnTo>
                    <a:pt x="1744" y="3352"/>
                  </a:lnTo>
                  <a:lnTo>
                    <a:pt x="1878" y="3352"/>
                  </a:lnTo>
                  <a:lnTo>
                    <a:pt x="1878" y="3217"/>
                  </a:lnTo>
                  <a:lnTo>
                    <a:pt x="2125" y="3217"/>
                  </a:lnTo>
                  <a:lnTo>
                    <a:pt x="2125" y="4429"/>
                  </a:lnTo>
                  <a:lnTo>
                    <a:pt x="1946" y="4429"/>
                  </a:lnTo>
                  <a:lnTo>
                    <a:pt x="1946" y="4601"/>
                  </a:lnTo>
                  <a:lnTo>
                    <a:pt x="2327" y="4601"/>
                  </a:lnTo>
                  <a:lnTo>
                    <a:pt x="2327" y="3935"/>
                  </a:lnTo>
                  <a:lnTo>
                    <a:pt x="2469" y="3935"/>
                  </a:lnTo>
                  <a:lnTo>
                    <a:pt x="2469" y="3771"/>
                  </a:lnTo>
                  <a:lnTo>
                    <a:pt x="2611" y="3771"/>
                  </a:lnTo>
                  <a:lnTo>
                    <a:pt x="2611" y="4429"/>
                  </a:lnTo>
                  <a:lnTo>
                    <a:pt x="2432" y="4429"/>
                  </a:lnTo>
                  <a:lnTo>
                    <a:pt x="2432" y="4601"/>
                  </a:lnTo>
                  <a:lnTo>
                    <a:pt x="2813" y="4601"/>
                  </a:lnTo>
                  <a:lnTo>
                    <a:pt x="2813" y="3928"/>
                  </a:lnTo>
                  <a:lnTo>
                    <a:pt x="2903" y="3928"/>
                  </a:lnTo>
                  <a:lnTo>
                    <a:pt x="2903" y="3486"/>
                  </a:lnTo>
                  <a:lnTo>
                    <a:pt x="2888" y="3486"/>
                  </a:lnTo>
                  <a:lnTo>
                    <a:pt x="2888" y="3075"/>
                  </a:lnTo>
                  <a:close/>
                  <a:moveTo>
                    <a:pt x="794" y="637"/>
                  </a:moveTo>
                  <a:lnTo>
                    <a:pt x="637" y="637"/>
                  </a:lnTo>
                  <a:lnTo>
                    <a:pt x="637" y="480"/>
                  </a:lnTo>
                  <a:lnTo>
                    <a:pt x="794" y="48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9" name="Google Shape;5209;p31"/>
            <p:cNvSpPr/>
            <p:nvPr/>
          </p:nvSpPr>
          <p:spPr>
            <a:xfrm>
              <a:off x="7959123" y="4501004"/>
              <a:ext cx="365525" cy="536454"/>
            </a:xfrm>
            <a:custGeom>
              <a:avLst/>
              <a:gdLst/>
              <a:ahLst/>
              <a:cxnLst/>
              <a:rect l="l" t="t" r="r" b="b"/>
              <a:pathLst>
                <a:path w="3135" h="4601" extrusionOk="0">
                  <a:moveTo>
                    <a:pt x="2888" y="3075"/>
                  </a:moveTo>
                  <a:lnTo>
                    <a:pt x="2888" y="2320"/>
                  </a:lnTo>
                  <a:lnTo>
                    <a:pt x="3135" y="2320"/>
                  </a:lnTo>
                  <a:lnTo>
                    <a:pt x="3135" y="1990"/>
                  </a:lnTo>
                  <a:lnTo>
                    <a:pt x="1183" y="1990"/>
                  </a:lnTo>
                  <a:lnTo>
                    <a:pt x="1183" y="1"/>
                  </a:lnTo>
                  <a:lnTo>
                    <a:pt x="996" y="1"/>
                  </a:lnTo>
                  <a:lnTo>
                    <a:pt x="996" y="375"/>
                  </a:lnTo>
                  <a:lnTo>
                    <a:pt x="868" y="375"/>
                  </a:lnTo>
                  <a:lnTo>
                    <a:pt x="868" y="1"/>
                  </a:lnTo>
                  <a:lnTo>
                    <a:pt x="681" y="1"/>
                  </a:lnTo>
                  <a:lnTo>
                    <a:pt x="681" y="375"/>
                  </a:lnTo>
                  <a:lnTo>
                    <a:pt x="1" y="375"/>
                  </a:lnTo>
                  <a:lnTo>
                    <a:pt x="1" y="637"/>
                  </a:lnTo>
                  <a:lnTo>
                    <a:pt x="180" y="637"/>
                  </a:lnTo>
                  <a:lnTo>
                    <a:pt x="180" y="824"/>
                  </a:lnTo>
                  <a:lnTo>
                    <a:pt x="480" y="824"/>
                  </a:lnTo>
                  <a:lnTo>
                    <a:pt x="480" y="4429"/>
                  </a:lnTo>
                  <a:lnTo>
                    <a:pt x="293" y="4429"/>
                  </a:lnTo>
                  <a:lnTo>
                    <a:pt x="293" y="4601"/>
                  </a:lnTo>
                  <a:lnTo>
                    <a:pt x="674" y="4601"/>
                  </a:lnTo>
                  <a:lnTo>
                    <a:pt x="674" y="3913"/>
                  </a:lnTo>
                  <a:lnTo>
                    <a:pt x="861" y="3913"/>
                  </a:lnTo>
                  <a:lnTo>
                    <a:pt x="861" y="3748"/>
                  </a:lnTo>
                  <a:lnTo>
                    <a:pt x="981" y="3748"/>
                  </a:lnTo>
                  <a:lnTo>
                    <a:pt x="981" y="4429"/>
                  </a:lnTo>
                  <a:lnTo>
                    <a:pt x="801" y="4429"/>
                  </a:lnTo>
                  <a:lnTo>
                    <a:pt x="801" y="4601"/>
                  </a:lnTo>
                  <a:lnTo>
                    <a:pt x="1183" y="4601"/>
                  </a:lnTo>
                  <a:lnTo>
                    <a:pt x="1183" y="3913"/>
                  </a:lnTo>
                  <a:lnTo>
                    <a:pt x="1325" y="3913"/>
                  </a:lnTo>
                  <a:lnTo>
                    <a:pt x="1325" y="3771"/>
                  </a:lnTo>
                  <a:lnTo>
                    <a:pt x="1459" y="3771"/>
                  </a:lnTo>
                  <a:lnTo>
                    <a:pt x="1459" y="3628"/>
                  </a:lnTo>
                  <a:lnTo>
                    <a:pt x="1602" y="3628"/>
                  </a:lnTo>
                  <a:lnTo>
                    <a:pt x="1602" y="3494"/>
                  </a:lnTo>
                  <a:lnTo>
                    <a:pt x="1744" y="3494"/>
                  </a:lnTo>
                  <a:lnTo>
                    <a:pt x="1744" y="3352"/>
                  </a:lnTo>
                  <a:lnTo>
                    <a:pt x="1878" y="3352"/>
                  </a:lnTo>
                  <a:lnTo>
                    <a:pt x="1878" y="3217"/>
                  </a:lnTo>
                  <a:lnTo>
                    <a:pt x="2125" y="3217"/>
                  </a:lnTo>
                  <a:lnTo>
                    <a:pt x="2125" y="4429"/>
                  </a:lnTo>
                  <a:lnTo>
                    <a:pt x="1946" y="4429"/>
                  </a:lnTo>
                  <a:lnTo>
                    <a:pt x="1946" y="4601"/>
                  </a:lnTo>
                  <a:lnTo>
                    <a:pt x="2327" y="4601"/>
                  </a:lnTo>
                  <a:lnTo>
                    <a:pt x="2327" y="3935"/>
                  </a:lnTo>
                  <a:lnTo>
                    <a:pt x="2469" y="3935"/>
                  </a:lnTo>
                  <a:lnTo>
                    <a:pt x="2469" y="3771"/>
                  </a:lnTo>
                  <a:lnTo>
                    <a:pt x="2611" y="3771"/>
                  </a:lnTo>
                  <a:lnTo>
                    <a:pt x="2611" y="4429"/>
                  </a:lnTo>
                  <a:lnTo>
                    <a:pt x="2432" y="4429"/>
                  </a:lnTo>
                  <a:lnTo>
                    <a:pt x="2432" y="4601"/>
                  </a:lnTo>
                  <a:lnTo>
                    <a:pt x="2813" y="4601"/>
                  </a:lnTo>
                  <a:lnTo>
                    <a:pt x="2813" y="3928"/>
                  </a:lnTo>
                  <a:lnTo>
                    <a:pt x="2903" y="3928"/>
                  </a:lnTo>
                  <a:lnTo>
                    <a:pt x="2903" y="3486"/>
                  </a:lnTo>
                  <a:lnTo>
                    <a:pt x="2888" y="3486"/>
                  </a:lnTo>
                  <a:lnTo>
                    <a:pt x="2888" y="3075"/>
                  </a:lnTo>
                  <a:close/>
                  <a:moveTo>
                    <a:pt x="794" y="637"/>
                  </a:moveTo>
                  <a:lnTo>
                    <a:pt x="637" y="637"/>
                  </a:lnTo>
                  <a:lnTo>
                    <a:pt x="637" y="479"/>
                  </a:lnTo>
                  <a:lnTo>
                    <a:pt x="794" y="47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0" name="Google Shape;5210;p31"/>
            <p:cNvSpPr/>
            <p:nvPr/>
          </p:nvSpPr>
          <p:spPr>
            <a:xfrm>
              <a:off x="7959086" y="148783"/>
              <a:ext cx="365525" cy="536454"/>
            </a:xfrm>
            <a:custGeom>
              <a:avLst/>
              <a:gdLst/>
              <a:ahLst/>
              <a:cxnLst/>
              <a:rect l="l" t="t" r="r" b="b"/>
              <a:pathLst>
                <a:path w="3135" h="4601" extrusionOk="0">
                  <a:moveTo>
                    <a:pt x="2888" y="3075"/>
                  </a:moveTo>
                  <a:lnTo>
                    <a:pt x="2888" y="2320"/>
                  </a:lnTo>
                  <a:lnTo>
                    <a:pt x="3135" y="2320"/>
                  </a:lnTo>
                  <a:lnTo>
                    <a:pt x="3135" y="1990"/>
                  </a:lnTo>
                  <a:lnTo>
                    <a:pt x="1183" y="1990"/>
                  </a:lnTo>
                  <a:lnTo>
                    <a:pt x="1183" y="1"/>
                  </a:lnTo>
                  <a:lnTo>
                    <a:pt x="996" y="1"/>
                  </a:lnTo>
                  <a:lnTo>
                    <a:pt x="996" y="375"/>
                  </a:lnTo>
                  <a:lnTo>
                    <a:pt x="868" y="375"/>
                  </a:lnTo>
                  <a:lnTo>
                    <a:pt x="868" y="1"/>
                  </a:lnTo>
                  <a:lnTo>
                    <a:pt x="681" y="1"/>
                  </a:lnTo>
                  <a:lnTo>
                    <a:pt x="681" y="375"/>
                  </a:lnTo>
                  <a:lnTo>
                    <a:pt x="1" y="375"/>
                  </a:lnTo>
                  <a:lnTo>
                    <a:pt x="1" y="637"/>
                  </a:lnTo>
                  <a:lnTo>
                    <a:pt x="180" y="637"/>
                  </a:lnTo>
                  <a:lnTo>
                    <a:pt x="180" y="824"/>
                  </a:lnTo>
                  <a:lnTo>
                    <a:pt x="480" y="824"/>
                  </a:lnTo>
                  <a:lnTo>
                    <a:pt x="480" y="4429"/>
                  </a:lnTo>
                  <a:lnTo>
                    <a:pt x="293" y="4429"/>
                  </a:lnTo>
                  <a:lnTo>
                    <a:pt x="293" y="4601"/>
                  </a:lnTo>
                  <a:lnTo>
                    <a:pt x="674" y="4601"/>
                  </a:lnTo>
                  <a:lnTo>
                    <a:pt x="674" y="3913"/>
                  </a:lnTo>
                  <a:lnTo>
                    <a:pt x="861" y="3913"/>
                  </a:lnTo>
                  <a:lnTo>
                    <a:pt x="861" y="3748"/>
                  </a:lnTo>
                  <a:lnTo>
                    <a:pt x="981" y="3748"/>
                  </a:lnTo>
                  <a:lnTo>
                    <a:pt x="981" y="4429"/>
                  </a:lnTo>
                  <a:lnTo>
                    <a:pt x="801" y="4429"/>
                  </a:lnTo>
                  <a:lnTo>
                    <a:pt x="801" y="4601"/>
                  </a:lnTo>
                  <a:lnTo>
                    <a:pt x="1183" y="4601"/>
                  </a:lnTo>
                  <a:lnTo>
                    <a:pt x="1183" y="3913"/>
                  </a:lnTo>
                  <a:lnTo>
                    <a:pt x="1325" y="3913"/>
                  </a:lnTo>
                  <a:lnTo>
                    <a:pt x="1325" y="3771"/>
                  </a:lnTo>
                  <a:lnTo>
                    <a:pt x="1459" y="3771"/>
                  </a:lnTo>
                  <a:lnTo>
                    <a:pt x="1459" y="3628"/>
                  </a:lnTo>
                  <a:lnTo>
                    <a:pt x="1602" y="3628"/>
                  </a:lnTo>
                  <a:lnTo>
                    <a:pt x="1602" y="3494"/>
                  </a:lnTo>
                  <a:lnTo>
                    <a:pt x="1744" y="3494"/>
                  </a:lnTo>
                  <a:lnTo>
                    <a:pt x="1744" y="3352"/>
                  </a:lnTo>
                  <a:lnTo>
                    <a:pt x="1878" y="3352"/>
                  </a:lnTo>
                  <a:lnTo>
                    <a:pt x="1878" y="3217"/>
                  </a:lnTo>
                  <a:lnTo>
                    <a:pt x="2125" y="3217"/>
                  </a:lnTo>
                  <a:lnTo>
                    <a:pt x="2125" y="4429"/>
                  </a:lnTo>
                  <a:lnTo>
                    <a:pt x="1946" y="4429"/>
                  </a:lnTo>
                  <a:lnTo>
                    <a:pt x="1946" y="4601"/>
                  </a:lnTo>
                  <a:lnTo>
                    <a:pt x="2327" y="4601"/>
                  </a:lnTo>
                  <a:lnTo>
                    <a:pt x="2327" y="3935"/>
                  </a:lnTo>
                  <a:lnTo>
                    <a:pt x="2469" y="3935"/>
                  </a:lnTo>
                  <a:lnTo>
                    <a:pt x="2469" y="3771"/>
                  </a:lnTo>
                  <a:lnTo>
                    <a:pt x="2611" y="3771"/>
                  </a:lnTo>
                  <a:lnTo>
                    <a:pt x="2611" y="4429"/>
                  </a:lnTo>
                  <a:lnTo>
                    <a:pt x="2432" y="4429"/>
                  </a:lnTo>
                  <a:lnTo>
                    <a:pt x="2432" y="4601"/>
                  </a:lnTo>
                  <a:lnTo>
                    <a:pt x="2813" y="4601"/>
                  </a:lnTo>
                  <a:lnTo>
                    <a:pt x="2813" y="3928"/>
                  </a:lnTo>
                  <a:lnTo>
                    <a:pt x="2903" y="3928"/>
                  </a:lnTo>
                  <a:lnTo>
                    <a:pt x="2903" y="3486"/>
                  </a:lnTo>
                  <a:lnTo>
                    <a:pt x="2888" y="3486"/>
                  </a:lnTo>
                  <a:lnTo>
                    <a:pt x="2888" y="3075"/>
                  </a:lnTo>
                  <a:close/>
                  <a:moveTo>
                    <a:pt x="794" y="637"/>
                  </a:moveTo>
                  <a:lnTo>
                    <a:pt x="637" y="637"/>
                  </a:lnTo>
                  <a:lnTo>
                    <a:pt x="637" y="479"/>
                  </a:lnTo>
                  <a:lnTo>
                    <a:pt x="794" y="47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3">
  <p:cSld name="CUSTOM_6_1_1_1_1">
    <p:spTree>
      <p:nvGrpSpPr>
        <p:cNvPr id="1" name="Shape 5211"/>
        <p:cNvGrpSpPr/>
        <p:nvPr/>
      </p:nvGrpSpPr>
      <p:grpSpPr>
        <a:xfrm>
          <a:off x="0" y="0"/>
          <a:ext cx="0" cy="0"/>
          <a:chOff x="0" y="0"/>
          <a:chExt cx="0" cy="0"/>
        </a:xfrm>
      </p:grpSpPr>
      <p:grpSp>
        <p:nvGrpSpPr>
          <p:cNvPr id="5212" name="Google Shape;5212;p32"/>
          <p:cNvGrpSpPr/>
          <p:nvPr/>
        </p:nvGrpSpPr>
        <p:grpSpPr>
          <a:xfrm>
            <a:off x="-1504" y="4140400"/>
            <a:ext cx="9195366" cy="1022299"/>
            <a:chOff x="-1504" y="4140400"/>
            <a:chExt cx="9195366" cy="1022299"/>
          </a:xfrm>
        </p:grpSpPr>
        <p:sp>
          <p:nvSpPr>
            <p:cNvPr id="5213" name="Google Shape;5213;p32"/>
            <p:cNvSpPr/>
            <p:nvPr/>
          </p:nvSpPr>
          <p:spPr>
            <a:xfrm rot="5400000">
              <a:off x="4327436" y="-188540"/>
              <a:ext cx="485851" cy="9143731"/>
            </a:xfrm>
            <a:custGeom>
              <a:avLst/>
              <a:gdLst/>
              <a:ahLst/>
              <a:cxnLst/>
              <a:rect l="l" t="t" r="r" b="b"/>
              <a:pathLst>
                <a:path w="4167" h="37408" extrusionOk="0">
                  <a:moveTo>
                    <a:pt x="1" y="0"/>
                  </a:moveTo>
                  <a:lnTo>
                    <a:pt x="4167" y="0"/>
                  </a:lnTo>
                  <a:lnTo>
                    <a:pt x="4167" y="37407"/>
                  </a:lnTo>
                  <a:lnTo>
                    <a:pt x="1"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4" name="Google Shape;5214;p32"/>
            <p:cNvSpPr/>
            <p:nvPr/>
          </p:nvSpPr>
          <p:spPr>
            <a:xfrm rot="5400000">
              <a:off x="4375442" y="-188488"/>
              <a:ext cx="393392" cy="9143731"/>
            </a:xfrm>
            <a:custGeom>
              <a:avLst/>
              <a:gdLst/>
              <a:ahLst/>
              <a:cxnLst/>
              <a:rect l="l" t="t" r="r" b="b"/>
              <a:pathLst>
                <a:path w="3374" h="37408" extrusionOk="0">
                  <a:moveTo>
                    <a:pt x="0" y="0"/>
                  </a:moveTo>
                  <a:lnTo>
                    <a:pt x="3374" y="0"/>
                  </a:lnTo>
                  <a:lnTo>
                    <a:pt x="3374" y="37407"/>
                  </a:lnTo>
                  <a:lnTo>
                    <a:pt x="0"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5" name="Google Shape;5215;p32"/>
            <p:cNvSpPr/>
            <p:nvPr/>
          </p:nvSpPr>
          <p:spPr>
            <a:xfrm rot="5400000">
              <a:off x="4406340" y="-188955"/>
              <a:ext cx="331596" cy="9143731"/>
            </a:xfrm>
            <a:custGeom>
              <a:avLst/>
              <a:gdLst/>
              <a:ahLst/>
              <a:cxnLst/>
              <a:rect l="l" t="t" r="r" b="b"/>
              <a:pathLst>
                <a:path w="2844" h="37408" extrusionOk="0">
                  <a:moveTo>
                    <a:pt x="1" y="0"/>
                  </a:moveTo>
                  <a:lnTo>
                    <a:pt x="2843" y="0"/>
                  </a:lnTo>
                  <a:lnTo>
                    <a:pt x="2843" y="37407"/>
                  </a:lnTo>
                  <a:lnTo>
                    <a:pt x="1" y="37407"/>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6" name="Google Shape;5216;p32"/>
            <p:cNvSpPr/>
            <p:nvPr/>
          </p:nvSpPr>
          <p:spPr>
            <a:xfrm rot="5400000">
              <a:off x="4452570" y="-188080"/>
              <a:ext cx="239136" cy="9143731"/>
            </a:xfrm>
            <a:custGeom>
              <a:avLst/>
              <a:gdLst/>
              <a:ahLst/>
              <a:cxnLst/>
              <a:rect l="l" t="t" r="r" b="b"/>
              <a:pathLst>
                <a:path w="2051" h="37408" extrusionOk="0">
                  <a:moveTo>
                    <a:pt x="1" y="0"/>
                  </a:moveTo>
                  <a:lnTo>
                    <a:pt x="2050" y="0"/>
                  </a:lnTo>
                  <a:lnTo>
                    <a:pt x="2050" y="37407"/>
                  </a:lnTo>
                  <a:lnTo>
                    <a:pt x="1"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7" name="Google Shape;5217;p32"/>
            <p:cNvSpPr/>
            <p:nvPr/>
          </p:nvSpPr>
          <p:spPr>
            <a:xfrm rot="5400000">
              <a:off x="4450821" y="175580"/>
              <a:ext cx="242634" cy="9143731"/>
            </a:xfrm>
            <a:custGeom>
              <a:avLst/>
              <a:gdLst/>
              <a:ahLst/>
              <a:cxnLst/>
              <a:rect l="l" t="t" r="r" b="b"/>
              <a:pathLst>
                <a:path w="2081" h="37408" extrusionOk="0">
                  <a:moveTo>
                    <a:pt x="1" y="0"/>
                  </a:moveTo>
                  <a:lnTo>
                    <a:pt x="2080" y="0"/>
                  </a:lnTo>
                  <a:lnTo>
                    <a:pt x="2080" y="37407"/>
                  </a:lnTo>
                  <a:lnTo>
                    <a:pt x="1"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8" name="Google Shape;5218;p32"/>
            <p:cNvSpPr/>
            <p:nvPr/>
          </p:nvSpPr>
          <p:spPr>
            <a:xfrm rot="5400000">
              <a:off x="4559896" y="309024"/>
              <a:ext cx="24485" cy="9143731"/>
            </a:xfrm>
            <a:custGeom>
              <a:avLst/>
              <a:gdLst/>
              <a:ahLst/>
              <a:cxnLst/>
              <a:rect l="l" t="t" r="r" b="b"/>
              <a:pathLst>
                <a:path w="210" h="37408" extrusionOk="0">
                  <a:moveTo>
                    <a:pt x="0" y="0"/>
                  </a:moveTo>
                  <a:lnTo>
                    <a:pt x="210" y="0"/>
                  </a:lnTo>
                  <a:lnTo>
                    <a:pt x="210" y="37407"/>
                  </a:lnTo>
                  <a:lnTo>
                    <a:pt x="0"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9" name="Google Shape;5219;p32"/>
            <p:cNvSpPr/>
            <p:nvPr/>
          </p:nvSpPr>
          <p:spPr>
            <a:xfrm rot="5400000">
              <a:off x="4437296" y="455992"/>
              <a:ext cx="269684" cy="9143731"/>
            </a:xfrm>
            <a:custGeom>
              <a:avLst/>
              <a:gdLst/>
              <a:ahLst/>
              <a:cxnLst/>
              <a:rect l="l" t="t" r="r" b="b"/>
              <a:pathLst>
                <a:path w="2313" h="37408" extrusionOk="0">
                  <a:moveTo>
                    <a:pt x="1" y="0"/>
                  </a:moveTo>
                  <a:lnTo>
                    <a:pt x="2312" y="0"/>
                  </a:lnTo>
                  <a:lnTo>
                    <a:pt x="2312" y="37407"/>
                  </a:lnTo>
                  <a:lnTo>
                    <a:pt x="1" y="3740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20" name="Google Shape;5220;p32"/>
            <p:cNvGrpSpPr/>
            <p:nvPr/>
          </p:nvGrpSpPr>
          <p:grpSpPr>
            <a:xfrm>
              <a:off x="-1459" y="4650586"/>
              <a:ext cx="5172114" cy="192885"/>
              <a:chOff x="-1459" y="4650586"/>
              <a:chExt cx="5172114" cy="192885"/>
            </a:xfrm>
          </p:grpSpPr>
          <p:sp>
            <p:nvSpPr>
              <p:cNvPr id="5221" name="Google Shape;5221;p32"/>
              <p:cNvSpPr/>
              <p:nvPr/>
            </p:nvSpPr>
            <p:spPr>
              <a:xfrm rot="5400000">
                <a:off x="-14984" y="4664148"/>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2" name="Google Shape;5222;p32"/>
              <p:cNvSpPr/>
              <p:nvPr/>
            </p:nvSpPr>
            <p:spPr>
              <a:xfrm rot="5400000">
                <a:off x="54331" y="476133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3" name="Google Shape;5223;p32"/>
              <p:cNvSpPr/>
              <p:nvPr/>
            </p:nvSpPr>
            <p:spPr>
              <a:xfrm rot="5400000">
                <a:off x="121956" y="466502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4" name="Google Shape;5224;p32"/>
              <p:cNvSpPr/>
              <p:nvPr/>
            </p:nvSpPr>
            <p:spPr>
              <a:xfrm rot="5400000">
                <a:off x="190397" y="476133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5" name="Google Shape;5225;p32"/>
              <p:cNvSpPr/>
              <p:nvPr/>
            </p:nvSpPr>
            <p:spPr>
              <a:xfrm rot="5400000">
                <a:off x="258838" y="466502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6" name="Google Shape;5226;p32"/>
              <p:cNvSpPr/>
              <p:nvPr/>
            </p:nvSpPr>
            <p:spPr>
              <a:xfrm rot="5400000">
                <a:off x="327337" y="4761388"/>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7" name="Google Shape;5227;p32"/>
              <p:cNvSpPr/>
              <p:nvPr/>
            </p:nvSpPr>
            <p:spPr>
              <a:xfrm rot="5400000">
                <a:off x="394904" y="466502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8" name="Google Shape;5228;p32"/>
              <p:cNvSpPr/>
              <p:nvPr/>
            </p:nvSpPr>
            <p:spPr>
              <a:xfrm rot="5400000">
                <a:off x="463344" y="476133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9" name="Google Shape;5229;p32"/>
              <p:cNvSpPr/>
              <p:nvPr/>
            </p:nvSpPr>
            <p:spPr>
              <a:xfrm rot="5400000">
                <a:off x="530969" y="466502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0" name="Google Shape;5230;p32"/>
              <p:cNvSpPr/>
              <p:nvPr/>
            </p:nvSpPr>
            <p:spPr>
              <a:xfrm rot="5400000">
                <a:off x="599410" y="476133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1" name="Google Shape;5231;p32"/>
              <p:cNvSpPr/>
              <p:nvPr/>
            </p:nvSpPr>
            <p:spPr>
              <a:xfrm rot="5400000">
                <a:off x="667501" y="4664556"/>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2" name="Google Shape;5232;p32"/>
              <p:cNvSpPr/>
              <p:nvPr/>
            </p:nvSpPr>
            <p:spPr>
              <a:xfrm rot="5400000">
                <a:off x="736350" y="476138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3" name="Google Shape;5233;p32"/>
              <p:cNvSpPr/>
              <p:nvPr/>
            </p:nvSpPr>
            <p:spPr>
              <a:xfrm rot="5400000">
                <a:off x="803917" y="466502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4" name="Google Shape;5234;p32"/>
              <p:cNvSpPr/>
              <p:nvPr/>
            </p:nvSpPr>
            <p:spPr>
              <a:xfrm rot="5400000">
                <a:off x="872358" y="476133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5" name="Google Shape;5235;p32"/>
              <p:cNvSpPr/>
              <p:nvPr/>
            </p:nvSpPr>
            <p:spPr>
              <a:xfrm rot="5400000">
                <a:off x="939983" y="466502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6" name="Google Shape;5236;p32"/>
              <p:cNvSpPr/>
              <p:nvPr/>
            </p:nvSpPr>
            <p:spPr>
              <a:xfrm rot="5400000">
                <a:off x="1008424" y="476133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7" name="Google Shape;5237;p32"/>
              <p:cNvSpPr/>
              <p:nvPr/>
            </p:nvSpPr>
            <p:spPr>
              <a:xfrm rot="5400000">
                <a:off x="1076048" y="466502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8" name="Google Shape;5238;p32"/>
              <p:cNvSpPr/>
              <p:nvPr/>
            </p:nvSpPr>
            <p:spPr>
              <a:xfrm rot="5400000">
                <a:off x="1144897" y="4760921"/>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9" name="Google Shape;5239;p32"/>
              <p:cNvSpPr/>
              <p:nvPr/>
            </p:nvSpPr>
            <p:spPr>
              <a:xfrm rot="5400000">
                <a:off x="1212989" y="466496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0" name="Google Shape;5240;p32"/>
              <p:cNvSpPr/>
              <p:nvPr/>
            </p:nvSpPr>
            <p:spPr>
              <a:xfrm rot="5400000">
                <a:off x="1281429" y="4761388"/>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1" name="Google Shape;5241;p32"/>
              <p:cNvSpPr/>
              <p:nvPr/>
            </p:nvSpPr>
            <p:spPr>
              <a:xfrm rot="5400000">
                <a:off x="1348996" y="466502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2" name="Google Shape;5242;p32"/>
              <p:cNvSpPr/>
              <p:nvPr/>
            </p:nvSpPr>
            <p:spPr>
              <a:xfrm rot="5400000">
                <a:off x="1417437" y="476133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3" name="Google Shape;5243;p32"/>
              <p:cNvSpPr/>
              <p:nvPr/>
            </p:nvSpPr>
            <p:spPr>
              <a:xfrm rot="5400000">
                <a:off x="1485062" y="466502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4" name="Google Shape;5244;p32"/>
              <p:cNvSpPr/>
              <p:nvPr/>
            </p:nvSpPr>
            <p:spPr>
              <a:xfrm rot="5400000">
                <a:off x="1553503" y="476133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5" name="Google Shape;5245;p32"/>
              <p:cNvSpPr/>
              <p:nvPr/>
            </p:nvSpPr>
            <p:spPr>
              <a:xfrm rot="5400000">
                <a:off x="1621127" y="466502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6" name="Google Shape;5246;p32"/>
              <p:cNvSpPr/>
              <p:nvPr/>
            </p:nvSpPr>
            <p:spPr>
              <a:xfrm rot="5400000">
                <a:off x="1689976" y="4760921"/>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7" name="Google Shape;5247;p32"/>
              <p:cNvSpPr/>
              <p:nvPr/>
            </p:nvSpPr>
            <p:spPr>
              <a:xfrm rot="5400000">
                <a:off x="1758009" y="466502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8" name="Google Shape;5248;p32"/>
              <p:cNvSpPr/>
              <p:nvPr/>
            </p:nvSpPr>
            <p:spPr>
              <a:xfrm rot="5400000">
                <a:off x="1826450" y="476133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9" name="Google Shape;5249;p32"/>
              <p:cNvSpPr/>
              <p:nvPr/>
            </p:nvSpPr>
            <p:spPr>
              <a:xfrm rot="5400000">
                <a:off x="1894075" y="466502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0" name="Google Shape;5250;p32"/>
              <p:cNvSpPr/>
              <p:nvPr/>
            </p:nvSpPr>
            <p:spPr>
              <a:xfrm rot="5400000">
                <a:off x="1962516" y="476133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1" name="Google Shape;5251;p32"/>
              <p:cNvSpPr/>
              <p:nvPr/>
            </p:nvSpPr>
            <p:spPr>
              <a:xfrm rot="5400000">
                <a:off x="2030141" y="466502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2" name="Google Shape;5252;p32"/>
              <p:cNvSpPr/>
              <p:nvPr/>
            </p:nvSpPr>
            <p:spPr>
              <a:xfrm rot="5400000">
                <a:off x="2098582" y="476133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3" name="Google Shape;5253;p32"/>
              <p:cNvSpPr/>
              <p:nvPr/>
            </p:nvSpPr>
            <p:spPr>
              <a:xfrm rot="5400000">
                <a:off x="2166673" y="4664556"/>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4" name="Google Shape;5254;p32"/>
              <p:cNvSpPr/>
              <p:nvPr/>
            </p:nvSpPr>
            <p:spPr>
              <a:xfrm rot="5400000">
                <a:off x="2235522" y="476138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5" name="Google Shape;5255;p32"/>
              <p:cNvSpPr/>
              <p:nvPr/>
            </p:nvSpPr>
            <p:spPr>
              <a:xfrm rot="5400000">
                <a:off x="2303088" y="466502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6" name="Google Shape;5256;p32"/>
              <p:cNvSpPr/>
              <p:nvPr/>
            </p:nvSpPr>
            <p:spPr>
              <a:xfrm rot="5400000">
                <a:off x="2371529" y="476133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7" name="Google Shape;5257;p32"/>
              <p:cNvSpPr/>
              <p:nvPr/>
            </p:nvSpPr>
            <p:spPr>
              <a:xfrm rot="5400000">
                <a:off x="2439154" y="466502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8" name="Google Shape;5258;p32"/>
              <p:cNvSpPr/>
              <p:nvPr/>
            </p:nvSpPr>
            <p:spPr>
              <a:xfrm rot="5400000">
                <a:off x="2507595" y="476133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9" name="Google Shape;5259;p32"/>
              <p:cNvSpPr/>
              <p:nvPr/>
            </p:nvSpPr>
            <p:spPr>
              <a:xfrm rot="5400000">
                <a:off x="2575220" y="466502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0" name="Google Shape;5260;p32"/>
              <p:cNvSpPr/>
              <p:nvPr/>
            </p:nvSpPr>
            <p:spPr>
              <a:xfrm rot="5400000">
                <a:off x="2644535" y="476138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1" name="Google Shape;5261;p32"/>
              <p:cNvSpPr/>
              <p:nvPr/>
            </p:nvSpPr>
            <p:spPr>
              <a:xfrm rot="5400000">
                <a:off x="2712160" y="466496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2" name="Google Shape;5262;p32"/>
              <p:cNvSpPr/>
              <p:nvPr/>
            </p:nvSpPr>
            <p:spPr>
              <a:xfrm rot="5400000">
                <a:off x="2780601" y="4761388"/>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3" name="Google Shape;5263;p32"/>
              <p:cNvSpPr/>
              <p:nvPr/>
            </p:nvSpPr>
            <p:spPr>
              <a:xfrm rot="5400000">
                <a:off x="2848168" y="466502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4" name="Google Shape;5264;p32"/>
              <p:cNvSpPr/>
              <p:nvPr/>
            </p:nvSpPr>
            <p:spPr>
              <a:xfrm rot="5400000">
                <a:off x="2916608" y="476133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5" name="Google Shape;5265;p32"/>
              <p:cNvSpPr/>
              <p:nvPr/>
            </p:nvSpPr>
            <p:spPr>
              <a:xfrm rot="5400000">
                <a:off x="2984233" y="466502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6" name="Google Shape;5266;p32"/>
              <p:cNvSpPr/>
              <p:nvPr/>
            </p:nvSpPr>
            <p:spPr>
              <a:xfrm rot="5400000">
                <a:off x="3053549" y="476138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7" name="Google Shape;5267;p32"/>
              <p:cNvSpPr/>
              <p:nvPr/>
            </p:nvSpPr>
            <p:spPr>
              <a:xfrm rot="5400000">
                <a:off x="3121173" y="466496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8" name="Google Shape;5268;p32"/>
              <p:cNvSpPr/>
              <p:nvPr/>
            </p:nvSpPr>
            <p:spPr>
              <a:xfrm rot="5400000">
                <a:off x="3189614" y="476138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9" name="Google Shape;5269;p32"/>
              <p:cNvSpPr/>
              <p:nvPr/>
            </p:nvSpPr>
            <p:spPr>
              <a:xfrm rot="5400000">
                <a:off x="3257181" y="466502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0" name="Google Shape;5270;p32"/>
              <p:cNvSpPr/>
              <p:nvPr/>
            </p:nvSpPr>
            <p:spPr>
              <a:xfrm rot="5400000">
                <a:off x="3325622" y="476133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1" name="Google Shape;5271;p32"/>
              <p:cNvSpPr/>
              <p:nvPr/>
            </p:nvSpPr>
            <p:spPr>
              <a:xfrm rot="5400000">
                <a:off x="3393247" y="466502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2" name="Google Shape;5272;p32"/>
              <p:cNvSpPr/>
              <p:nvPr/>
            </p:nvSpPr>
            <p:spPr>
              <a:xfrm rot="5400000">
                <a:off x="3461688" y="476133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3" name="Google Shape;5273;p32"/>
              <p:cNvSpPr/>
              <p:nvPr/>
            </p:nvSpPr>
            <p:spPr>
              <a:xfrm rot="5400000">
                <a:off x="3529779" y="4664556"/>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4" name="Google Shape;5274;p32"/>
              <p:cNvSpPr/>
              <p:nvPr/>
            </p:nvSpPr>
            <p:spPr>
              <a:xfrm rot="5400000">
                <a:off x="3598628" y="476138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5" name="Google Shape;5275;p32"/>
              <p:cNvSpPr/>
              <p:nvPr/>
            </p:nvSpPr>
            <p:spPr>
              <a:xfrm rot="5400000">
                <a:off x="3666253" y="466496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6" name="Google Shape;5276;p32"/>
              <p:cNvSpPr/>
              <p:nvPr/>
            </p:nvSpPr>
            <p:spPr>
              <a:xfrm rot="5400000">
                <a:off x="3734693" y="4761388"/>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7" name="Google Shape;5277;p32"/>
              <p:cNvSpPr/>
              <p:nvPr/>
            </p:nvSpPr>
            <p:spPr>
              <a:xfrm rot="5400000">
                <a:off x="3802260" y="466502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8" name="Google Shape;5278;p32"/>
              <p:cNvSpPr/>
              <p:nvPr/>
            </p:nvSpPr>
            <p:spPr>
              <a:xfrm rot="5400000">
                <a:off x="3870701" y="476133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9" name="Google Shape;5279;p32"/>
              <p:cNvSpPr/>
              <p:nvPr/>
            </p:nvSpPr>
            <p:spPr>
              <a:xfrm rot="5400000">
                <a:off x="3938792" y="4664556"/>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0" name="Google Shape;5280;p32"/>
              <p:cNvSpPr/>
              <p:nvPr/>
            </p:nvSpPr>
            <p:spPr>
              <a:xfrm rot="5400000">
                <a:off x="4007641" y="476138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1" name="Google Shape;5281;p32"/>
              <p:cNvSpPr/>
              <p:nvPr/>
            </p:nvSpPr>
            <p:spPr>
              <a:xfrm rot="5400000">
                <a:off x="4075266" y="466496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2" name="Google Shape;5282;p32"/>
              <p:cNvSpPr/>
              <p:nvPr/>
            </p:nvSpPr>
            <p:spPr>
              <a:xfrm rot="5400000">
                <a:off x="4143707" y="476138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3" name="Google Shape;5283;p32"/>
              <p:cNvSpPr/>
              <p:nvPr/>
            </p:nvSpPr>
            <p:spPr>
              <a:xfrm rot="5400000">
                <a:off x="4211332" y="466496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4" name="Google Shape;5284;p32"/>
              <p:cNvSpPr/>
              <p:nvPr/>
            </p:nvSpPr>
            <p:spPr>
              <a:xfrm rot="5400000">
                <a:off x="4279306" y="4761854"/>
                <a:ext cx="96074" cy="67159"/>
              </a:xfrm>
              <a:custGeom>
                <a:avLst/>
                <a:gdLst/>
                <a:ahLst/>
                <a:cxnLst/>
                <a:rect l="l" t="t" r="r" b="b"/>
                <a:pathLst>
                  <a:path w="824" h="576" extrusionOk="0">
                    <a:moveTo>
                      <a:pt x="1" y="0"/>
                    </a:moveTo>
                    <a:lnTo>
                      <a:pt x="823" y="0"/>
                    </a:lnTo>
                    <a:lnTo>
                      <a:pt x="823" y="576"/>
                    </a:lnTo>
                    <a:lnTo>
                      <a:pt x="1" y="57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5" name="Google Shape;5285;p32"/>
              <p:cNvSpPr/>
              <p:nvPr/>
            </p:nvSpPr>
            <p:spPr>
              <a:xfrm rot="5400000">
                <a:off x="4337237" y="4664111"/>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6" name="Google Shape;5286;p32"/>
              <p:cNvSpPr/>
              <p:nvPr/>
            </p:nvSpPr>
            <p:spPr>
              <a:xfrm rot="5400000">
                <a:off x="4406552" y="476129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7" name="Google Shape;5287;p32"/>
              <p:cNvSpPr/>
              <p:nvPr/>
            </p:nvSpPr>
            <p:spPr>
              <a:xfrm rot="5400000">
                <a:off x="4474177" y="466498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8" name="Google Shape;5288;p32"/>
              <p:cNvSpPr/>
              <p:nvPr/>
            </p:nvSpPr>
            <p:spPr>
              <a:xfrm rot="5400000">
                <a:off x="4542618" y="476129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9" name="Google Shape;5289;p32"/>
              <p:cNvSpPr/>
              <p:nvPr/>
            </p:nvSpPr>
            <p:spPr>
              <a:xfrm rot="5400000">
                <a:off x="4611059" y="4664985"/>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0" name="Google Shape;5290;p32"/>
              <p:cNvSpPr/>
              <p:nvPr/>
            </p:nvSpPr>
            <p:spPr>
              <a:xfrm rot="5400000">
                <a:off x="4679558" y="4761350"/>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1" name="Google Shape;5291;p32"/>
              <p:cNvSpPr/>
              <p:nvPr/>
            </p:nvSpPr>
            <p:spPr>
              <a:xfrm rot="5400000">
                <a:off x="4747125" y="466498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2" name="Google Shape;5292;p32"/>
              <p:cNvSpPr/>
              <p:nvPr/>
            </p:nvSpPr>
            <p:spPr>
              <a:xfrm rot="5400000">
                <a:off x="4815566" y="476129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3" name="Google Shape;5293;p32"/>
              <p:cNvSpPr/>
              <p:nvPr/>
            </p:nvSpPr>
            <p:spPr>
              <a:xfrm rot="5400000">
                <a:off x="4883191" y="466498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4" name="Google Shape;5294;p32"/>
              <p:cNvSpPr/>
              <p:nvPr/>
            </p:nvSpPr>
            <p:spPr>
              <a:xfrm rot="5400000">
                <a:off x="4951632" y="476129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5" name="Google Shape;5295;p32"/>
              <p:cNvSpPr/>
              <p:nvPr/>
            </p:nvSpPr>
            <p:spPr>
              <a:xfrm rot="5400000">
                <a:off x="5019723" y="4664519"/>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6" name="Google Shape;5296;p32"/>
              <p:cNvSpPr/>
              <p:nvPr/>
            </p:nvSpPr>
            <p:spPr>
              <a:xfrm rot="5400000">
                <a:off x="5088572" y="4761350"/>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97" name="Google Shape;5297;p32"/>
            <p:cNvSpPr/>
            <p:nvPr/>
          </p:nvSpPr>
          <p:spPr>
            <a:xfrm rot="5400000">
              <a:off x="5157128" y="4664573"/>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8" name="Google Shape;5298;p32"/>
            <p:cNvSpPr/>
            <p:nvPr/>
          </p:nvSpPr>
          <p:spPr>
            <a:xfrm rot="5400000">
              <a:off x="5226444" y="476175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9" name="Google Shape;5299;p32"/>
            <p:cNvSpPr/>
            <p:nvPr/>
          </p:nvSpPr>
          <p:spPr>
            <a:xfrm rot="5400000">
              <a:off x="5294068" y="466544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0" name="Google Shape;5300;p32"/>
            <p:cNvSpPr/>
            <p:nvPr/>
          </p:nvSpPr>
          <p:spPr>
            <a:xfrm rot="5400000">
              <a:off x="5362509" y="476175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1" name="Google Shape;5301;p32"/>
            <p:cNvSpPr/>
            <p:nvPr/>
          </p:nvSpPr>
          <p:spPr>
            <a:xfrm rot="5400000">
              <a:off x="5430950" y="466544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2" name="Google Shape;5302;p32"/>
            <p:cNvSpPr/>
            <p:nvPr/>
          </p:nvSpPr>
          <p:spPr>
            <a:xfrm rot="5400000">
              <a:off x="5499450" y="4761813"/>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3" name="Google Shape;5303;p32"/>
            <p:cNvSpPr/>
            <p:nvPr/>
          </p:nvSpPr>
          <p:spPr>
            <a:xfrm rot="5400000">
              <a:off x="5567016" y="466544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4" name="Google Shape;5304;p32"/>
            <p:cNvSpPr/>
            <p:nvPr/>
          </p:nvSpPr>
          <p:spPr>
            <a:xfrm rot="5400000">
              <a:off x="5635457" y="476175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5" name="Google Shape;5305;p32"/>
            <p:cNvSpPr/>
            <p:nvPr/>
          </p:nvSpPr>
          <p:spPr>
            <a:xfrm rot="5400000">
              <a:off x="5703082" y="466544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6" name="Google Shape;5306;p32"/>
            <p:cNvSpPr/>
            <p:nvPr/>
          </p:nvSpPr>
          <p:spPr>
            <a:xfrm rot="5400000">
              <a:off x="5771523" y="476175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7" name="Google Shape;5307;p32"/>
            <p:cNvSpPr/>
            <p:nvPr/>
          </p:nvSpPr>
          <p:spPr>
            <a:xfrm rot="5400000">
              <a:off x="5839614" y="466498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8" name="Google Shape;5308;p32"/>
            <p:cNvSpPr/>
            <p:nvPr/>
          </p:nvSpPr>
          <p:spPr>
            <a:xfrm rot="5400000">
              <a:off x="5908463" y="476181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9" name="Google Shape;5309;p32"/>
            <p:cNvSpPr/>
            <p:nvPr/>
          </p:nvSpPr>
          <p:spPr>
            <a:xfrm rot="5400000">
              <a:off x="5976029" y="466544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0" name="Google Shape;5310;p32"/>
            <p:cNvSpPr/>
            <p:nvPr/>
          </p:nvSpPr>
          <p:spPr>
            <a:xfrm rot="5400000">
              <a:off x="6044470" y="476175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1" name="Google Shape;5311;p32"/>
            <p:cNvSpPr/>
            <p:nvPr/>
          </p:nvSpPr>
          <p:spPr>
            <a:xfrm rot="5400000">
              <a:off x="6112095" y="466544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2" name="Google Shape;5312;p32"/>
            <p:cNvSpPr/>
            <p:nvPr/>
          </p:nvSpPr>
          <p:spPr>
            <a:xfrm rot="5400000">
              <a:off x="6180536" y="476175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3" name="Google Shape;5313;p32"/>
            <p:cNvSpPr/>
            <p:nvPr/>
          </p:nvSpPr>
          <p:spPr>
            <a:xfrm rot="5400000">
              <a:off x="6248161" y="466544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4" name="Google Shape;5314;p32"/>
            <p:cNvSpPr/>
            <p:nvPr/>
          </p:nvSpPr>
          <p:spPr>
            <a:xfrm rot="5400000">
              <a:off x="6317010" y="4761346"/>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5" name="Google Shape;5315;p32"/>
            <p:cNvSpPr/>
            <p:nvPr/>
          </p:nvSpPr>
          <p:spPr>
            <a:xfrm rot="5400000">
              <a:off x="6385101" y="466538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6" name="Google Shape;5316;p32"/>
            <p:cNvSpPr/>
            <p:nvPr/>
          </p:nvSpPr>
          <p:spPr>
            <a:xfrm rot="5400000">
              <a:off x="6453542" y="4761813"/>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7" name="Google Shape;5317;p32"/>
            <p:cNvSpPr/>
            <p:nvPr/>
          </p:nvSpPr>
          <p:spPr>
            <a:xfrm rot="5400000">
              <a:off x="6521108" y="466544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8" name="Google Shape;5318;p32"/>
            <p:cNvSpPr/>
            <p:nvPr/>
          </p:nvSpPr>
          <p:spPr>
            <a:xfrm rot="5400000">
              <a:off x="6589549" y="476175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9" name="Google Shape;5319;p32"/>
            <p:cNvSpPr/>
            <p:nvPr/>
          </p:nvSpPr>
          <p:spPr>
            <a:xfrm rot="5400000">
              <a:off x="6657174" y="466544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0" name="Google Shape;5320;p32"/>
            <p:cNvSpPr/>
            <p:nvPr/>
          </p:nvSpPr>
          <p:spPr>
            <a:xfrm rot="5400000">
              <a:off x="6725615" y="476175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1" name="Google Shape;5321;p32"/>
            <p:cNvSpPr/>
            <p:nvPr/>
          </p:nvSpPr>
          <p:spPr>
            <a:xfrm rot="5400000">
              <a:off x="6793240" y="466544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2" name="Google Shape;5322;p32"/>
            <p:cNvSpPr/>
            <p:nvPr/>
          </p:nvSpPr>
          <p:spPr>
            <a:xfrm rot="5400000">
              <a:off x="6862089" y="4761346"/>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3" name="Google Shape;5323;p32"/>
            <p:cNvSpPr/>
            <p:nvPr/>
          </p:nvSpPr>
          <p:spPr>
            <a:xfrm rot="5400000">
              <a:off x="6930122" y="466544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4" name="Google Shape;5324;p32"/>
            <p:cNvSpPr/>
            <p:nvPr/>
          </p:nvSpPr>
          <p:spPr>
            <a:xfrm rot="5400000">
              <a:off x="6998563" y="476175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5" name="Google Shape;5325;p32"/>
            <p:cNvSpPr/>
            <p:nvPr/>
          </p:nvSpPr>
          <p:spPr>
            <a:xfrm rot="5400000">
              <a:off x="7066188" y="466544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6" name="Google Shape;5326;p32"/>
            <p:cNvSpPr/>
            <p:nvPr/>
          </p:nvSpPr>
          <p:spPr>
            <a:xfrm rot="5400000">
              <a:off x="7134629" y="476175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7" name="Google Shape;5327;p32"/>
            <p:cNvSpPr/>
            <p:nvPr/>
          </p:nvSpPr>
          <p:spPr>
            <a:xfrm rot="5400000">
              <a:off x="7202253" y="466544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8" name="Google Shape;5328;p32"/>
            <p:cNvSpPr/>
            <p:nvPr/>
          </p:nvSpPr>
          <p:spPr>
            <a:xfrm rot="5400000">
              <a:off x="7270694" y="476175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9" name="Google Shape;5329;p32"/>
            <p:cNvSpPr/>
            <p:nvPr/>
          </p:nvSpPr>
          <p:spPr>
            <a:xfrm rot="5400000">
              <a:off x="7338785" y="466498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0" name="Google Shape;5330;p32"/>
            <p:cNvSpPr/>
            <p:nvPr/>
          </p:nvSpPr>
          <p:spPr>
            <a:xfrm rot="5400000">
              <a:off x="7407634" y="476181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1" name="Google Shape;5331;p32"/>
            <p:cNvSpPr/>
            <p:nvPr/>
          </p:nvSpPr>
          <p:spPr>
            <a:xfrm rot="5400000">
              <a:off x="7475201" y="466544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2" name="Google Shape;5332;p32"/>
            <p:cNvSpPr/>
            <p:nvPr/>
          </p:nvSpPr>
          <p:spPr>
            <a:xfrm rot="5400000">
              <a:off x="7543642" y="476175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3" name="Google Shape;5333;p32"/>
            <p:cNvSpPr/>
            <p:nvPr/>
          </p:nvSpPr>
          <p:spPr>
            <a:xfrm rot="5400000">
              <a:off x="7611267" y="466544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4" name="Google Shape;5334;p32"/>
            <p:cNvSpPr/>
            <p:nvPr/>
          </p:nvSpPr>
          <p:spPr>
            <a:xfrm rot="5400000">
              <a:off x="7679708" y="476175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5" name="Google Shape;5335;p32"/>
            <p:cNvSpPr/>
            <p:nvPr/>
          </p:nvSpPr>
          <p:spPr>
            <a:xfrm rot="5400000">
              <a:off x="7747332" y="466544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6" name="Google Shape;5336;p32"/>
            <p:cNvSpPr/>
            <p:nvPr/>
          </p:nvSpPr>
          <p:spPr>
            <a:xfrm rot="5400000">
              <a:off x="7816648" y="476181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7" name="Google Shape;5337;p32"/>
            <p:cNvSpPr/>
            <p:nvPr/>
          </p:nvSpPr>
          <p:spPr>
            <a:xfrm rot="5400000">
              <a:off x="7884273" y="466538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8" name="Google Shape;5338;p32"/>
            <p:cNvSpPr/>
            <p:nvPr/>
          </p:nvSpPr>
          <p:spPr>
            <a:xfrm rot="5400000">
              <a:off x="7952714" y="4761813"/>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9" name="Google Shape;5339;p32"/>
            <p:cNvSpPr/>
            <p:nvPr/>
          </p:nvSpPr>
          <p:spPr>
            <a:xfrm rot="5400000">
              <a:off x="8020280" y="466544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0" name="Google Shape;5340;p32"/>
            <p:cNvSpPr/>
            <p:nvPr/>
          </p:nvSpPr>
          <p:spPr>
            <a:xfrm rot="5400000">
              <a:off x="8088721" y="476175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1" name="Google Shape;5341;p32"/>
            <p:cNvSpPr/>
            <p:nvPr/>
          </p:nvSpPr>
          <p:spPr>
            <a:xfrm rot="5400000">
              <a:off x="8156346" y="466544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2" name="Google Shape;5342;p32"/>
            <p:cNvSpPr/>
            <p:nvPr/>
          </p:nvSpPr>
          <p:spPr>
            <a:xfrm rot="5400000">
              <a:off x="8225661" y="476181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3" name="Google Shape;5343;p32"/>
            <p:cNvSpPr/>
            <p:nvPr/>
          </p:nvSpPr>
          <p:spPr>
            <a:xfrm rot="5400000">
              <a:off x="8293286" y="466538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4" name="Google Shape;5344;p32"/>
            <p:cNvSpPr/>
            <p:nvPr/>
          </p:nvSpPr>
          <p:spPr>
            <a:xfrm rot="5400000">
              <a:off x="8361727" y="476181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5" name="Google Shape;5345;p32"/>
            <p:cNvSpPr/>
            <p:nvPr/>
          </p:nvSpPr>
          <p:spPr>
            <a:xfrm rot="5400000">
              <a:off x="8429293" y="466544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6" name="Google Shape;5346;p32"/>
            <p:cNvSpPr/>
            <p:nvPr/>
          </p:nvSpPr>
          <p:spPr>
            <a:xfrm rot="5400000">
              <a:off x="8497734" y="476175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7" name="Google Shape;5347;p32"/>
            <p:cNvSpPr/>
            <p:nvPr/>
          </p:nvSpPr>
          <p:spPr>
            <a:xfrm rot="5400000">
              <a:off x="8565359" y="466544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8" name="Google Shape;5348;p32"/>
            <p:cNvSpPr/>
            <p:nvPr/>
          </p:nvSpPr>
          <p:spPr>
            <a:xfrm rot="5400000">
              <a:off x="8633800" y="476175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9" name="Google Shape;5349;p32"/>
            <p:cNvSpPr/>
            <p:nvPr/>
          </p:nvSpPr>
          <p:spPr>
            <a:xfrm rot="5400000">
              <a:off x="8701891" y="466498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0" name="Google Shape;5350;p32"/>
            <p:cNvSpPr/>
            <p:nvPr/>
          </p:nvSpPr>
          <p:spPr>
            <a:xfrm rot="5400000">
              <a:off x="8770740" y="476181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1" name="Google Shape;5351;p32"/>
            <p:cNvSpPr/>
            <p:nvPr/>
          </p:nvSpPr>
          <p:spPr>
            <a:xfrm rot="5400000">
              <a:off x="8838365" y="466538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2" name="Google Shape;5352;p32"/>
            <p:cNvSpPr/>
            <p:nvPr/>
          </p:nvSpPr>
          <p:spPr>
            <a:xfrm rot="5400000">
              <a:off x="8906806" y="4761813"/>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3" name="Google Shape;5353;p32"/>
            <p:cNvSpPr/>
            <p:nvPr/>
          </p:nvSpPr>
          <p:spPr>
            <a:xfrm rot="5400000">
              <a:off x="8974372" y="466544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4" name="Google Shape;5354;p32"/>
            <p:cNvSpPr/>
            <p:nvPr/>
          </p:nvSpPr>
          <p:spPr>
            <a:xfrm rot="5400000">
              <a:off x="9042813" y="476175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5" name="Google Shape;5355;p32"/>
            <p:cNvSpPr/>
            <p:nvPr/>
          </p:nvSpPr>
          <p:spPr>
            <a:xfrm rot="5400000">
              <a:off x="9110905" y="466498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56" name="Google Shape;5356;p32"/>
          <p:cNvGrpSpPr/>
          <p:nvPr/>
        </p:nvGrpSpPr>
        <p:grpSpPr>
          <a:xfrm>
            <a:off x="3672" y="1109121"/>
            <a:ext cx="9133759" cy="194554"/>
            <a:chOff x="3672" y="1185321"/>
            <a:chExt cx="9133759" cy="194554"/>
          </a:xfrm>
        </p:grpSpPr>
        <p:sp>
          <p:nvSpPr>
            <p:cNvPr id="5357" name="Google Shape;5357;p32"/>
            <p:cNvSpPr/>
            <p:nvPr/>
          </p:nvSpPr>
          <p:spPr>
            <a:xfrm rot="5400000" flipH="1">
              <a:off x="-9853" y="1296510"/>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8" name="Google Shape;5358;p32"/>
            <p:cNvSpPr/>
            <p:nvPr/>
          </p:nvSpPr>
          <p:spPr>
            <a:xfrm rot="5400000" flipH="1">
              <a:off x="59462"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9" name="Google Shape;5359;p32"/>
            <p:cNvSpPr/>
            <p:nvPr/>
          </p:nvSpPr>
          <p:spPr>
            <a:xfrm rot="5400000" flipH="1">
              <a:off x="127087"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0" name="Google Shape;5360;p32"/>
            <p:cNvSpPr/>
            <p:nvPr/>
          </p:nvSpPr>
          <p:spPr>
            <a:xfrm rot="5400000" flipH="1">
              <a:off x="195528"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1" name="Google Shape;5361;p32"/>
            <p:cNvSpPr/>
            <p:nvPr/>
          </p:nvSpPr>
          <p:spPr>
            <a:xfrm rot="5400000" flipH="1">
              <a:off x="263969"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2" name="Google Shape;5362;p32"/>
            <p:cNvSpPr/>
            <p:nvPr/>
          </p:nvSpPr>
          <p:spPr>
            <a:xfrm rot="5400000" flipH="1">
              <a:off x="332468" y="1201019"/>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3" name="Google Shape;5363;p32"/>
            <p:cNvSpPr/>
            <p:nvPr/>
          </p:nvSpPr>
          <p:spPr>
            <a:xfrm rot="5400000" flipH="1">
              <a:off x="400035"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4" name="Google Shape;5364;p32"/>
            <p:cNvSpPr/>
            <p:nvPr/>
          </p:nvSpPr>
          <p:spPr>
            <a:xfrm rot="5400000" flipH="1">
              <a:off x="468476"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5" name="Google Shape;5365;p32"/>
            <p:cNvSpPr/>
            <p:nvPr/>
          </p:nvSpPr>
          <p:spPr>
            <a:xfrm rot="5400000" flipH="1">
              <a:off x="536101"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6" name="Google Shape;5366;p32"/>
            <p:cNvSpPr/>
            <p:nvPr/>
          </p:nvSpPr>
          <p:spPr>
            <a:xfrm rot="5400000" flipH="1">
              <a:off x="604541"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7" name="Google Shape;5367;p32"/>
            <p:cNvSpPr/>
            <p:nvPr/>
          </p:nvSpPr>
          <p:spPr>
            <a:xfrm rot="5400000" flipH="1">
              <a:off x="672633" y="1296918"/>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8" name="Google Shape;5368;p32"/>
            <p:cNvSpPr/>
            <p:nvPr/>
          </p:nvSpPr>
          <p:spPr>
            <a:xfrm rot="5400000" flipH="1">
              <a:off x="741482"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9" name="Google Shape;5369;p32"/>
            <p:cNvSpPr/>
            <p:nvPr/>
          </p:nvSpPr>
          <p:spPr>
            <a:xfrm rot="5400000" flipH="1">
              <a:off x="809048"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0" name="Google Shape;5370;p32"/>
            <p:cNvSpPr/>
            <p:nvPr/>
          </p:nvSpPr>
          <p:spPr>
            <a:xfrm rot="5400000" flipH="1">
              <a:off x="877489"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1" name="Google Shape;5371;p32"/>
            <p:cNvSpPr/>
            <p:nvPr/>
          </p:nvSpPr>
          <p:spPr>
            <a:xfrm rot="5400000" flipH="1">
              <a:off x="945114"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2" name="Google Shape;5372;p32"/>
            <p:cNvSpPr/>
            <p:nvPr/>
          </p:nvSpPr>
          <p:spPr>
            <a:xfrm rot="5400000" flipH="1">
              <a:off x="1013555"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3" name="Google Shape;5373;p32"/>
            <p:cNvSpPr/>
            <p:nvPr/>
          </p:nvSpPr>
          <p:spPr>
            <a:xfrm rot="5400000" flipH="1">
              <a:off x="1081180"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4" name="Google Shape;5374;p32"/>
            <p:cNvSpPr/>
            <p:nvPr/>
          </p:nvSpPr>
          <p:spPr>
            <a:xfrm rot="5400000" flipH="1">
              <a:off x="1150029" y="1200552"/>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5" name="Google Shape;5375;p32"/>
            <p:cNvSpPr/>
            <p:nvPr/>
          </p:nvSpPr>
          <p:spPr>
            <a:xfrm rot="5400000" flipH="1">
              <a:off x="1218120" y="129732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6" name="Google Shape;5376;p32"/>
            <p:cNvSpPr/>
            <p:nvPr/>
          </p:nvSpPr>
          <p:spPr>
            <a:xfrm rot="5400000" flipH="1">
              <a:off x="1286561" y="1201019"/>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7" name="Google Shape;5377;p32"/>
            <p:cNvSpPr/>
            <p:nvPr/>
          </p:nvSpPr>
          <p:spPr>
            <a:xfrm rot="5400000" flipH="1">
              <a:off x="1354127"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8" name="Google Shape;5378;p32"/>
            <p:cNvSpPr/>
            <p:nvPr/>
          </p:nvSpPr>
          <p:spPr>
            <a:xfrm rot="5400000" flipH="1">
              <a:off x="1422568"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9" name="Google Shape;5379;p32"/>
            <p:cNvSpPr/>
            <p:nvPr/>
          </p:nvSpPr>
          <p:spPr>
            <a:xfrm rot="5400000" flipH="1">
              <a:off x="1490193"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0" name="Google Shape;5380;p32"/>
            <p:cNvSpPr/>
            <p:nvPr/>
          </p:nvSpPr>
          <p:spPr>
            <a:xfrm rot="5400000" flipH="1">
              <a:off x="1558634"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1" name="Google Shape;5381;p32"/>
            <p:cNvSpPr/>
            <p:nvPr/>
          </p:nvSpPr>
          <p:spPr>
            <a:xfrm rot="5400000" flipH="1">
              <a:off x="1626259"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2" name="Google Shape;5382;p32"/>
            <p:cNvSpPr/>
            <p:nvPr/>
          </p:nvSpPr>
          <p:spPr>
            <a:xfrm rot="5400000" flipH="1">
              <a:off x="1695108" y="1200552"/>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3" name="Google Shape;5383;p32"/>
            <p:cNvSpPr/>
            <p:nvPr/>
          </p:nvSpPr>
          <p:spPr>
            <a:xfrm rot="5400000" flipH="1">
              <a:off x="1763141"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4" name="Google Shape;5384;p32"/>
            <p:cNvSpPr/>
            <p:nvPr/>
          </p:nvSpPr>
          <p:spPr>
            <a:xfrm rot="5400000" flipH="1">
              <a:off x="1831582"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5" name="Google Shape;5385;p32"/>
            <p:cNvSpPr/>
            <p:nvPr/>
          </p:nvSpPr>
          <p:spPr>
            <a:xfrm rot="5400000" flipH="1">
              <a:off x="1899206"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6" name="Google Shape;5386;p32"/>
            <p:cNvSpPr/>
            <p:nvPr/>
          </p:nvSpPr>
          <p:spPr>
            <a:xfrm rot="5400000" flipH="1">
              <a:off x="1967647"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7" name="Google Shape;5387;p32"/>
            <p:cNvSpPr/>
            <p:nvPr/>
          </p:nvSpPr>
          <p:spPr>
            <a:xfrm rot="5400000" flipH="1">
              <a:off x="2035272"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8" name="Google Shape;5388;p32"/>
            <p:cNvSpPr/>
            <p:nvPr/>
          </p:nvSpPr>
          <p:spPr>
            <a:xfrm rot="5400000" flipH="1">
              <a:off x="2103713"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9" name="Google Shape;5389;p32"/>
            <p:cNvSpPr/>
            <p:nvPr/>
          </p:nvSpPr>
          <p:spPr>
            <a:xfrm rot="5400000" flipH="1">
              <a:off x="2171804" y="1296918"/>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0" name="Google Shape;5390;p32"/>
            <p:cNvSpPr/>
            <p:nvPr/>
          </p:nvSpPr>
          <p:spPr>
            <a:xfrm rot="5400000" flipH="1">
              <a:off x="2240653"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1" name="Google Shape;5391;p32"/>
            <p:cNvSpPr/>
            <p:nvPr/>
          </p:nvSpPr>
          <p:spPr>
            <a:xfrm rot="5400000" flipH="1">
              <a:off x="2308220"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2" name="Google Shape;5392;p32"/>
            <p:cNvSpPr/>
            <p:nvPr/>
          </p:nvSpPr>
          <p:spPr>
            <a:xfrm rot="5400000" flipH="1">
              <a:off x="2376661"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3" name="Google Shape;5393;p32"/>
            <p:cNvSpPr/>
            <p:nvPr/>
          </p:nvSpPr>
          <p:spPr>
            <a:xfrm rot="5400000" flipH="1">
              <a:off x="2444285"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4" name="Google Shape;5394;p32"/>
            <p:cNvSpPr/>
            <p:nvPr/>
          </p:nvSpPr>
          <p:spPr>
            <a:xfrm rot="5400000" flipH="1">
              <a:off x="2512726"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5" name="Google Shape;5395;p32"/>
            <p:cNvSpPr/>
            <p:nvPr/>
          </p:nvSpPr>
          <p:spPr>
            <a:xfrm rot="5400000" flipH="1">
              <a:off x="2580351"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6" name="Google Shape;5396;p32"/>
            <p:cNvSpPr/>
            <p:nvPr/>
          </p:nvSpPr>
          <p:spPr>
            <a:xfrm rot="5400000" flipH="1">
              <a:off x="2649667"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7" name="Google Shape;5397;p32"/>
            <p:cNvSpPr/>
            <p:nvPr/>
          </p:nvSpPr>
          <p:spPr>
            <a:xfrm rot="5400000" flipH="1">
              <a:off x="2717291" y="129732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8" name="Google Shape;5398;p32"/>
            <p:cNvSpPr/>
            <p:nvPr/>
          </p:nvSpPr>
          <p:spPr>
            <a:xfrm rot="5400000" flipH="1">
              <a:off x="2785732" y="1201019"/>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9" name="Google Shape;5399;p32"/>
            <p:cNvSpPr/>
            <p:nvPr/>
          </p:nvSpPr>
          <p:spPr>
            <a:xfrm rot="5400000" flipH="1">
              <a:off x="2853299"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0" name="Google Shape;5400;p32"/>
            <p:cNvSpPr/>
            <p:nvPr/>
          </p:nvSpPr>
          <p:spPr>
            <a:xfrm rot="5400000" flipH="1">
              <a:off x="2921740"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1" name="Google Shape;5401;p32"/>
            <p:cNvSpPr/>
            <p:nvPr/>
          </p:nvSpPr>
          <p:spPr>
            <a:xfrm rot="5400000" flipH="1">
              <a:off x="2989365"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2" name="Google Shape;5402;p32"/>
            <p:cNvSpPr/>
            <p:nvPr/>
          </p:nvSpPr>
          <p:spPr>
            <a:xfrm rot="5400000" flipH="1">
              <a:off x="3058680"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3" name="Google Shape;5403;p32"/>
            <p:cNvSpPr/>
            <p:nvPr/>
          </p:nvSpPr>
          <p:spPr>
            <a:xfrm rot="5400000" flipH="1">
              <a:off x="3126305" y="129732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4" name="Google Shape;5404;p32"/>
            <p:cNvSpPr/>
            <p:nvPr/>
          </p:nvSpPr>
          <p:spPr>
            <a:xfrm rot="5400000" flipH="1">
              <a:off x="3194746"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5" name="Google Shape;5405;p32"/>
            <p:cNvSpPr/>
            <p:nvPr/>
          </p:nvSpPr>
          <p:spPr>
            <a:xfrm rot="5400000" flipH="1">
              <a:off x="3262312"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6" name="Google Shape;5406;p32"/>
            <p:cNvSpPr/>
            <p:nvPr/>
          </p:nvSpPr>
          <p:spPr>
            <a:xfrm rot="5400000" flipH="1">
              <a:off x="3330753"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7" name="Google Shape;5407;p32"/>
            <p:cNvSpPr/>
            <p:nvPr/>
          </p:nvSpPr>
          <p:spPr>
            <a:xfrm rot="5400000" flipH="1">
              <a:off x="3398378"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8" name="Google Shape;5408;p32"/>
            <p:cNvSpPr/>
            <p:nvPr/>
          </p:nvSpPr>
          <p:spPr>
            <a:xfrm rot="5400000" flipH="1">
              <a:off x="3467262"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9" name="Google Shape;5409;p32"/>
            <p:cNvSpPr/>
            <p:nvPr/>
          </p:nvSpPr>
          <p:spPr>
            <a:xfrm rot="5400000" flipH="1">
              <a:off x="3534887"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0" name="Google Shape;5410;p32"/>
            <p:cNvSpPr/>
            <p:nvPr/>
          </p:nvSpPr>
          <p:spPr>
            <a:xfrm rot="5400000" flipH="1">
              <a:off x="3603328"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1" name="Google Shape;5411;p32"/>
            <p:cNvSpPr/>
            <p:nvPr/>
          </p:nvSpPr>
          <p:spPr>
            <a:xfrm rot="5400000" flipH="1">
              <a:off x="3670952"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2" name="Google Shape;5412;p32"/>
            <p:cNvSpPr/>
            <p:nvPr/>
          </p:nvSpPr>
          <p:spPr>
            <a:xfrm rot="5400000" flipH="1">
              <a:off x="3739393"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3" name="Google Shape;5413;p32"/>
            <p:cNvSpPr/>
            <p:nvPr/>
          </p:nvSpPr>
          <p:spPr>
            <a:xfrm rot="5400000" flipH="1">
              <a:off x="3807485" y="129687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4" name="Google Shape;5414;p32"/>
            <p:cNvSpPr/>
            <p:nvPr/>
          </p:nvSpPr>
          <p:spPr>
            <a:xfrm rot="5400000" flipH="1">
              <a:off x="3876334" y="12009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5" name="Google Shape;5415;p32"/>
            <p:cNvSpPr/>
            <p:nvPr/>
          </p:nvSpPr>
          <p:spPr>
            <a:xfrm rot="5400000" flipH="1">
              <a:off x="3943900" y="129733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6" name="Google Shape;5416;p32"/>
            <p:cNvSpPr/>
            <p:nvPr/>
          </p:nvSpPr>
          <p:spPr>
            <a:xfrm rot="5400000" flipH="1">
              <a:off x="4012341"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7" name="Google Shape;5417;p32"/>
            <p:cNvSpPr/>
            <p:nvPr/>
          </p:nvSpPr>
          <p:spPr>
            <a:xfrm rot="5400000" flipH="1">
              <a:off x="4079966"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8" name="Google Shape;5418;p32"/>
            <p:cNvSpPr/>
            <p:nvPr/>
          </p:nvSpPr>
          <p:spPr>
            <a:xfrm rot="5400000" flipH="1">
              <a:off x="4148407"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9" name="Google Shape;5419;p32"/>
            <p:cNvSpPr/>
            <p:nvPr/>
          </p:nvSpPr>
          <p:spPr>
            <a:xfrm rot="5400000" flipH="1">
              <a:off x="4216032"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0" name="Google Shape;5420;p32"/>
            <p:cNvSpPr/>
            <p:nvPr/>
          </p:nvSpPr>
          <p:spPr>
            <a:xfrm rot="5400000" flipH="1">
              <a:off x="4285347" y="12009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1" name="Google Shape;5421;p32"/>
            <p:cNvSpPr/>
            <p:nvPr/>
          </p:nvSpPr>
          <p:spPr>
            <a:xfrm rot="5400000" flipH="1">
              <a:off x="4352972" y="129727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2" name="Google Shape;5422;p32"/>
            <p:cNvSpPr/>
            <p:nvPr/>
          </p:nvSpPr>
          <p:spPr>
            <a:xfrm rot="5400000" flipH="1">
              <a:off x="4421413" y="1200972"/>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3" name="Google Shape;5423;p32"/>
            <p:cNvSpPr/>
            <p:nvPr/>
          </p:nvSpPr>
          <p:spPr>
            <a:xfrm rot="5400000" flipH="1">
              <a:off x="4488979"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4" name="Google Shape;5424;p32"/>
            <p:cNvSpPr/>
            <p:nvPr/>
          </p:nvSpPr>
          <p:spPr>
            <a:xfrm rot="5400000" flipH="1">
              <a:off x="4557420"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5" name="Google Shape;5425;p32"/>
            <p:cNvSpPr/>
            <p:nvPr/>
          </p:nvSpPr>
          <p:spPr>
            <a:xfrm rot="5400000" flipH="1">
              <a:off x="4625045"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6" name="Google Shape;5426;p32"/>
            <p:cNvSpPr/>
            <p:nvPr/>
          </p:nvSpPr>
          <p:spPr>
            <a:xfrm rot="5400000" flipH="1">
              <a:off x="4694360" y="12009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7" name="Google Shape;5427;p32"/>
            <p:cNvSpPr/>
            <p:nvPr/>
          </p:nvSpPr>
          <p:spPr>
            <a:xfrm rot="5400000" flipH="1">
              <a:off x="4761985" y="129727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8" name="Google Shape;5428;p32"/>
            <p:cNvSpPr/>
            <p:nvPr/>
          </p:nvSpPr>
          <p:spPr>
            <a:xfrm rot="5400000" flipH="1">
              <a:off x="4830426" y="12009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9" name="Google Shape;5429;p32"/>
            <p:cNvSpPr/>
            <p:nvPr/>
          </p:nvSpPr>
          <p:spPr>
            <a:xfrm rot="5400000" flipH="1">
              <a:off x="4897993" y="129733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0" name="Google Shape;5430;p32"/>
            <p:cNvSpPr/>
            <p:nvPr/>
          </p:nvSpPr>
          <p:spPr>
            <a:xfrm rot="5400000" flipH="1">
              <a:off x="4966433"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1" name="Google Shape;5431;p32"/>
            <p:cNvSpPr/>
            <p:nvPr/>
          </p:nvSpPr>
          <p:spPr>
            <a:xfrm rot="5400000" flipH="1">
              <a:off x="5034058"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2" name="Google Shape;5432;p32"/>
            <p:cNvSpPr/>
            <p:nvPr/>
          </p:nvSpPr>
          <p:spPr>
            <a:xfrm rot="5400000" flipH="1">
              <a:off x="5102725"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3" name="Google Shape;5433;p32"/>
            <p:cNvSpPr/>
            <p:nvPr/>
          </p:nvSpPr>
          <p:spPr>
            <a:xfrm rot="5400000" flipH="1">
              <a:off x="5170350"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4" name="Google Shape;5434;p32"/>
            <p:cNvSpPr/>
            <p:nvPr/>
          </p:nvSpPr>
          <p:spPr>
            <a:xfrm rot="5400000" flipH="1">
              <a:off x="5238791"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5" name="Google Shape;5435;p32"/>
            <p:cNvSpPr/>
            <p:nvPr/>
          </p:nvSpPr>
          <p:spPr>
            <a:xfrm rot="5400000" flipH="1">
              <a:off x="5306882" y="1296036"/>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6" name="Google Shape;5436;p32"/>
            <p:cNvSpPr/>
            <p:nvPr/>
          </p:nvSpPr>
          <p:spPr>
            <a:xfrm rot="5400000" flipH="1">
              <a:off x="5375731" y="12001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7" name="Google Shape;5437;p32"/>
            <p:cNvSpPr/>
            <p:nvPr/>
          </p:nvSpPr>
          <p:spPr>
            <a:xfrm rot="5400000" flipH="1">
              <a:off x="5443297" y="1296502"/>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8" name="Google Shape;5438;p32"/>
            <p:cNvSpPr/>
            <p:nvPr/>
          </p:nvSpPr>
          <p:spPr>
            <a:xfrm rot="5400000" flipH="1">
              <a:off x="5511738"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9" name="Google Shape;5439;p32"/>
            <p:cNvSpPr/>
            <p:nvPr/>
          </p:nvSpPr>
          <p:spPr>
            <a:xfrm rot="5400000" flipH="1">
              <a:off x="5579363"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0" name="Google Shape;5440;p32"/>
            <p:cNvSpPr/>
            <p:nvPr/>
          </p:nvSpPr>
          <p:spPr>
            <a:xfrm rot="5400000" flipH="1">
              <a:off x="5647804"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1" name="Google Shape;5441;p32"/>
            <p:cNvSpPr/>
            <p:nvPr/>
          </p:nvSpPr>
          <p:spPr>
            <a:xfrm rot="5400000" flipH="1">
              <a:off x="5715429"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2" name="Google Shape;5442;p32"/>
            <p:cNvSpPr/>
            <p:nvPr/>
          </p:nvSpPr>
          <p:spPr>
            <a:xfrm rot="5400000" flipH="1">
              <a:off x="5784744" y="12001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3" name="Google Shape;5443;p32"/>
            <p:cNvSpPr/>
            <p:nvPr/>
          </p:nvSpPr>
          <p:spPr>
            <a:xfrm rot="5400000" flipH="1">
              <a:off x="5852369" y="129644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4" name="Google Shape;5444;p32"/>
            <p:cNvSpPr/>
            <p:nvPr/>
          </p:nvSpPr>
          <p:spPr>
            <a:xfrm rot="5400000" flipH="1">
              <a:off x="5920810" y="120013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5" name="Google Shape;5445;p32"/>
            <p:cNvSpPr/>
            <p:nvPr/>
          </p:nvSpPr>
          <p:spPr>
            <a:xfrm rot="5400000" flipH="1">
              <a:off x="5988376"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6" name="Google Shape;5446;p32"/>
            <p:cNvSpPr/>
            <p:nvPr/>
          </p:nvSpPr>
          <p:spPr>
            <a:xfrm rot="5400000" flipH="1">
              <a:off x="6056817"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7" name="Google Shape;5447;p32"/>
            <p:cNvSpPr/>
            <p:nvPr/>
          </p:nvSpPr>
          <p:spPr>
            <a:xfrm rot="5400000" flipH="1">
              <a:off x="6124442"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8" name="Google Shape;5448;p32"/>
            <p:cNvSpPr/>
            <p:nvPr/>
          </p:nvSpPr>
          <p:spPr>
            <a:xfrm rot="5400000" flipH="1">
              <a:off x="6193758" y="12001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9" name="Google Shape;5449;p32"/>
            <p:cNvSpPr/>
            <p:nvPr/>
          </p:nvSpPr>
          <p:spPr>
            <a:xfrm rot="5400000" flipH="1">
              <a:off x="6261382" y="129644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0" name="Google Shape;5450;p32"/>
            <p:cNvSpPr/>
            <p:nvPr/>
          </p:nvSpPr>
          <p:spPr>
            <a:xfrm rot="5400000" flipH="1">
              <a:off x="6329823" y="12001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1" name="Google Shape;5451;p32"/>
            <p:cNvSpPr/>
            <p:nvPr/>
          </p:nvSpPr>
          <p:spPr>
            <a:xfrm rot="5400000" flipH="1">
              <a:off x="6397390" y="1296502"/>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2" name="Google Shape;5452;p32"/>
            <p:cNvSpPr/>
            <p:nvPr/>
          </p:nvSpPr>
          <p:spPr>
            <a:xfrm rot="5400000" flipH="1">
              <a:off x="6465831"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3" name="Google Shape;5453;p32"/>
            <p:cNvSpPr/>
            <p:nvPr/>
          </p:nvSpPr>
          <p:spPr>
            <a:xfrm rot="5400000" flipH="1">
              <a:off x="6533456"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4" name="Google Shape;5454;p32"/>
            <p:cNvSpPr/>
            <p:nvPr/>
          </p:nvSpPr>
          <p:spPr>
            <a:xfrm rot="5400000" flipH="1">
              <a:off x="6601859" y="120014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5" name="Google Shape;5455;p32"/>
            <p:cNvSpPr/>
            <p:nvPr/>
          </p:nvSpPr>
          <p:spPr>
            <a:xfrm rot="5400000" flipH="1">
              <a:off x="6669425" y="129651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6" name="Google Shape;5456;p32"/>
            <p:cNvSpPr/>
            <p:nvPr/>
          </p:nvSpPr>
          <p:spPr>
            <a:xfrm rot="5400000" flipH="1">
              <a:off x="6737866" y="120008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7" name="Google Shape;5457;p32"/>
            <p:cNvSpPr/>
            <p:nvPr/>
          </p:nvSpPr>
          <p:spPr>
            <a:xfrm rot="5400000" flipH="1">
              <a:off x="6805491"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8" name="Google Shape;5458;p32"/>
            <p:cNvSpPr/>
            <p:nvPr/>
          </p:nvSpPr>
          <p:spPr>
            <a:xfrm rot="5400000" flipH="1">
              <a:off x="6873932" y="120008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9" name="Google Shape;5459;p32"/>
            <p:cNvSpPr/>
            <p:nvPr/>
          </p:nvSpPr>
          <p:spPr>
            <a:xfrm rot="5400000" flipH="1">
              <a:off x="6941557"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0" name="Google Shape;5460;p32"/>
            <p:cNvSpPr/>
            <p:nvPr/>
          </p:nvSpPr>
          <p:spPr>
            <a:xfrm rot="5400000" flipH="1">
              <a:off x="7010872" y="120014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1" name="Google Shape;5461;p32"/>
            <p:cNvSpPr/>
            <p:nvPr/>
          </p:nvSpPr>
          <p:spPr>
            <a:xfrm rot="5400000" flipH="1">
              <a:off x="7078497" y="129645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2" name="Google Shape;5462;p32"/>
            <p:cNvSpPr/>
            <p:nvPr/>
          </p:nvSpPr>
          <p:spPr>
            <a:xfrm rot="5400000" flipH="1">
              <a:off x="7146938" y="120014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3" name="Google Shape;5463;p32"/>
            <p:cNvSpPr/>
            <p:nvPr/>
          </p:nvSpPr>
          <p:spPr>
            <a:xfrm rot="5400000" flipH="1">
              <a:off x="7214504"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4" name="Google Shape;5464;p32"/>
            <p:cNvSpPr/>
            <p:nvPr/>
          </p:nvSpPr>
          <p:spPr>
            <a:xfrm rot="5400000" flipH="1">
              <a:off x="7282945" y="120008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5" name="Google Shape;5465;p32"/>
            <p:cNvSpPr/>
            <p:nvPr/>
          </p:nvSpPr>
          <p:spPr>
            <a:xfrm rot="5400000" flipH="1">
              <a:off x="7350570"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6" name="Google Shape;5466;p32"/>
            <p:cNvSpPr/>
            <p:nvPr/>
          </p:nvSpPr>
          <p:spPr>
            <a:xfrm rot="5400000" flipH="1">
              <a:off x="7419885" y="120014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7" name="Google Shape;5467;p32"/>
            <p:cNvSpPr/>
            <p:nvPr/>
          </p:nvSpPr>
          <p:spPr>
            <a:xfrm rot="5400000" flipH="1">
              <a:off x="7487510" y="129645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8" name="Google Shape;5468;p32"/>
            <p:cNvSpPr/>
            <p:nvPr/>
          </p:nvSpPr>
          <p:spPr>
            <a:xfrm rot="5400000" flipH="1">
              <a:off x="7555951" y="120014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9" name="Google Shape;5469;p32"/>
            <p:cNvSpPr/>
            <p:nvPr/>
          </p:nvSpPr>
          <p:spPr>
            <a:xfrm rot="5400000" flipH="1">
              <a:off x="7623518" y="129651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0" name="Google Shape;5470;p32"/>
            <p:cNvSpPr/>
            <p:nvPr/>
          </p:nvSpPr>
          <p:spPr>
            <a:xfrm rot="5400000" flipH="1">
              <a:off x="7691958" y="120008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1" name="Google Shape;5471;p32"/>
            <p:cNvSpPr/>
            <p:nvPr/>
          </p:nvSpPr>
          <p:spPr>
            <a:xfrm rot="5400000" flipH="1">
              <a:off x="7759583"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2" name="Google Shape;5472;p32"/>
            <p:cNvSpPr/>
            <p:nvPr/>
          </p:nvSpPr>
          <p:spPr>
            <a:xfrm rot="5400000" flipH="1">
              <a:off x="7828250"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3" name="Google Shape;5473;p32"/>
            <p:cNvSpPr/>
            <p:nvPr/>
          </p:nvSpPr>
          <p:spPr>
            <a:xfrm rot="5400000" flipH="1">
              <a:off x="7895875"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4" name="Google Shape;5474;p32"/>
            <p:cNvSpPr/>
            <p:nvPr/>
          </p:nvSpPr>
          <p:spPr>
            <a:xfrm rot="5400000" flipH="1">
              <a:off x="7964316"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5" name="Google Shape;5475;p32"/>
            <p:cNvSpPr/>
            <p:nvPr/>
          </p:nvSpPr>
          <p:spPr>
            <a:xfrm rot="5400000" flipH="1">
              <a:off x="8032407" y="129521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6" name="Google Shape;5476;p32"/>
            <p:cNvSpPr/>
            <p:nvPr/>
          </p:nvSpPr>
          <p:spPr>
            <a:xfrm rot="5400000" flipH="1">
              <a:off x="8101256" y="119931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7" name="Google Shape;5477;p32"/>
            <p:cNvSpPr/>
            <p:nvPr/>
          </p:nvSpPr>
          <p:spPr>
            <a:xfrm rot="5400000" flipH="1">
              <a:off x="8168822" y="1295677"/>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8" name="Google Shape;5478;p32"/>
            <p:cNvSpPr/>
            <p:nvPr/>
          </p:nvSpPr>
          <p:spPr>
            <a:xfrm rot="5400000" flipH="1">
              <a:off x="8237263"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9" name="Google Shape;5479;p32"/>
            <p:cNvSpPr/>
            <p:nvPr/>
          </p:nvSpPr>
          <p:spPr>
            <a:xfrm rot="5400000" flipH="1">
              <a:off x="8304888"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0" name="Google Shape;5480;p32"/>
            <p:cNvSpPr/>
            <p:nvPr/>
          </p:nvSpPr>
          <p:spPr>
            <a:xfrm rot="5400000" flipH="1">
              <a:off x="8373329"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1" name="Google Shape;5481;p32"/>
            <p:cNvSpPr/>
            <p:nvPr/>
          </p:nvSpPr>
          <p:spPr>
            <a:xfrm rot="5400000" flipH="1">
              <a:off x="8440954"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2" name="Google Shape;5482;p32"/>
            <p:cNvSpPr/>
            <p:nvPr/>
          </p:nvSpPr>
          <p:spPr>
            <a:xfrm rot="5400000" flipH="1">
              <a:off x="8510269" y="119931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3" name="Google Shape;5483;p32"/>
            <p:cNvSpPr/>
            <p:nvPr/>
          </p:nvSpPr>
          <p:spPr>
            <a:xfrm rot="5400000" flipH="1">
              <a:off x="8577894" y="129561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4" name="Google Shape;5484;p32"/>
            <p:cNvSpPr/>
            <p:nvPr/>
          </p:nvSpPr>
          <p:spPr>
            <a:xfrm rot="5400000" flipH="1">
              <a:off x="8646335" y="1199312"/>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5" name="Google Shape;5485;p32"/>
            <p:cNvSpPr/>
            <p:nvPr/>
          </p:nvSpPr>
          <p:spPr>
            <a:xfrm rot="5400000" flipH="1">
              <a:off x="8713901"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6" name="Google Shape;5486;p32"/>
            <p:cNvSpPr/>
            <p:nvPr/>
          </p:nvSpPr>
          <p:spPr>
            <a:xfrm rot="5400000" flipH="1">
              <a:off x="8782342"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7" name="Google Shape;5487;p32"/>
            <p:cNvSpPr/>
            <p:nvPr/>
          </p:nvSpPr>
          <p:spPr>
            <a:xfrm rot="5400000" flipH="1">
              <a:off x="8849967"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8" name="Google Shape;5488;p32"/>
            <p:cNvSpPr/>
            <p:nvPr/>
          </p:nvSpPr>
          <p:spPr>
            <a:xfrm rot="5400000" flipH="1">
              <a:off x="8919283" y="119931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9" name="Google Shape;5489;p32"/>
            <p:cNvSpPr/>
            <p:nvPr/>
          </p:nvSpPr>
          <p:spPr>
            <a:xfrm rot="5400000" flipH="1">
              <a:off x="8986907" y="129561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0" name="Google Shape;5490;p32"/>
            <p:cNvSpPr/>
            <p:nvPr/>
          </p:nvSpPr>
          <p:spPr>
            <a:xfrm rot="5400000" flipH="1">
              <a:off x="9055348" y="119931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81"/>
        <p:cNvGrpSpPr/>
        <p:nvPr/>
      </p:nvGrpSpPr>
      <p:grpSpPr>
        <a:xfrm>
          <a:off x="0" y="0"/>
          <a:ext cx="0" cy="0"/>
          <a:chOff x="0" y="0"/>
          <a:chExt cx="0" cy="0"/>
        </a:xfrm>
      </p:grpSpPr>
      <p:grpSp>
        <p:nvGrpSpPr>
          <p:cNvPr id="482" name="Google Shape;482;p5"/>
          <p:cNvGrpSpPr/>
          <p:nvPr/>
        </p:nvGrpSpPr>
        <p:grpSpPr>
          <a:xfrm>
            <a:off x="7506070" y="3000500"/>
            <a:ext cx="1639955" cy="1172224"/>
            <a:chOff x="3832" y="2947400"/>
            <a:chExt cx="1639955" cy="1172224"/>
          </a:xfrm>
        </p:grpSpPr>
        <p:sp>
          <p:nvSpPr>
            <p:cNvPr id="483" name="Google Shape;483;p5"/>
            <p:cNvSpPr/>
            <p:nvPr/>
          </p:nvSpPr>
          <p:spPr>
            <a:xfrm rot="5400000">
              <a:off x="579206" y="2372026"/>
              <a:ext cx="485851" cy="1636600"/>
            </a:xfrm>
            <a:custGeom>
              <a:avLst/>
              <a:gdLst/>
              <a:ahLst/>
              <a:cxnLst/>
              <a:rect l="l" t="t" r="r" b="b"/>
              <a:pathLst>
                <a:path w="4167" h="37408" extrusionOk="0">
                  <a:moveTo>
                    <a:pt x="1" y="0"/>
                  </a:moveTo>
                  <a:lnTo>
                    <a:pt x="4167" y="0"/>
                  </a:lnTo>
                  <a:lnTo>
                    <a:pt x="4167" y="37407"/>
                  </a:lnTo>
                  <a:lnTo>
                    <a:pt x="1"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5"/>
            <p:cNvSpPr/>
            <p:nvPr/>
          </p:nvSpPr>
          <p:spPr>
            <a:xfrm rot="5400000">
              <a:off x="625754" y="2372077"/>
              <a:ext cx="393392" cy="1636600"/>
            </a:xfrm>
            <a:custGeom>
              <a:avLst/>
              <a:gdLst/>
              <a:ahLst/>
              <a:cxnLst/>
              <a:rect l="l" t="t" r="r" b="b"/>
              <a:pathLst>
                <a:path w="3374" h="37408" extrusionOk="0">
                  <a:moveTo>
                    <a:pt x="0" y="0"/>
                  </a:moveTo>
                  <a:lnTo>
                    <a:pt x="3374" y="0"/>
                  </a:lnTo>
                  <a:lnTo>
                    <a:pt x="3374" y="37407"/>
                  </a:lnTo>
                  <a:lnTo>
                    <a:pt x="0"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5"/>
            <p:cNvSpPr/>
            <p:nvPr/>
          </p:nvSpPr>
          <p:spPr>
            <a:xfrm rot="5400000">
              <a:off x="656652" y="2371610"/>
              <a:ext cx="331596" cy="1636600"/>
            </a:xfrm>
            <a:custGeom>
              <a:avLst/>
              <a:gdLst/>
              <a:ahLst/>
              <a:cxnLst/>
              <a:rect l="l" t="t" r="r" b="b"/>
              <a:pathLst>
                <a:path w="2844" h="37408" extrusionOk="0">
                  <a:moveTo>
                    <a:pt x="1" y="0"/>
                  </a:moveTo>
                  <a:lnTo>
                    <a:pt x="2843" y="0"/>
                  </a:lnTo>
                  <a:lnTo>
                    <a:pt x="2843" y="37407"/>
                  </a:lnTo>
                  <a:lnTo>
                    <a:pt x="1" y="37407"/>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5"/>
            <p:cNvSpPr/>
            <p:nvPr/>
          </p:nvSpPr>
          <p:spPr>
            <a:xfrm rot="5400000">
              <a:off x="702882" y="2372485"/>
              <a:ext cx="239136" cy="1636600"/>
            </a:xfrm>
            <a:custGeom>
              <a:avLst/>
              <a:gdLst/>
              <a:ahLst/>
              <a:cxnLst/>
              <a:rect l="l" t="t" r="r" b="b"/>
              <a:pathLst>
                <a:path w="2051" h="37408" extrusionOk="0">
                  <a:moveTo>
                    <a:pt x="1" y="0"/>
                  </a:moveTo>
                  <a:lnTo>
                    <a:pt x="2050" y="0"/>
                  </a:lnTo>
                  <a:lnTo>
                    <a:pt x="2050" y="37407"/>
                  </a:lnTo>
                  <a:lnTo>
                    <a:pt x="1"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5"/>
            <p:cNvSpPr/>
            <p:nvPr/>
          </p:nvSpPr>
          <p:spPr>
            <a:xfrm rot="5400000">
              <a:off x="701133" y="2736142"/>
              <a:ext cx="242634" cy="1636600"/>
            </a:xfrm>
            <a:custGeom>
              <a:avLst/>
              <a:gdLst/>
              <a:ahLst/>
              <a:cxnLst/>
              <a:rect l="l" t="t" r="r" b="b"/>
              <a:pathLst>
                <a:path w="2081" h="37408" extrusionOk="0">
                  <a:moveTo>
                    <a:pt x="1" y="0"/>
                  </a:moveTo>
                  <a:lnTo>
                    <a:pt x="2080" y="0"/>
                  </a:lnTo>
                  <a:lnTo>
                    <a:pt x="2080" y="37407"/>
                  </a:lnTo>
                  <a:lnTo>
                    <a:pt x="1"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5"/>
            <p:cNvSpPr/>
            <p:nvPr/>
          </p:nvSpPr>
          <p:spPr>
            <a:xfrm rot="5400000">
              <a:off x="810208" y="2869584"/>
              <a:ext cx="24485" cy="1636600"/>
            </a:xfrm>
            <a:custGeom>
              <a:avLst/>
              <a:gdLst/>
              <a:ahLst/>
              <a:cxnLst/>
              <a:rect l="l" t="t" r="r" b="b"/>
              <a:pathLst>
                <a:path w="210" h="37408" extrusionOk="0">
                  <a:moveTo>
                    <a:pt x="0" y="0"/>
                  </a:moveTo>
                  <a:lnTo>
                    <a:pt x="210" y="0"/>
                  </a:lnTo>
                  <a:lnTo>
                    <a:pt x="210" y="37407"/>
                  </a:lnTo>
                  <a:lnTo>
                    <a:pt x="0"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5"/>
            <p:cNvSpPr/>
            <p:nvPr/>
          </p:nvSpPr>
          <p:spPr>
            <a:xfrm rot="5400000">
              <a:off x="612640" y="3091515"/>
              <a:ext cx="419619" cy="1636600"/>
            </a:xfrm>
            <a:custGeom>
              <a:avLst/>
              <a:gdLst/>
              <a:ahLst/>
              <a:cxnLst/>
              <a:rect l="l" t="t" r="r" b="b"/>
              <a:pathLst>
                <a:path w="2313" h="37408" extrusionOk="0">
                  <a:moveTo>
                    <a:pt x="1" y="0"/>
                  </a:moveTo>
                  <a:lnTo>
                    <a:pt x="2312" y="0"/>
                  </a:lnTo>
                  <a:lnTo>
                    <a:pt x="2312" y="37407"/>
                  </a:lnTo>
                  <a:lnTo>
                    <a:pt x="1"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5"/>
            <p:cNvSpPr/>
            <p:nvPr/>
          </p:nvSpPr>
          <p:spPr>
            <a:xfrm rot="5400000">
              <a:off x="-6433" y="356874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5"/>
            <p:cNvSpPr/>
            <p:nvPr/>
          </p:nvSpPr>
          <p:spPr>
            <a:xfrm rot="5400000">
              <a:off x="61192" y="347243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5"/>
            <p:cNvSpPr/>
            <p:nvPr/>
          </p:nvSpPr>
          <p:spPr>
            <a:xfrm rot="5400000">
              <a:off x="129633" y="356874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5"/>
            <p:cNvSpPr/>
            <p:nvPr/>
          </p:nvSpPr>
          <p:spPr>
            <a:xfrm rot="5400000">
              <a:off x="197257" y="347243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5"/>
            <p:cNvSpPr/>
            <p:nvPr/>
          </p:nvSpPr>
          <p:spPr>
            <a:xfrm rot="5400000">
              <a:off x="266573" y="3568800"/>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5"/>
            <p:cNvSpPr/>
            <p:nvPr/>
          </p:nvSpPr>
          <p:spPr>
            <a:xfrm rot="5400000">
              <a:off x="334198" y="3472377"/>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5"/>
            <p:cNvSpPr/>
            <p:nvPr/>
          </p:nvSpPr>
          <p:spPr>
            <a:xfrm rot="5400000">
              <a:off x="402639" y="3568800"/>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5"/>
            <p:cNvSpPr/>
            <p:nvPr/>
          </p:nvSpPr>
          <p:spPr>
            <a:xfrm rot="5400000">
              <a:off x="470205" y="347243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5"/>
            <p:cNvSpPr/>
            <p:nvPr/>
          </p:nvSpPr>
          <p:spPr>
            <a:xfrm rot="5400000">
              <a:off x="538646" y="356874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5"/>
            <p:cNvSpPr/>
            <p:nvPr/>
          </p:nvSpPr>
          <p:spPr>
            <a:xfrm rot="5400000">
              <a:off x="606271" y="347243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5"/>
            <p:cNvSpPr/>
            <p:nvPr/>
          </p:nvSpPr>
          <p:spPr>
            <a:xfrm rot="5400000">
              <a:off x="675586" y="3568800"/>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5"/>
            <p:cNvSpPr/>
            <p:nvPr/>
          </p:nvSpPr>
          <p:spPr>
            <a:xfrm rot="5400000">
              <a:off x="743211" y="3472377"/>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5"/>
            <p:cNvSpPr/>
            <p:nvPr/>
          </p:nvSpPr>
          <p:spPr>
            <a:xfrm rot="5400000">
              <a:off x="811652" y="3568800"/>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5"/>
            <p:cNvSpPr/>
            <p:nvPr/>
          </p:nvSpPr>
          <p:spPr>
            <a:xfrm rot="5400000">
              <a:off x="879218" y="3472435"/>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5"/>
            <p:cNvSpPr/>
            <p:nvPr/>
          </p:nvSpPr>
          <p:spPr>
            <a:xfrm rot="5400000">
              <a:off x="947659" y="356874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5"/>
            <p:cNvSpPr/>
            <p:nvPr/>
          </p:nvSpPr>
          <p:spPr>
            <a:xfrm rot="5400000">
              <a:off x="1015284" y="347243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5"/>
            <p:cNvSpPr/>
            <p:nvPr/>
          </p:nvSpPr>
          <p:spPr>
            <a:xfrm rot="5400000">
              <a:off x="1083725" y="356874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5"/>
            <p:cNvSpPr/>
            <p:nvPr/>
          </p:nvSpPr>
          <p:spPr>
            <a:xfrm rot="5400000">
              <a:off x="1151816" y="3471969"/>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5"/>
            <p:cNvSpPr/>
            <p:nvPr/>
          </p:nvSpPr>
          <p:spPr>
            <a:xfrm rot="5400000">
              <a:off x="1220665" y="3568800"/>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5"/>
            <p:cNvSpPr/>
            <p:nvPr/>
          </p:nvSpPr>
          <p:spPr>
            <a:xfrm rot="5400000">
              <a:off x="1288290" y="3472377"/>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5"/>
            <p:cNvSpPr/>
            <p:nvPr/>
          </p:nvSpPr>
          <p:spPr>
            <a:xfrm rot="5400000">
              <a:off x="1356731" y="3568800"/>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5"/>
            <p:cNvSpPr/>
            <p:nvPr/>
          </p:nvSpPr>
          <p:spPr>
            <a:xfrm rot="5400000">
              <a:off x="1424297" y="347243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5"/>
            <p:cNvSpPr/>
            <p:nvPr/>
          </p:nvSpPr>
          <p:spPr>
            <a:xfrm rot="5400000">
              <a:off x="1492738" y="356874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5"/>
            <p:cNvSpPr/>
            <p:nvPr/>
          </p:nvSpPr>
          <p:spPr>
            <a:xfrm rot="5400000">
              <a:off x="1560830" y="3471969"/>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4" name="Google Shape;514;p5"/>
          <p:cNvGrpSpPr/>
          <p:nvPr/>
        </p:nvGrpSpPr>
        <p:grpSpPr>
          <a:xfrm>
            <a:off x="-2055" y="1674450"/>
            <a:ext cx="1639955" cy="1172224"/>
            <a:chOff x="3832" y="2947400"/>
            <a:chExt cx="1639955" cy="1172224"/>
          </a:xfrm>
        </p:grpSpPr>
        <p:sp>
          <p:nvSpPr>
            <p:cNvPr id="515" name="Google Shape;515;p5"/>
            <p:cNvSpPr/>
            <p:nvPr/>
          </p:nvSpPr>
          <p:spPr>
            <a:xfrm rot="5400000">
              <a:off x="579206" y="2372026"/>
              <a:ext cx="485851" cy="1636600"/>
            </a:xfrm>
            <a:custGeom>
              <a:avLst/>
              <a:gdLst/>
              <a:ahLst/>
              <a:cxnLst/>
              <a:rect l="l" t="t" r="r" b="b"/>
              <a:pathLst>
                <a:path w="4167" h="37408" extrusionOk="0">
                  <a:moveTo>
                    <a:pt x="1" y="0"/>
                  </a:moveTo>
                  <a:lnTo>
                    <a:pt x="4167" y="0"/>
                  </a:lnTo>
                  <a:lnTo>
                    <a:pt x="4167" y="37407"/>
                  </a:lnTo>
                  <a:lnTo>
                    <a:pt x="1"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5"/>
            <p:cNvSpPr/>
            <p:nvPr/>
          </p:nvSpPr>
          <p:spPr>
            <a:xfrm rot="5400000">
              <a:off x="625754" y="2372077"/>
              <a:ext cx="393392" cy="1636600"/>
            </a:xfrm>
            <a:custGeom>
              <a:avLst/>
              <a:gdLst/>
              <a:ahLst/>
              <a:cxnLst/>
              <a:rect l="l" t="t" r="r" b="b"/>
              <a:pathLst>
                <a:path w="3374" h="37408" extrusionOk="0">
                  <a:moveTo>
                    <a:pt x="0" y="0"/>
                  </a:moveTo>
                  <a:lnTo>
                    <a:pt x="3374" y="0"/>
                  </a:lnTo>
                  <a:lnTo>
                    <a:pt x="3374" y="37407"/>
                  </a:lnTo>
                  <a:lnTo>
                    <a:pt x="0"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5"/>
            <p:cNvSpPr/>
            <p:nvPr/>
          </p:nvSpPr>
          <p:spPr>
            <a:xfrm rot="5400000">
              <a:off x="656652" y="2371610"/>
              <a:ext cx="331596" cy="1636600"/>
            </a:xfrm>
            <a:custGeom>
              <a:avLst/>
              <a:gdLst/>
              <a:ahLst/>
              <a:cxnLst/>
              <a:rect l="l" t="t" r="r" b="b"/>
              <a:pathLst>
                <a:path w="2844" h="37408" extrusionOk="0">
                  <a:moveTo>
                    <a:pt x="1" y="0"/>
                  </a:moveTo>
                  <a:lnTo>
                    <a:pt x="2843" y="0"/>
                  </a:lnTo>
                  <a:lnTo>
                    <a:pt x="2843" y="37407"/>
                  </a:lnTo>
                  <a:lnTo>
                    <a:pt x="1" y="37407"/>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5"/>
            <p:cNvSpPr/>
            <p:nvPr/>
          </p:nvSpPr>
          <p:spPr>
            <a:xfrm rot="5400000">
              <a:off x="702882" y="2372485"/>
              <a:ext cx="239136" cy="1636600"/>
            </a:xfrm>
            <a:custGeom>
              <a:avLst/>
              <a:gdLst/>
              <a:ahLst/>
              <a:cxnLst/>
              <a:rect l="l" t="t" r="r" b="b"/>
              <a:pathLst>
                <a:path w="2051" h="37408" extrusionOk="0">
                  <a:moveTo>
                    <a:pt x="1" y="0"/>
                  </a:moveTo>
                  <a:lnTo>
                    <a:pt x="2050" y="0"/>
                  </a:lnTo>
                  <a:lnTo>
                    <a:pt x="2050" y="37407"/>
                  </a:lnTo>
                  <a:lnTo>
                    <a:pt x="1"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5"/>
            <p:cNvSpPr/>
            <p:nvPr/>
          </p:nvSpPr>
          <p:spPr>
            <a:xfrm rot="5400000">
              <a:off x="701133" y="2736142"/>
              <a:ext cx="242634" cy="1636600"/>
            </a:xfrm>
            <a:custGeom>
              <a:avLst/>
              <a:gdLst/>
              <a:ahLst/>
              <a:cxnLst/>
              <a:rect l="l" t="t" r="r" b="b"/>
              <a:pathLst>
                <a:path w="2081" h="37408" extrusionOk="0">
                  <a:moveTo>
                    <a:pt x="1" y="0"/>
                  </a:moveTo>
                  <a:lnTo>
                    <a:pt x="2080" y="0"/>
                  </a:lnTo>
                  <a:lnTo>
                    <a:pt x="2080" y="37407"/>
                  </a:lnTo>
                  <a:lnTo>
                    <a:pt x="1"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5"/>
            <p:cNvSpPr/>
            <p:nvPr/>
          </p:nvSpPr>
          <p:spPr>
            <a:xfrm rot="5400000">
              <a:off x="810208" y="2869584"/>
              <a:ext cx="24485" cy="1636600"/>
            </a:xfrm>
            <a:custGeom>
              <a:avLst/>
              <a:gdLst/>
              <a:ahLst/>
              <a:cxnLst/>
              <a:rect l="l" t="t" r="r" b="b"/>
              <a:pathLst>
                <a:path w="210" h="37408" extrusionOk="0">
                  <a:moveTo>
                    <a:pt x="0" y="0"/>
                  </a:moveTo>
                  <a:lnTo>
                    <a:pt x="210" y="0"/>
                  </a:lnTo>
                  <a:lnTo>
                    <a:pt x="210" y="37407"/>
                  </a:lnTo>
                  <a:lnTo>
                    <a:pt x="0"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5"/>
            <p:cNvSpPr/>
            <p:nvPr/>
          </p:nvSpPr>
          <p:spPr>
            <a:xfrm rot="5400000">
              <a:off x="612640" y="3091515"/>
              <a:ext cx="419619" cy="1636600"/>
            </a:xfrm>
            <a:custGeom>
              <a:avLst/>
              <a:gdLst/>
              <a:ahLst/>
              <a:cxnLst/>
              <a:rect l="l" t="t" r="r" b="b"/>
              <a:pathLst>
                <a:path w="2313" h="37408" extrusionOk="0">
                  <a:moveTo>
                    <a:pt x="1" y="0"/>
                  </a:moveTo>
                  <a:lnTo>
                    <a:pt x="2312" y="0"/>
                  </a:lnTo>
                  <a:lnTo>
                    <a:pt x="2312" y="37407"/>
                  </a:lnTo>
                  <a:lnTo>
                    <a:pt x="1"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5"/>
            <p:cNvSpPr/>
            <p:nvPr/>
          </p:nvSpPr>
          <p:spPr>
            <a:xfrm rot="5400000">
              <a:off x="-6433" y="356874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5"/>
            <p:cNvSpPr/>
            <p:nvPr/>
          </p:nvSpPr>
          <p:spPr>
            <a:xfrm rot="5400000">
              <a:off x="61192" y="347243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5"/>
            <p:cNvSpPr/>
            <p:nvPr/>
          </p:nvSpPr>
          <p:spPr>
            <a:xfrm rot="5400000">
              <a:off x="129633" y="356874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5"/>
            <p:cNvSpPr/>
            <p:nvPr/>
          </p:nvSpPr>
          <p:spPr>
            <a:xfrm rot="5400000">
              <a:off x="197257" y="347243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5"/>
            <p:cNvSpPr/>
            <p:nvPr/>
          </p:nvSpPr>
          <p:spPr>
            <a:xfrm rot="5400000">
              <a:off x="266573" y="3568800"/>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5"/>
            <p:cNvSpPr/>
            <p:nvPr/>
          </p:nvSpPr>
          <p:spPr>
            <a:xfrm rot="5400000">
              <a:off x="334198" y="3472377"/>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5"/>
            <p:cNvSpPr/>
            <p:nvPr/>
          </p:nvSpPr>
          <p:spPr>
            <a:xfrm rot="5400000">
              <a:off x="402639" y="3568800"/>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5"/>
            <p:cNvSpPr/>
            <p:nvPr/>
          </p:nvSpPr>
          <p:spPr>
            <a:xfrm rot="5400000">
              <a:off x="470205" y="347243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5"/>
            <p:cNvSpPr/>
            <p:nvPr/>
          </p:nvSpPr>
          <p:spPr>
            <a:xfrm rot="5400000">
              <a:off x="538646" y="356874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5"/>
            <p:cNvSpPr/>
            <p:nvPr/>
          </p:nvSpPr>
          <p:spPr>
            <a:xfrm rot="5400000">
              <a:off x="606271" y="347243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5"/>
            <p:cNvSpPr/>
            <p:nvPr/>
          </p:nvSpPr>
          <p:spPr>
            <a:xfrm rot="5400000">
              <a:off x="675586" y="3568800"/>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5"/>
            <p:cNvSpPr/>
            <p:nvPr/>
          </p:nvSpPr>
          <p:spPr>
            <a:xfrm rot="5400000">
              <a:off x="743211" y="3472377"/>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5"/>
            <p:cNvSpPr/>
            <p:nvPr/>
          </p:nvSpPr>
          <p:spPr>
            <a:xfrm rot="5400000">
              <a:off x="811652" y="3568800"/>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5"/>
            <p:cNvSpPr/>
            <p:nvPr/>
          </p:nvSpPr>
          <p:spPr>
            <a:xfrm rot="5400000">
              <a:off x="879218" y="3472435"/>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5"/>
            <p:cNvSpPr/>
            <p:nvPr/>
          </p:nvSpPr>
          <p:spPr>
            <a:xfrm rot="5400000">
              <a:off x="947659" y="356874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5"/>
            <p:cNvSpPr/>
            <p:nvPr/>
          </p:nvSpPr>
          <p:spPr>
            <a:xfrm rot="5400000">
              <a:off x="1015284" y="347243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5"/>
            <p:cNvSpPr/>
            <p:nvPr/>
          </p:nvSpPr>
          <p:spPr>
            <a:xfrm rot="5400000">
              <a:off x="1083725" y="356874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5"/>
            <p:cNvSpPr/>
            <p:nvPr/>
          </p:nvSpPr>
          <p:spPr>
            <a:xfrm rot="5400000">
              <a:off x="1151816" y="3471969"/>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5"/>
            <p:cNvSpPr/>
            <p:nvPr/>
          </p:nvSpPr>
          <p:spPr>
            <a:xfrm rot="5400000">
              <a:off x="1220665" y="3568800"/>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5"/>
            <p:cNvSpPr/>
            <p:nvPr/>
          </p:nvSpPr>
          <p:spPr>
            <a:xfrm rot="5400000">
              <a:off x="1288290" y="3472377"/>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5"/>
            <p:cNvSpPr/>
            <p:nvPr/>
          </p:nvSpPr>
          <p:spPr>
            <a:xfrm rot="5400000">
              <a:off x="1356731" y="3568800"/>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5"/>
            <p:cNvSpPr/>
            <p:nvPr/>
          </p:nvSpPr>
          <p:spPr>
            <a:xfrm rot="5400000">
              <a:off x="1424297" y="347243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5"/>
            <p:cNvSpPr/>
            <p:nvPr/>
          </p:nvSpPr>
          <p:spPr>
            <a:xfrm rot="5400000">
              <a:off x="1492738" y="356874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5"/>
            <p:cNvSpPr/>
            <p:nvPr/>
          </p:nvSpPr>
          <p:spPr>
            <a:xfrm rot="5400000">
              <a:off x="1560830" y="3471969"/>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6" name="Google Shape;546;p5"/>
          <p:cNvSpPr txBox="1">
            <a:spLocks noGrp="1"/>
          </p:cNvSpPr>
          <p:nvPr>
            <p:ph type="title"/>
          </p:nvPr>
        </p:nvSpPr>
        <p:spPr>
          <a:xfrm>
            <a:off x="711725" y="407075"/>
            <a:ext cx="77205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800"/>
              <a:buNone/>
              <a:defRPr sz="26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47" name="Google Shape;547;p5"/>
          <p:cNvSpPr txBox="1">
            <a:spLocks noGrp="1"/>
          </p:cNvSpPr>
          <p:nvPr>
            <p:ph type="title" idx="2"/>
          </p:nvPr>
        </p:nvSpPr>
        <p:spPr>
          <a:xfrm>
            <a:off x="2718009" y="1854239"/>
            <a:ext cx="2824500" cy="3672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1700">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48" name="Google Shape;548;p5"/>
          <p:cNvSpPr txBox="1">
            <a:spLocks noGrp="1"/>
          </p:cNvSpPr>
          <p:nvPr>
            <p:ph type="subTitle" idx="1"/>
          </p:nvPr>
        </p:nvSpPr>
        <p:spPr>
          <a:xfrm>
            <a:off x="2718000" y="2234169"/>
            <a:ext cx="3708000" cy="443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49" name="Google Shape;549;p5"/>
          <p:cNvSpPr txBox="1">
            <a:spLocks noGrp="1"/>
          </p:cNvSpPr>
          <p:nvPr>
            <p:ph type="title" idx="3"/>
          </p:nvPr>
        </p:nvSpPr>
        <p:spPr>
          <a:xfrm>
            <a:off x="3601458" y="3179755"/>
            <a:ext cx="2824500" cy="367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1700">
                <a:solidFill>
                  <a:schemeClr val="accent1"/>
                </a:solidFill>
              </a:defRPr>
            </a:lvl1pPr>
            <a:lvl2pPr lvl="1" algn="r" rtl="0">
              <a:spcBef>
                <a:spcPts val="0"/>
              </a:spcBef>
              <a:spcAft>
                <a:spcPts val="0"/>
              </a:spcAft>
              <a:buSzPts val="2800"/>
              <a:buNone/>
              <a:defRPr/>
            </a:lvl2pPr>
            <a:lvl3pPr lvl="2" algn="r" rtl="0">
              <a:spcBef>
                <a:spcPts val="0"/>
              </a:spcBef>
              <a:spcAft>
                <a:spcPts val="0"/>
              </a:spcAft>
              <a:buSzPts val="2800"/>
              <a:buNone/>
              <a:defRPr/>
            </a:lvl3pPr>
            <a:lvl4pPr lvl="3" algn="r" rtl="0">
              <a:spcBef>
                <a:spcPts val="0"/>
              </a:spcBef>
              <a:spcAft>
                <a:spcPts val="0"/>
              </a:spcAft>
              <a:buSzPts val="2800"/>
              <a:buNone/>
              <a:defRPr/>
            </a:lvl4pPr>
            <a:lvl5pPr lvl="4" algn="r" rtl="0">
              <a:spcBef>
                <a:spcPts val="0"/>
              </a:spcBef>
              <a:spcAft>
                <a:spcPts val="0"/>
              </a:spcAft>
              <a:buSzPts val="2800"/>
              <a:buNone/>
              <a:defRPr/>
            </a:lvl5pPr>
            <a:lvl6pPr lvl="5" algn="r" rtl="0">
              <a:spcBef>
                <a:spcPts val="0"/>
              </a:spcBef>
              <a:spcAft>
                <a:spcPts val="0"/>
              </a:spcAft>
              <a:buSzPts val="2800"/>
              <a:buNone/>
              <a:defRPr/>
            </a:lvl6pPr>
            <a:lvl7pPr lvl="6" algn="r" rtl="0">
              <a:spcBef>
                <a:spcPts val="0"/>
              </a:spcBef>
              <a:spcAft>
                <a:spcPts val="0"/>
              </a:spcAft>
              <a:buSzPts val="2800"/>
              <a:buNone/>
              <a:defRPr/>
            </a:lvl7pPr>
            <a:lvl8pPr lvl="7" algn="r" rtl="0">
              <a:spcBef>
                <a:spcPts val="0"/>
              </a:spcBef>
              <a:spcAft>
                <a:spcPts val="0"/>
              </a:spcAft>
              <a:buSzPts val="2800"/>
              <a:buNone/>
              <a:defRPr/>
            </a:lvl8pPr>
            <a:lvl9pPr lvl="8" algn="r" rtl="0">
              <a:spcBef>
                <a:spcPts val="0"/>
              </a:spcBef>
              <a:spcAft>
                <a:spcPts val="0"/>
              </a:spcAft>
              <a:buSzPts val="2800"/>
              <a:buNone/>
              <a:defRPr/>
            </a:lvl9pPr>
          </a:lstStyle>
          <a:p>
            <a:endParaRPr/>
          </a:p>
        </p:txBody>
      </p:sp>
      <p:sp>
        <p:nvSpPr>
          <p:cNvPr id="550" name="Google Shape;550;p5"/>
          <p:cNvSpPr txBox="1">
            <a:spLocks noGrp="1"/>
          </p:cNvSpPr>
          <p:nvPr>
            <p:ph type="subTitle" idx="4"/>
          </p:nvPr>
        </p:nvSpPr>
        <p:spPr>
          <a:xfrm>
            <a:off x="2718000" y="3559667"/>
            <a:ext cx="3708000" cy="443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1400"/>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grpSp>
        <p:nvGrpSpPr>
          <p:cNvPr id="551" name="Google Shape;551;p5"/>
          <p:cNvGrpSpPr/>
          <p:nvPr/>
        </p:nvGrpSpPr>
        <p:grpSpPr>
          <a:xfrm>
            <a:off x="3672" y="1109121"/>
            <a:ext cx="9133759" cy="194554"/>
            <a:chOff x="3672" y="1185321"/>
            <a:chExt cx="9133759" cy="194554"/>
          </a:xfrm>
        </p:grpSpPr>
        <p:sp>
          <p:nvSpPr>
            <p:cNvPr id="552" name="Google Shape;552;p5"/>
            <p:cNvSpPr/>
            <p:nvPr/>
          </p:nvSpPr>
          <p:spPr>
            <a:xfrm rot="5400000" flipH="1">
              <a:off x="-9853" y="1296510"/>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5"/>
            <p:cNvSpPr/>
            <p:nvPr/>
          </p:nvSpPr>
          <p:spPr>
            <a:xfrm rot="5400000" flipH="1">
              <a:off x="59462"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5"/>
            <p:cNvSpPr/>
            <p:nvPr/>
          </p:nvSpPr>
          <p:spPr>
            <a:xfrm rot="5400000" flipH="1">
              <a:off x="127087"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5"/>
            <p:cNvSpPr/>
            <p:nvPr/>
          </p:nvSpPr>
          <p:spPr>
            <a:xfrm rot="5400000" flipH="1">
              <a:off x="195528"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5"/>
            <p:cNvSpPr/>
            <p:nvPr/>
          </p:nvSpPr>
          <p:spPr>
            <a:xfrm rot="5400000" flipH="1">
              <a:off x="263969"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5"/>
            <p:cNvSpPr/>
            <p:nvPr/>
          </p:nvSpPr>
          <p:spPr>
            <a:xfrm rot="5400000" flipH="1">
              <a:off x="332468" y="1201019"/>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5"/>
            <p:cNvSpPr/>
            <p:nvPr/>
          </p:nvSpPr>
          <p:spPr>
            <a:xfrm rot="5400000" flipH="1">
              <a:off x="400035"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5"/>
            <p:cNvSpPr/>
            <p:nvPr/>
          </p:nvSpPr>
          <p:spPr>
            <a:xfrm rot="5400000" flipH="1">
              <a:off x="468476"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5"/>
            <p:cNvSpPr/>
            <p:nvPr/>
          </p:nvSpPr>
          <p:spPr>
            <a:xfrm rot="5400000" flipH="1">
              <a:off x="536101"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5"/>
            <p:cNvSpPr/>
            <p:nvPr/>
          </p:nvSpPr>
          <p:spPr>
            <a:xfrm rot="5400000" flipH="1">
              <a:off x="604541"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5"/>
            <p:cNvSpPr/>
            <p:nvPr/>
          </p:nvSpPr>
          <p:spPr>
            <a:xfrm rot="5400000" flipH="1">
              <a:off x="672633" y="1296918"/>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5"/>
            <p:cNvSpPr/>
            <p:nvPr/>
          </p:nvSpPr>
          <p:spPr>
            <a:xfrm rot="5400000" flipH="1">
              <a:off x="741482"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5"/>
            <p:cNvSpPr/>
            <p:nvPr/>
          </p:nvSpPr>
          <p:spPr>
            <a:xfrm rot="5400000" flipH="1">
              <a:off x="809048"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5"/>
            <p:cNvSpPr/>
            <p:nvPr/>
          </p:nvSpPr>
          <p:spPr>
            <a:xfrm rot="5400000" flipH="1">
              <a:off x="877489"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5"/>
            <p:cNvSpPr/>
            <p:nvPr/>
          </p:nvSpPr>
          <p:spPr>
            <a:xfrm rot="5400000" flipH="1">
              <a:off x="945114"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5"/>
            <p:cNvSpPr/>
            <p:nvPr/>
          </p:nvSpPr>
          <p:spPr>
            <a:xfrm rot="5400000" flipH="1">
              <a:off x="1013555"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5"/>
            <p:cNvSpPr/>
            <p:nvPr/>
          </p:nvSpPr>
          <p:spPr>
            <a:xfrm rot="5400000" flipH="1">
              <a:off x="1081180"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5"/>
            <p:cNvSpPr/>
            <p:nvPr/>
          </p:nvSpPr>
          <p:spPr>
            <a:xfrm rot="5400000" flipH="1">
              <a:off x="1150029" y="1200552"/>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5"/>
            <p:cNvSpPr/>
            <p:nvPr/>
          </p:nvSpPr>
          <p:spPr>
            <a:xfrm rot="5400000" flipH="1">
              <a:off x="1218120" y="129732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5"/>
            <p:cNvSpPr/>
            <p:nvPr/>
          </p:nvSpPr>
          <p:spPr>
            <a:xfrm rot="5400000" flipH="1">
              <a:off x="1286561" y="1201019"/>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5"/>
            <p:cNvSpPr/>
            <p:nvPr/>
          </p:nvSpPr>
          <p:spPr>
            <a:xfrm rot="5400000" flipH="1">
              <a:off x="1354127"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5"/>
            <p:cNvSpPr/>
            <p:nvPr/>
          </p:nvSpPr>
          <p:spPr>
            <a:xfrm rot="5400000" flipH="1">
              <a:off x="1422568"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5"/>
            <p:cNvSpPr/>
            <p:nvPr/>
          </p:nvSpPr>
          <p:spPr>
            <a:xfrm rot="5400000" flipH="1">
              <a:off x="1490193"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5"/>
            <p:cNvSpPr/>
            <p:nvPr/>
          </p:nvSpPr>
          <p:spPr>
            <a:xfrm rot="5400000" flipH="1">
              <a:off x="1558634"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5"/>
            <p:cNvSpPr/>
            <p:nvPr/>
          </p:nvSpPr>
          <p:spPr>
            <a:xfrm rot="5400000" flipH="1">
              <a:off x="1626259"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5"/>
            <p:cNvSpPr/>
            <p:nvPr/>
          </p:nvSpPr>
          <p:spPr>
            <a:xfrm rot="5400000" flipH="1">
              <a:off x="1695108" y="1200552"/>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5"/>
            <p:cNvSpPr/>
            <p:nvPr/>
          </p:nvSpPr>
          <p:spPr>
            <a:xfrm rot="5400000" flipH="1">
              <a:off x="1763141"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5"/>
            <p:cNvSpPr/>
            <p:nvPr/>
          </p:nvSpPr>
          <p:spPr>
            <a:xfrm rot="5400000" flipH="1">
              <a:off x="1831582"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5"/>
            <p:cNvSpPr/>
            <p:nvPr/>
          </p:nvSpPr>
          <p:spPr>
            <a:xfrm rot="5400000" flipH="1">
              <a:off x="1899206"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5"/>
            <p:cNvSpPr/>
            <p:nvPr/>
          </p:nvSpPr>
          <p:spPr>
            <a:xfrm rot="5400000" flipH="1">
              <a:off x="1967647"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5"/>
            <p:cNvSpPr/>
            <p:nvPr/>
          </p:nvSpPr>
          <p:spPr>
            <a:xfrm rot="5400000" flipH="1">
              <a:off x="2035272"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5"/>
            <p:cNvSpPr/>
            <p:nvPr/>
          </p:nvSpPr>
          <p:spPr>
            <a:xfrm rot="5400000" flipH="1">
              <a:off x="2103713"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5"/>
            <p:cNvSpPr/>
            <p:nvPr/>
          </p:nvSpPr>
          <p:spPr>
            <a:xfrm rot="5400000" flipH="1">
              <a:off x="2171804" y="1296918"/>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5"/>
            <p:cNvSpPr/>
            <p:nvPr/>
          </p:nvSpPr>
          <p:spPr>
            <a:xfrm rot="5400000" flipH="1">
              <a:off x="2240653"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5"/>
            <p:cNvSpPr/>
            <p:nvPr/>
          </p:nvSpPr>
          <p:spPr>
            <a:xfrm rot="5400000" flipH="1">
              <a:off x="2308220"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5"/>
            <p:cNvSpPr/>
            <p:nvPr/>
          </p:nvSpPr>
          <p:spPr>
            <a:xfrm rot="5400000" flipH="1">
              <a:off x="2376661"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5"/>
            <p:cNvSpPr/>
            <p:nvPr/>
          </p:nvSpPr>
          <p:spPr>
            <a:xfrm rot="5400000" flipH="1">
              <a:off x="2444285"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5"/>
            <p:cNvSpPr/>
            <p:nvPr/>
          </p:nvSpPr>
          <p:spPr>
            <a:xfrm rot="5400000" flipH="1">
              <a:off x="2512726"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5"/>
            <p:cNvSpPr/>
            <p:nvPr/>
          </p:nvSpPr>
          <p:spPr>
            <a:xfrm rot="5400000" flipH="1">
              <a:off x="2580351"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5"/>
            <p:cNvSpPr/>
            <p:nvPr/>
          </p:nvSpPr>
          <p:spPr>
            <a:xfrm rot="5400000" flipH="1">
              <a:off x="2649667"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5"/>
            <p:cNvSpPr/>
            <p:nvPr/>
          </p:nvSpPr>
          <p:spPr>
            <a:xfrm rot="5400000" flipH="1">
              <a:off x="2717291" y="129732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5"/>
            <p:cNvSpPr/>
            <p:nvPr/>
          </p:nvSpPr>
          <p:spPr>
            <a:xfrm rot="5400000" flipH="1">
              <a:off x="2785732" y="1201019"/>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5"/>
            <p:cNvSpPr/>
            <p:nvPr/>
          </p:nvSpPr>
          <p:spPr>
            <a:xfrm rot="5400000" flipH="1">
              <a:off x="2853299"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5"/>
            <p:cNvSpPr/>
            <p:nvPr/>
          </p:nvSpPr>
          <p:spPr>
            <a:xfrm rot="5400000" flipH="1">
              <a:off x="2921740"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5"/>
            <p:cNvSpPr/>
            <p:nvPr/>
          </p:nvSpPr>
          <p:spPr>
            <a:xfrm rot="5400000" flipH="1">
              <a:off x="2989365"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5"/>
            <p:cNvSpPr/>
            <p:nvPr/>
          </p:nvSpPr>
          <p:spPr>
            <a:xfrm rot="5400000" flipH="1">
              <a:off x="3058680"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5"/>
            <p:cNvSpPr/>
            <p:nvPr/>
          </p:nvSpPr>
          <p:spPr>
            <a:xfrm rot="5400000" flipH="1">
              <a:off x="3126305" y="129732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5"/>
            <p:cNvSpPr/>
            <p:nvPr/>
          </p:nvSpPr>
          <p:spPr>
            <a:xfrm rot="5400000" flipH="1">
              <a:off x="3194746"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5"/>
            <p:cNvSpPr/>
            <p:nvPr/>
          </p:nvSpPr>
          <p:spPr>
            <a:xfrm rot="5400000" flipH="1">
              <a:off x="3262312"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5"/>
            <p:cNvSpPr/>
            <p:nvPr/>
          </p:nvSpPr>
          <p:spPr>
            <a:xfrm rot="5400000" flipH="1">
              <a:off x="3330753"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5"/>
            <p:cNvSpPr/>
            <p:nvPr/>
          </p:nvSpPr>
          <p:spPr>
            <a:xfrm rot="5400000" flipH="1">
              <a:off x="3398378"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5"/>
            <p:cNvSpPr/>
            <p:nvPr/>
          </p:nvSpPr>
          <p:spPr>
            <a:xfrm rot="5400000" flipH="1">
              <a:off x="3467262"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5"/>
            <p:cNvSpPr/>
            <p:nvPr/>
          </p:nvSpPr>
          <p:spPr>
            <a:xfrm rot="5400000" flipH="1">
              <a:off x="3534887"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5"/>
            <p:cNvSpPr/>
            <p:nvPr/>
          </p:nvSpPr>
          <p:spPr>
            <a:xfrm rot="5400000" flipH="1">
              <a:off x="3603328"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5"/>
            <p:cNvSpPr/>
            <p:nvPr/>
          </p:nvSpPr>
          <p:spPr>
            <a:xfrm rot="5400000" flipH="1">
              <a:off x="3670952"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5"/>
            <p:cNvSpPr/>
            <p:nvPr/>
          </p:nvSpPr>
          <p:spPr>
            <a:xfrm rot="5400000" flipH="1">
              <a:off x="3739393"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5"/>
            <p:cNvSpPr/>
            <p:nvPr/>
          </p:nvSpPr>
          <p:spPr>
            <a:xfrm rot="5400000" flipH="1">
              <a:off x="3807485" y="129687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5"/>
            <p:cNvSpPr/>
            <p:nvPr/>
          </p:nvSpPr>
          <p:spPr>
            <a:xfrm rot="5400000" flipH="1">
              <a:off x="3876334" y="12009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5"/>
            <p:cNvSpPr/>
            <p:nvPr/>
          </p:nvSpPr>
          <p:spPr>
            <a:xfrm rot="5400000" flipH="1">
              <a:off x="3943900" y="129733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5"/>
            <p:cNvSpPr/>
            <p:nvPr/>
          </p:nvSpPr>
          <p:spPr>
            <a:xfrm rot="5400000" flipH="1">
              <a:off x="4012341"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5"/>
            <p:cNvSpPr/>
            <p:nvPr/>
          </p:nvSpPr>
          <p:spPr>
            <a:xfrm rot="5400000" flipH="1">
              <a:off x="4079966"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5"/>
            <p:cNvSpPr/>
            <p:nvPr/>
          </p:nvSpPr>
          <p:spPr>
            <a:xfrm rot="5400000" flipH="1">
              <a:off x="4148407"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5"/>
            <p:cNvSpPr/>
            <p:nvPr/>
          </p:nvSpPr>
          <p:spPr>
            <a:xfrm rot="5400000" flipH="1">
              <a:off x="4216032"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5"/>
            <p:cNvSpPr/>
            <p:nvPr/>
          </p:nvSpPr>
          <p:spPr>
            <a:xfrm rot="5400000" flipH="1">
              <a:off x="4285347" y="12009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5"/>
            <p:cNvSpPr/>
            <p:nvPr/>
          </p:nvSpPr>
          <p:spPr>
            <a:xfrm rot="5400000" flipH="1">
              <a:off x="4352972" y="129727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5"/>
            <p:cNvSpPr/>
            <p:nvPr/>
          </p:nvSpPr>
          <p:spPr>
            <a:xfrm rot="5400000" flipH="1">
              <a:off x="4421413" y="1200972"/>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5"/>
            <p:cNvSpPr/>
            <p:nvPr/>
          </p:nvSpPr>
          <p:spPr>
            <a:xfrm rot="5400000" flipH="1">
              <a:off x="4488979"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5"/>
            <p:cNvSpPr/>
            <p:nvPr/>
          </p:nvSpPr>
          <p:spPr>
            <a:xfrm rot="5400000" flipH="1">
              <a:off x="4557420"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5"/>
            <p:cNvSpPr/>
            <p:nvPr/>
          </p:nvSpPr>
          <p:spPr>
            <a:xfrm rot="5400000" flipH="1">
              <a:off x="4625045"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5"/>
            <p:cNvSpPr/>
            <p:nvPr/>
          </p:nvSpPr>
          <p:spPr>
            <a:xfrm rot="5400000" flipH="1">
              <a:off x="4694360" y="12009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5"/>
            <p:cNvSpPr/>
            <p:nvPr/>
          </p:nvSpPr>
          <p:spPr>
            <a:xfrm rot="5400000" flipH="1">
              <a:off x="4761985" y="129727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5"/>
            <p:cNvSpPr/>
            <p:nvPr/>
          </p:nvSpPr>
          <p:spPr>
            <a:xfrm rot="5400000" flipH="1">
              <a:off x="4830426" y="12009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5"/>
            <p:cNvSpPr/>
            <p:nvPr/>
          </p:nvSpPr>
          <p:spPr>
            <a:xfrm rot="5400000" flipH="1">
              <a:off x="4897993" y="129733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5"/>
            <p:cNvSpPr/>
            <p:nvPr/>
          </p:nvSpPr>
          <p:spPr>
            <a:xfrm rot="5400000" flipH="1">
              <a:off x="4966433"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5"/>
            <p:cNvSpPr/>
            <p:nvPr/>
          </p:nvSpPr>
          <p:spPr>
            <a:xfrm rot="5400000" flipH="1">
              <a:off x="5034058"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5"/>
            <p:cNvSpPr/>
            <p:nvPr/>
          </p:nvSpPr>
          <p:spPr>
            <a:xfrm rot="5400000" flipH="1">
              <a:off x="5102725"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5"/>
            <p:cNvSpPr/>
            <p:nvPr/>
          </p:nvSpPr>
          <p:spPr>
            <a:xfrm rot="5400000" flipH="1">
              <a:off x="5170350"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5"/>
            <p:cNvSpPr/>
            <p:nvPr/>
          </p:nvSpPr>
          <p:spPr>
            <a:xfrm rot="5400000" flipH="1">
              <a:off x="5238791"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5"/>
            <p:cNvSpPr/>
            <p:nvPr/>
          </p:nvSpPr>
          <p:spPr>
            <a:xfrm rot="5400000" flipH="1">
              <a:off x="5306882" y="1296036"/>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5"/>
            <p:cNvSpPr/>
            <p:nvPr/>
          </p:nvSpPr>
          <p:spPr>
            <a:xfrm rot="5400000" flipH="1">
              <a:off x="5375731" y="12001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5"/>
            <p:cNvSpPr/>
            <p:nvPr/>
          </p:nvSpPr>
          <p:spPr>
            <a:xfrm rot="5400000" flipH="1">
              <a:off x="5443297" y="1296502"/>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5"/>
            <p:cNvSpPr/>
            <p:nvPr/>
          </p:nvSpPr>
          <p:spPr>
            <a:xfrm rot="5400000" flipH="1">
              <a:off x="5511738"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5"/>
            <p:cNvSpPr/>
            <p:nvPr/>
          </p:nvSpPr>
          <p:spPr>
            <a:xfrm rot="5400000" flipH="1">
              <a:off x="5579363"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5"/>
            <p:cNvSpPr/>
            <p:nvPr/>
          </p:nvSpPr>
          <p:spPr>
            <a:xfrm rot="5400000" flipH="1">
              <a:off x="5647804"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5"/>
            <p:cNvSpPr/>
            <p:nvPr/>
          </p:nvSpPr>
          <p:spPr>
            <a:xfrm rot="5400000" flipH="1">
              <a:off x="5715429"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5"/>
            <p:cNvSpPr/>
            <p:nvPr/>
          </p:nvSpPr>
          <p:spPr>
            <a:xfrm rot="5400000" flipH="1">
              <a:off x="5784744" y="12001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5"/>
            <p:cNvSpPr/>
            <p:nvPr/>
          </p:nvSpPr>
          <p:spPr>
            <a:xfrm rot="5400000" flipH="1">
              <a:off x="5852369" y="129644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5"/>
            <p:cNvSpPr/>
            <p:nvPr/>
          </p:nvSpPr>
          <p:spPr>
            <a:xfrm rot="5400000" flipH="1">
              <a:off x="5920810" y="120013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5"/>
            <p:cNvSpPr/>
            <p:nvPr/>
          </p:nvSpPr>
          <p:spPr>
            <a:xfrm rot="5400000" flipH="1">
              <a:off x="5988376"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5"/>
            <p:cNvSpPr/>
            <p:nvPr/>
          </p:nvSpPr>
          <p:spPr>
            <a:xfrm rot="5400000" flipH="1">
              <a:off x="6056817"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5"/>
            <p:cNvSpPr/>
            <p:nvPr/>
          </p:nvSpPr>
          <p:spPr>
            <a:xfrm rot="5400000" flipH="1">
              <a:off x="6124442"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5"/>
            <p:cNvSpPr/>
            <p:nvPr/>
          </p:nvSpPr>
          <p:spPr>
            <a:xfrm rot="5400000" flipH="1">
              <a:off x="6193758" y="12001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5"/>
            <p:cNvSpPr/>
            <p:nvPr/>
          </p:nvSpPr>
          <p:spPr>
            <a:xfrm rot="5400000" flipH="1">
              <a:off x="6261382" y="129644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5"/>
            <p:cNvSpPr/>
            <p:nvPr/>
          </p:nvSpPr>
          <p:spPr>
            <a:xfrm rot="5400000" flipH="1">
              <a:off x="6329823" y="12001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5"/>
            <p:cNvSpPr/>
            <p:nvPr/>
          </p:nvSpPr>
          <p:spPr>
            <a:xfrm rot="5400000" flipH="1">
              <a:off x="6397390" y="1296502"/>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5"/>
            <p:cNvSpPr/>
            <p:nvPr/>
          </p:nvSpPr>
          <p:spPr>
            <a:xfrm rot="5400000" flipH="1">
              <a:off x="6465831"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5"/>
            <p:cNvSpPr/>
            <p:nvPr/>
          </p:nvSpPr>
          <p:spPr>
            <a:xfrm rot="5400000" flipH="1">
              <a:off x="6533456"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5"/>
            <p:cNvSpPr/>
            <p:nvPr/>
          </p:nvSpPr>
          <p:spPr>
            <a:xfrm rot="5400000" flipH="1">
              <a:off x="6601859" y="120014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5"/>
            <p:cNvSpPr/>
            <p:nvPr/>
          </p:nvSpPr>
          <p:spPr>
            <a:xfrm rot="5400000" flipH="1">
              <a:off x="6669425" y="129651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5"/>
            <p:cNvSpPr/>
            <p:nvPr/>
          </p:nvSpPr>
          <p:spPr>
            <a:xfrm rot="5400000" flipH="1">
              <a:off x="6737866" y="120008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5"/>
            <p:cNvSpPr/>
            <p:nvPr/>
          </p:nvSpPr>
          <p:spPr>
            <a:xfrm rot="5400000" flipH="1">
              <a:off x="6805491"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5"/>
            <p:cNvSpPr/>
            <p:nvPr/>
          </p:nvSpPr>
          <p:spPr>
            <a:xfrm rot="5400000" flipH="1">
              <a:off x="6873932" y="120008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5"/>
            <p:cNvSpPr/>
            <p:nvPr/>
          </p:nvSpPr>
          <p:spPr>
            <a:xfrm rot="5400000" flipH="1">
              <a:off x="6941557"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5"/>
            <p:cNvSpPr/>
            <p:nvPr/>
          </p:nvSpPr>
          <p:spPr>
            <a:xfrm rot="5400000" flipH="1">
              <a:off x="7010872" y="120014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5"/>
            <p:cNvSpPr/>
            <p:nvPr/>
          </p:nvSpPr>
          <p:spPr>
            <a:xfrm rot="5400000" flipH="1">
              <a:off x="7078497" y="129645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5"/>
            <p:cNvSpPr/>
            <p:nvPr/>
          </p:nvSpPr>
          <p:spPr>
            <a:xfrm rot="5400000" flipH="1">
              <a:off x="7146938" y="120014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5"/>
            <p:cNvSpPr/>
            <p:nvPr/>
          </p:nvSpPr>
          <p:spPr>
            <a:xfrm rot="5400000" flipH="1">
              <a:off x="7214504"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5"/>
            <p:cNvSpPr/>
            <p:nvPr/>
          </p:nvSpPr>
          <p:spPr>
            <a:xfrm rot="5400000" flipH="1">
              <a:off x="7282945" y="120008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5"/>
            <p:cNvSpPr/>
            <p:nvPr/>
          </p:nvSpPr>
          <p:spPr>
            <a:xfrm rot="5400000" flipH="1">
              <a:off x="7350570"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5"/>
            <p:cNvSpPr/>
            <p:nvPr/>
          </p:nvSpPr>
          <p:spPr>
            <a:xfrm rot="5400000" flipH="1">
              <a:off x="7419885" y="120014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5"/>
            <p:cNvSpPr/>
            <p:nvPr/>
          </p:nvSpPr>
          <p:spPr>
            <a:xfrm rot="5400000" flipH="1">
              <a:off x="7487510" y="129645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5"/>
            <p:cNvSpPr/>
            <p:nvPr/>
          </p:nvSpPr>
          <p:spPr>
            <a:xfrm rot="5400000" flipH="1">
              <a:off x="7555951" y="120014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5"/>
            <p:cNvSpPr/>
            <p:nvPr/>
          </p:nvSpPr>
          <p:spPr>
            <a:xfrm rot="5400000" flipH="1">
              <a:off x="7623518" y="129651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5"/>
            <p:cNvSpPr/>
            <p:nvPr/>
          </p:nvSpPr>
          <p:spPr>
            <a:xfrm rot="5400000" flipH="1">
              <a:off x="7691958" y="120008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5"/>
            <p:cNvSpPr/>
            <p:nvPr/>
          </p:nvSpPr>
          <p:spPr>
            <a:xfrm rot="5400000" flipH="1">
              <a:off x="7759583"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5"/>
            <p:cNvSpPr/>
            <p:nvPr/>
          </p:nvSpPr>
          <p:spPr>
            <a:xfrm rot="5400000" flipH="1">
              <a:off x="7828250"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5"/>
            <p:cNvSpPr/>
            <p:nvPr/>
          </p:nvSpPr>
          <p:spPr>
            <a:xfrm rot="5400000" flipH="1">
              <a:off x="7895875"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5"/>
            <p:cNvSpPr/>
            <p:nvPr/>
          </p:nvSpPr>
          <p:spPr>
            <a:xfrm rot="5400000" flipH="1">
              <a:off x="7964316"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5"/>
            <p:cNvSpPr/>
            <p:nvPr/>
          </p:nvSpPr>
          <p:spPr>
            <a:xfrm rot="5400000" flipH="1">
              <a:off x="8032407" y="129521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5"/>
            <p:cNvSpPr/>
            <p:nvPr/>
          </p:nvSpPr>
          <p:spPr>
            <a:xfrm rot="5400000" flipH="1">
              <a:off x="8101256" y="119931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5"/>
            <p:cNvSpPr/>
            <p:nvPr/>
          </p:nvSpPr>
          <p:spPr>
            <a:xfrm rot="5400000" flipH="1">
              <a:off x="8168822" y="1295677"/>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5"/>
            <p:cNvSpPr/>
            <p:nvPr/>
          </p:nvSpPr>
          <p:spPr>
            <a:xfrm rot="5400000" flipH="1">
              <a:off x="8237263"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5"/>
            <p:cNvSpPr/>
            <p:nvPr/>
          </p:nvSpPr>
          <p:spPr>
            <a:xfrm rot="5400000" flipH="1">
              <a:off x="8304888"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5"/>
            <p:cNvSpPr/>
            <p:nvPr/>
          </p:nvSpPr>
          <p:spPr>
            <a:xfrm rot="5400000" flipH="1">
              <a:off x="8373329"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5"/>
            <p:cNvSpPr/>
            <p:nvPr/>
          </p:nvSpPr>
          <p:spPr>
            <a:xfrm rot="5400000" flipH="1">
              <a:off x="8440954"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5"/>
            <p:cNvSpPr/>
            <p:nvPr/>
          </p:nvSpPr>
          <p:spPr>
            <a:xfrm rot="5400000" flipH="1">
              <a:off x="8510269" y="119931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5"/>
            <p:cNvSpPr/>
            <p:nvPr/>
          </p:nvSpPr>
          <p:spPr>
            <a:xfrm rot="5400000" flipH="1">
              <a:off x="8577894" y="129561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5"/>
            <p:cNvSpPr/>
            <p:nvPr/>
          </p:nvSpPr>
          <p:spPr>
            <a:xfrm rot="5400000" flipH="1">
              <a:off x="8646335" y="1199312"/>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5"/>
            <p:cNvSpPr/>
            <p:nvPr/>
          </p:nvSpPr>
          <p:spPr>
            <a:xfrm rot="5400000" flipH="1">
              <a:off x="8713901"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5"/>
            <p:cNvSpPr/>
            <p:nvPr/>
          </p:nvSpPr>
          <p:spPr>
            <a:xfrm rot="5400000" flipH="1">
              <a:off x="8782342"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5"/>
            <p:cNvSpPr/>
            <p:nvPr/>
          </p:nvSpPr>
          <p:spPr>
            <a:xfrm rot="5400000" flipH="1">
              <a:off x="8849967"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5"/>
            <p:cNvSpPr/>
            <p:nvPr/>
          </p:nvSpPr>
          <p:spPr>
            <a:xfrm rot="5400000" flipH="1">
              <a:off x="8919283" y="119931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5"/>
            <p:cNvSpPr/>
            <p:nvPr/>
          </p:nvSpPr>
          <p:spPr>
            <a:xfrm rot="5400000" flipH="1">
              <a:off x="8986907" y="129561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5"/>
            <p:cNvSpPr/>
            <p:nvPr/>
          </p:nvSpPr>
          <p:spPr>
            <a:xfrm rot="5400000" flipH="1">
              <a:off x="9055348" y="119931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6" name="Google Shape;686;p5"/>
          <p:cNvGrpSpPr/>
          <p:nvPr/>
        </p:nvGrpSpPr>
        <p:grpSpPr>
          <a:xfrm>
            <a:off x="0" y="4584572"/>
            <a:ext cx="9177900" cy="578878"/>
            <a:chOff x="0" y="4584572"/>
            <a:chExt cx="9177900" cy="578878"/>
          </a:xfrm>
        </p:grpSpPr>
        <p:sp>
          <p:nvSpPr>
            <p:cNvPr id="687" name="Google Shape;687;p5"/>
            <p:cNvSpPr/>
            <p:nvPr/>
          </p:nvSpPr>
          <p:spPr>
            <a:xfrm>
              <a:off x="0" y="4677450"/>
              <a:ext cx="9177900" cy="486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5"/>
            <p:cNvSpPr/>
            <p:nvPr/>
          </p:nvSpPr>
          <p:spPr>
            <a:xfrm rot="5400000">
              <a:off x="-9853" y="4598097"/>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5"/>
            <p:cNvSpPr/>
            <p:nvPr/>
          </p:nvSpPr>
          <p:spPr>
            <a:xfrm rot="5400000">
              <a:off x="59462"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5"/>
            <p:cNvSpPr/>
            <p:nvPr/>
          </p:nvSpPr>
          <p:spPr>
            <a:xfrm rot="5400000">
              <a:off x="127087"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5"/>
            <p:cNvSpPr/>
            <p:nvPr/>
          </p:nvSpPr>
          <p:spPr>
            <a:xfrm rot="5400000">
              <a:off x="195528"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5"/>
            <p:cNvSpPr/>
            <p:nvPr/>
          </p:nvSpPr>
          <p:spPr>
            <a:xfrm rot="5400000">
              <a:off x="263969" y="459897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5"/>
            <p:cNvSpPr/>
            <p:nvPr/>
          </p:nvSpPr>
          <p:spPr>
            <a:xfrm rot="5400000">
              <a:off x="332468" y="469533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5"/>
            <p:cNvSpPr/>
            <p:nvPr/>
          </p:nvSpPr>
          <p:spPr>
            <a:xfrm rot="5400000">
              <a:off x="400035"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5"/>
            <p:cNvSpPr/>
            <p:nvPr/>
          </p:nvSpPr>
          <p:spPr>
            <a:xfrm rot="5400000">
              <a:off x="468476"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5"/>
            <p:cNvSpPr/>
            <p:nvPr/>
          </p:nvSpPr>
          <p:spPr>
            <a:xfrm rot="5400000">
              <a:off x="536101"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5"/>
            <p:cNvSpPr/>
            <p:nvPr/>
          </p:nvSpPr>
          <p:spPr>
            <a:xfrm rot="5400000">
              <a:off x="604541"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5"/>
            <p:cNvSpPr/>
            <p:nvPr/>
          </p:nvSpPr>
          <p:spPr>
            <a:xfrm rot="5400000">
              <a:off x="672633" y="4598505"/>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5"/>
            <p:cNvSpPr/>
            <p:nvPr/>
          </p:nvSpPr>
          <p:spPr>
            <a:xfrm rot="5400000">
              <a:off x="741482" y="46953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5"/>
            <p:cNvSpPr/>
            <p:nvPr/>
          </p:nvSpPr>
          <p:spPr>
            <a:xfrm rot="5400000">
              <a:off x="809048" y="459897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5"/>
            <p:cNvSpPr/>
            <p:nvPr/>
          </p:nvSpPr>
          <p:spPr>
            <a:xfrm rot="5400000">
              <a:off x="877489"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5"/>
            <p:cNvSpPr/>
            <p:nvPr/>
          </p:nvSpPr>
          <p:spPr>
            <a:xfrm rot="5400000">
              <a:off x="945114"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5"/>
            <p:cNvSpPr/>
            <p:nvPr/>
          </p:nvSpPr>
          <p:spPr>
            <a:xfrm rot="5400000">
              <a:off x="1013555"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5"/>
            <p:cNvSpPr/>
            <p:nvPr/>
          </p:nvSpPr>
          <p:spPr>
            <a:xfrm rot="5400000">
              <a:off x="1081180"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5"/>
            <p:cNvSpPr/>
            <p:nvPr/>
          </p:nvSpPr>
          <p:spPr>
            <a:xfrm rot="5400000">
              <a:off x="1150029" y="4694870"/>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5"/>
            <p:cNvSpPr/>
            <p:nvPr/>
          </p:nvSpPr>
          <p:spPr>
            <a:xfrm rot="5400000">
              <a:off x="1218120" y="4598913"/>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5"/>
            <p:cNvSpPr/>
            <p:nvPr/>
          </p:nvSpPr>
          <p:spPr>
            <a:xfrm rot="5400000">
              <a:off x="1286561" y="469533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5"/>
            <p:cNvSpPr/>
            <p:nvPr/>
          </p:nvSpPr>
          <p:spPr>
            <a:xfrm rot="5400000">
              <a:off x="1354127"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5"/>
            <p:cNvSpPr/>
            <p:nvPr/>
          </p:nvSpPr>
          <p:spPr>
            <a:xfrm rot="5400000">
              <a:off x="1422568"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5"/>
            <p:cNvSpPr/>
            <p:nvPr/>
          </p:nvSpPr>
          <p:spPr>
            <a:xfrm rot="5400000">
              <a:off x="1490193"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5"/>
            <p:cNvSpPr/>
            <p:nvPr/>
          </p:nvSpPr>
          <p:spPr>
            <a:xfrm rot="5400000">
              <a:off x="1558634"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5"/>
            <p:cNvSpPr/>
            <p:nvPr/>
          </p:nvSpPr>
          <p:spPr>
            <a:xfrm rot="5400000">
              <a:off x="1626259"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5"/>
            <p:cNvSpPr/>
            <p:nvPr/>
          </p:nvSpPr>
          <p:spPr>
            <a:xfrm rot="5400000">
              <a:off x="1695108" y="4694870"/>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5"/>
            <p:cNvSpPr/>
            <p:nvPr/>
          </p:nvSpPr>
          <p:spPr>
            <a:xfrm rot="5400000">
              <a:off x="1763141" y="459897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5"/>
            <p:cNvSpPr/>
            <p:nvPr/>
          </p:nvSpPr>
          <p:spPr>
            <a:xfrm rot="5400000">
              <a:off x="1831582"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5"/>
            <p:cNvSpPr/>
            <p:nvPr/>
          </p:nvSpPr>
          <p:spPr>
            <a:xfrm rot="5400000">
              <a:off x="1899206"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5"/>
            <p:cNvSpPr/>
            <p:nvPr/>
          </p:nvSpPr>
          <p:spPr>
            <a:xfrm rot="5400000">
              <a:off x="1967647"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5"/>
            <p:cNvSpPr/>
            <p:nvPr/>
          </p:nvSpPr>
          <p:spPr>
            <a:xfrm rot="5400000">
              <a:off x="2035272"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5"/>
            <p:cNvSpPr/>
            <p:nvPr/>
          </p:nvSpPr>
          <p:spPr>
            <a:xfrm rot="5400000">
              <a:off x="2103713"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5"/>
            <p:cNvSpPr/>
            <p:nvPr/>
          </p:nvSpPr>
          <p:spPr>
            <a:xfrm rot="5400000">
              <a:off x="2171804" y="4598505"/>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5"/>
            <p:cNvSpPr/>
            <p:nvPr/>
          </p:nvSpPr>
          <p:spPr>
            <a:xfrm rot="5400000">
              <a:off x="2240653" y="46953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5"/>
            <p:cNvSpPr/>
            <p:nvPr/>
          </p:nvSpPr>
          <p:spPr>
            <a:xfrm rot="5400000">
              <a:off x="2308220" y="459897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5"/>
            <p:cNvSpPr/>
            <p:nvPr/>
          </p:nvSpPr>
          <p:spPr>
            <a:xfrm rot="5400000">
              <a:off x="2376661"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5"/>
            <p:cNvSpPr/>
            <p:nvPr/>
          </p:nvSpPr>
          <p:spPr>
            <a:xfrm rot="5400000">
              <a:off x="2444285"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5"/>
            <p:cNvSpPr/>
            <p:nvPr/>
          </p:nvSpPr>
          <p:spPr>
            <a:xfrm rot="5400000">
              <a:off x="2512726"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5"/>
            <p:cNvSpPr/>
            <p:nvPr/>
          </p:nvSpPr>
          <p:spPr>
            <a:xfrm rot="5400000">
              <a:off x="2580351"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5"/>
            <p:cNvSpPr/>
            <p:nvPr/>
          </p:nvSpPr>
          <p:spPr>
            <a:xfrm rot="5400000">
              <a:off x="2649667" y="46953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5"/>
            <p:cNvSpPr/>
            <p:nvPr/>
          </p:nvSpPr>
          <p:spPr>
            <a:xfrm rot="5400000">
              <a:off x="2717291" y="4598913"/>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5"/>
            <p:cNvSpPr/>
            <p:nvPr/>
          </p:nvSpPr>
          <p:spPr>
            <a:xfrm rot="5400000">
              <a:off x="2785732" y="469533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5"/>
            <p:cNvSpPr/>
            <p:nvPr/>
          </p:nvSpPr>
          <p:spPr>
            <a:xfrm rot="5400000">
              <a:off x="2853299"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5"/>
            <p:cNvSpPr/>
            <p:nvPr/>
          </p:nvSpPr>
          <p:spPr>
            <a:xfrm rot="5400000">
              <a:off x="2921740"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5"/>
            <p:cNvSpPr/>
            <p:nvPr/>
          </p:nvSpPr>
          <p:spPr>
            <a:xfrm rot="5400000">
              <a:off x="2989365"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5"/>
            <p:cNvSpPr/>
            <p:nvPr/>
          </p:nvSpPr>
          <p:spPr>
            <a:xfrm rot="5400000">
              <a:off x="3058680" y="46953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5"/>
            <p:cNvSpPr/>
            <p:nvPr/>
          </p:nvSpPr>
          <p:spPr>
            <a:xfrm rot="5400000">
              <a:off x="3126305" y="4598913"/>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5"/>
            <p:cNvSpPr/>
            <p:nvPr/>
          </p:nvSpPr>
          <p:spPr>
            <a:xfrm rot="5400000">
              <a:off x="3194746" y="46953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5"/>
            <p:cNvSpPr/>
            <p:nvPr/>
          </p:nvSpPr>
          <p:spPr>
            <a:xfrm rot="5400000">
              <a:off x="3262312" y="459897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5"/>
            <p:cNvSpPr/>
            <p:nvPr/>
          </p:nvSpPr>
          <p:spPr>
            <a:xfrm rot="5400000">
              <a:off x="3330753"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5"/>
            <p:cNvSpPr/>
            <p:nvPr/>
          </p:nvSpPr>
          <p:spPr>
            <a:xfrm rot="5400000">
              <a:off x="3398378"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5"/>
            <p:cNvSpPr/>
            <p:nvPr/>
          </p:nvSpPr>
          <p:spPr>
            <a:xfrm rot="5400000">
              <a:off x="3467262"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5"/>
            <p:cNvSpPr/>
            <p:nvPr/>
          </p:nvSpPr>
          <p:spPr>
            <a:xfrm rot="5400000">
              <a:off x="3534887"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5"/>
            <p:cNvSpPr/>
            <p:nvPr/>
          </p:nvSpPr>
          <p:spPr>
            <a:xfrm rot="5400000">
              <a:off x="3603328"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5"/>
            <p:cNvSpPr/>
            <p:nvPr/>
          </p:nvSpPr>
          <p:spPr>
            <a:xfrm rot="5400000">
              <a:off x="3670952"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5"/>
            <p:cNvSpPr/>
            <p:nvPr/>
          </p:nvSpPr>
          <p:spPr>
            <a:xfrm rot="5400000">
              <a:off x="3739393"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5"/>
            <p:cNvSpPr/>
            <p:nvPr/>
          </p:nvSpPr>
          <p:spPr>
            <a:xfrm rot="5400000">
              <a:off x="3807485" y="459855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5"/>
            <p:cNvSpPr/>
            <p:nvPr/>
          </p:nvSpPr>
          <p:spPr>
            <a:xfrm rot="5400000">
              <a:off x="3876334" y="469538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5"/>
            <p:cNvSpPr/>
            <p:nvPr/>
          </p:nvSpPr>
          <p:spPr>
            <a:xfrm rot="5400000">
              <a:off x="3943900" y="459901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5"/>
            <p:cNvSpPr/>
            <p:nvPr/>
          </p:nvSpPr>
          <p:spPr>
            <a:xfrm rot="5400000">
              <a:off x="4012341"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5"/>
            <p:cNvSpPr/>
            <p:nvPr/>
          </p:nvSpPr>
          <p:spPr>
            <a:xfrm rot="5400000">
              <a:off x="4079966"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5"/>
            <p:cNvSpPr/>
            <p:nvPr/>
          </p:nvSpPr>
          <p:spPr>
            <a:xfrm rot="5400000">
              <a:off x="4148407"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5"/>
            <p:cNvSpPr/>
            <p:nvPr/>
          </p:nvSpPr>
          <p:spPr>
            <a:xfrm rot="5400000">
              <a:off x="4216032"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5"/>
            <p:cNvSpPr/>
            <p:nvPr/>
          </p:nvSpPr>
          <p:spPr>
            <a:xfrm rot="5400000">
              <a:off x="4285347" y="469538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5"/>
            <p:cNvSpPr/>
            <p:nvPr/>
          </p:nvSpPr>
          <p:spPr>
            <a:xfrm rot="5400000">
              <a:off x="4352972" y="459896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5"/>
            <p:cNvSpPr/>
            <p:nvPr/>
          </p:nvSpPr>
          <p:spPr>
            <a:xfrm rot="5400000">
              <a:off x="4421413" y="4695383"/>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5"/>
            <p:cNvSpPr/>
            <p:nvPr/>
          </p:nvSpPr>
          <p:spPr>
            <a:xfrm rot="5400000">
              <a:off x="4488979"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5"/>
            <p:cNvSpPr/>
            <p:nvPr/>
          </p:nvSpPr>
          <p:spPr>
            <a:xfrm rot="5400000">
              <a:off x="4557420"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5"/>
            <p:cNvSpPr/>
            <p:nvPr/>
          </p:nvSpPr>
          <p:spPr>
            <a:xfrm rot="5400000">
              <a:off x="4625045"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5"/>
            <p:cNvSpPr/>
            <p:nvPr/>
          </p:nvSpPr>
          <p:spPr>
            <a:xfrm rot="5400000">
              <a:off x="4694360" y="469538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5"/>
            <p:cNvSpPr/>
            <p:nvPr/>
          </p:nvSpPr>
          <p:spPr>
            <a:xfrm rot="5400000">
              <a:off x="4761985" y="459896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5"/>
            <p:cNvSpPr/>
            <p:nvPr/>
          </p:nvSpPr>
          <p:spPr>
            <a:xfrm rot="5400000">
              <a:off x="4830426" y="469538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5"/>
            <p:cNvSpPr/>
            <p:nvPr/>
          </p:nvSpPr>
          <p:spPr>
            <a:xfrm rot="5400000">
              <a:off x="4897993" y="459901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5"/>
            <p:cNvSpPr/>
            <p:nvPr/>
          </p:nvSpPr>
          <p:spPr>
            <a:xfrm rot="5400000">
              <a:off x="4966433"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5"/>
            <p:cNvSpPr/>
            <p:nvPr/>
          </p:nvSpPr>
          <p:spPr>
            <a:xfrm rot="5400000">
              <a:off x="5034058"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5"/>
            <p:cNvSpPr/>
            <p:nvPr/>
          </p:nvSpPr>
          <p:spPr>
            <a:xfrm rot="5400000">
              <a:off x="5102725"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5"/>
            <p:cNvSpPr/>
            <p:nvPr/>
          </p:nvSpPr>
          <p:spPr>
            <a:xfrm rot="5400000">
              <a:off x="5170350"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5"/>
            <p:cNvSpPr/>
            <p:nvPr/>
          </p:nvSpPr>
          <p:spPr>
            <a:xfrm rot="5400000">
              <a:off x="5238791"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5"/>
            <p:cNvSpPr/>
            <p:nvPr/>
          </p:nvSpPr>
          <p:spPr>
            <a:xfrm rot="5400000">
              <a:off x="5306882" y="4599387"/>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5"/>
            <p:cNvSpPr/>
            <p:nvPr/>
          </p:nvSpPr>
          <p:spPr>
            <a:xfrm rot="5400000">
              <a:off x="5375731" y="46962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5"/>
            <p:cNvSpPr/>
            <p:nvPr/>
          </p:nvSpPr>
          <p:spPr>
            <a:xfrm rot="5400000">
              <a:off x="5443297" y="459985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5"/>
            <p:cNvSpPr/>
            <p:nvPr/>
          </p:nvSpPr>
          <p:spPr>
            <a:xfrm rot="5400000">
              <a:off x="5511738"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5"/>
            <p:cNvSpPr/>
            <p:nvPr/>
          </p:nvSpPr>
          <p:spPr>
            <a:xfrm rot="5400000">
              <a:off x="5579363"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5"/>
            <p:cNvSpPr/>
            <p:nvPr/>
          </p:nvSpPr>
          <p:spPr>
            <a:xfrm rot="5400000">
              <a:off x="5647804"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5"/>
            <p:cNvSpPr/>
            <p:nvPr/>
          </p:nvSpPr>
          <p:spPr>
            <a:xfrm rot="5400000">
              <a:off x="5715429"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5"/>
            <p:cNvSpPr/>
            <p:nvPr/>
          </p:nvSpPr>
          <p:spPr>
            <a:xfrm rot="5400000">
              <a:off x="5784744" y="46962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5"/>
            <p:cNvSpPr/>
            <p:nvPr/>
          </p:nvSpPr>
          <p:spPr>
            <a:xfrm rot="5400000">
              <a:off x="5852369" y="4599795"/>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5"/>
            <p:cNvSpPr/>
            <p:nvPr/>
          </p:nvSpPr>
          <p:spPr>
            <a:xfrm rot="5400000">
              <a:off x="5920810" y="4696219"/>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5"/>
            <p:cNvSpPr/>
            <p:nvPr/>
          </p:nvSpPr>
          <p:spPr>
            <a:xfrm rot="5400000">
              <a:off x="5988376"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5"/>
            <p:cNvSpPr/>
            <p:nvPr/>
          </p:nvSpPr>
          <p:spPr>
            <a:xfrm rot="5400000">
              <a:off x="6056817"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5"/>
            <p:cNvSpPr/>
            <p:nvPr/>
          </p:nvSpPr>
          <p:spPr>
            <a:xfrm rot="5400000">
              <a:off x="6124442"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5"/>
            <p:cNvSpPr/>
            <p:nvPr/>
          </p:nvSpPr>
          <p:spPr>
            <a:xfrm rot="5400000">
              <a:off x="6193758" y="46962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5"/>
            <p:cNvSpPr/>
            <p:nvPr/>
          </p:nvSpPr>
          <p:spPr>
            <a:xfrm rot="5400000">
              <a:off x="6261382" y="4599795"/>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5"/>
            <p:cNvSpPr/>
            <p:nvPr/>
          </p:nvSpPr>
          <p:spPr>
            <a:xfrm rot="5400000">
              <a:off x="6329823" y="46962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5"/>
            <p:cNvSpPr/>
            <p:nvPr/>
          </p:nvSpPr>
          <p:spPr>
            <a:xfrm rot="5400000">
              <a:off x="6397390" y="459985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5"/>
            <p:cNvSpPr/>
            <p:nvPr/>
          </p:nvSpPr>
          <p:spPr>
            <a:xfrm rot="5400000">
              <a:off x="6465831"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5"/>
            <p:cNvSpPr/>
            <p:nvPr/>
          </p:nvSpPr>
          <p:spPr>
            <a:xfrm rot="5400000">
              <a:off x="6533456"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5"/>
            <p:cNvSpPr/>
            <p:nvPr/>
          </p:nvSpPr>
          <p:spPr>
            <a:xfrm rot="5400000">
              <a:off x="6601859" y="469620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5"/>
            <p:cNvSpPr/>
            <p:nvPr/>
          </p:nvSpPr>
          <p:spPr>
            <a:xfrm rot="5400000">
              <a:off x="6669425" y="459984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5"/>
            <p:cNvSpPr/>
            <p:nvPr/>
          </p:nvSpPr>
          <p:spPr>
            <a:xfrm rot="5400000">
              <a:off x="6737866" y="469615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5"/>
            <p:cNvSpPr/>
            <p:nvPr/>
          </p:nvSpPr>
          <p:spPr>
            <a:xfrm rot="5400000">
              <a:off x="6805491" y="459984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5"/>
            <p:cNvSpPr/>
            <p:nvPr/>
          </p:nvSpPr>
          <p:spPr>
            <a:xfrm rot="5400000">
              <a:off x="6873932" y="469615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5"/>
            <p:cNvSpPr/>
            <p:nvPr/>
          </p:nvSpPr>
          <p:spPr>
            <a:xfrm rot="5400000">
              <a:off x="6941557" y="459984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5"/>
            <p:cNvSpPr/>
            <p:nvPr/>
          </p:nvSpPr>
          <p:spPr>
            <a:xfrm rot="5400000">
              <a:off x="7010872" y="469620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5"/>
            <p:cNvSpPr/>
            <p:nvPr/>
          </p:nvSpPr>
          <p:spPr>
            <a:xfrm rot="5400000">
              <a:off x="7078497" y="4599785"/>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5"/>
            <p:cNvSpPr/>
            <p:nvPr/>
          </p:nvSpPr>
          <p:spPr>
            <a:xfrm rot="5400000">
              <a:off x="7146938" y="4696208"/>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5"/>
            <p:cNvSpPr/>
            <p:nvPr/>
          </p:nvSpPr>
          <p:spPr>
            <a:xfrm rot="5400000">
              <a:off x="7214504" y="459984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5"/>
            <p:cNvSpPr/>
            <p:nvPr/>
          </p:nvSpPr>
          <p:spPr>
            <a:xfrm rot="5400000">
              <a:off x="7282945" y="469615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5"/>
            <p:cNvSpPr/>
            <p:nvPr/>
          </p:nvSpPr>
          <p:spPr>
            <a:xfrm rot="5400000">
              <a:off x="7350570" y="459984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5"/>
            <p:cNvSpPr/>
            <p:nvPr/>
          </p:nvSpPr>
          <p:spPr>
            <a:xfrm rot="5400000">
              <a:off x="7419885" y="469620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5"/>
            <p:cNvSpPr/>
            <p:nvPr/>
          </p:nvSpPr>
          <p:spPr>
            <a:xfrm rot="5400000">
              <a:off x="7487510" y="4599785"/>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5"/>
            <p:cNvSpPr/>
            <p:nvPr/>
          </p:nvSpPr>
          <p:spPr>
            <a:xfrm rot="5400000">
              <a:off x="7555951" y="469620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5"/>
            <p:cNvSpPr/>
            <p:nvPr/>
          </p:nvSpPr>
          <p:spPr>
            <a:xfrm rot="5400000">
              <a:off x="7623518" y="459984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5"/>
            <p:cNvSpPr/>
            <p:nvPr/>
          </p:nvSpPr>
          <p:spPr>
            <a:xfrm rot="5400000">
              <a:off x="7691958" y="469615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5"/>
            <p:cNvSpPr/>
            <p:nvPr/>
          </p:nvSpPr>
          <p:spPr>
            <a:xfrm rot="5400000">
              <a:off x="7759583" y="459984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5"/>
            <p:cNvSpPr/>
            <p:nvPr/>
          </p:nvSpPr>
          <p:spPr>
            <a:xfrm rot="5400000">
              <a:off x="7828250" y="469698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5"/>
            <p:cNvSpPr/>
            <p:nvPr/>
          </p:nvSpPr>
          <p:spPr>
            <a:xfrm rot="5400000">
              <a:off x="7895875" y="46006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5"/>
            <p:cNvSpPr/>
            <p:nvPr/>
          </p:nvSpPr>
          <p:spPr>
            <a:xfrm rot="5400000">
              <a:off x="7964316" y="469698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5"/>
            <p:cNvSpPr/>
            <p:nvPr/>
          </p:nvSpPr>
          <p:spPr>
            <a:xfrm rot="5400000">
              <a:off x="8032407" y="4600212"/>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5"/>
            <p:cNvSpPr/>
            <p:nvPr/>
          </p:nvSpPr>
          <p:spPr>
            <a:xfrm rot="5400000">
              <a:off x="8101256" y="4697044"/>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5"/>
            <p:cNvSpPr/>
            <p:nvPr/>
          </p:nvSpPr>
          <p:spPr>
            <a:xfrm rot="5400000">
              <a:off x="8168822" y="460067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5"/>
            <p:cNvSpPr/>
            <p:nvPr/>
          </p:nvSpPr>
          <p:spPr>
            <a:xfrm rot="5400000">
              <a:off x="8237263" y="469698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5"/>
            <p:cNvSpPr/>
            <p:nvPr/>
          </p:nvSpPr>
          <p:spPr>
            <a:xfrm rot="5400000">
              <a:off x="8304888" y="46006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5"/>
            <p:cNvSpPr/>
            <p:nvPr/>
          </p:nvSpPr>
          <p:spPr>
            <a:xfrm rot="5400000">
              <a:off x="8373329" y="469698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5"/>
            <p:cNvSpPr/>
            <p:nvPr/>
          </p:nvSpPr>
          <p:spPr>
            <a:xfrm rot="5400000">
              <a:off x="8440954" y="46006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5"/>
            <p:cNvSpPr/>
            <p:nvPr/>
          </p:nvSpPr>
          <p:spPr>
            <a:xfrm rot="5400000">
              <a:off x="8510269" y="4697044"/>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5"/>
            <p:cNvSpPr/>
            <p:nvPr/>
          </p:nvSpPr>
          <p:spPr>
            <a:xfrm rot="5400000">
              <a:off x="8577894" y="460062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5"/>
            <p:cNvSpPr/>
            <p:nvPr/>
          </p:nvSpPr>
          <p:spPr>
            <a:xfrm rot="5400000">
              <a:off x="8646335" y="4697044"/>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5"/>
            <p:cNvSpPr/>
            <p:nvPr/>
          </p:nvSpPr>
          <p:spPr>
            <a:xfrm rot="5400000">
              <a:off x="8713901" y="46006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5"/>
            <p:cNvSpPr/>
            <p:nvPr/>
          </p:nvSpPr>
          <p:spPr>
            <a:xfrm rot="5400000">
              <a:off x="8782342" y="469698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5"/>
            <p:cNvSpPr/>
            <p:nvPr/>
          </p:nvSpPr>
          <p:spPr>
            <a:xfrm rot="5400000">
              <a:off x="8849967" y="46006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5"/>
            <p:cNvSpPr/>
            <p:nvPr/>
          </p:nvSpPr>
          <p:spPr>
            <a:xfrm rot="5400000">
              <a:off x="8919283" y="4697044"/>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5"/>
            <p:cNvSpPr/>
            <p:nvPr/>
          </p:nvSpPr>
          <p:spPr>
            <a:xfrm rot="5400000">
              <a:off x="8986907" y="460062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5"/>
            <p:cNvSpPr/>
            <p:nvPr/>
          </p:nvSpPr>
          <p:spPr>
            <a:xfrm rot="5400000">
              <a:off x="9055348" y="4697044"/>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79"/>
        <p:cNvGrpSpPr/>
        <p:nvPr/>
      </p:nvGrpSpPr>
      <p:grpSpPr>
        <a:xfrm>
          <a:off x="0" y="0"/>
          <a:ext cx="0" cy="0"/>
          <a:chOff x="0" y="0"/>
          <a:chExt cx="0" cy="0"/>
        </a:xfrm>
      </p:grpSpPr>
      <p:sp>
        <p:nvSpPr>
          <p:cNvPr id="1280" name="Google Shape;1280;p9"/>
          <p:cNvSpPr txBox="1">
            <a:spLocks noGrp="1"/>
          </p:cNvSpPr>
          <p:nvPr>
            <p:ph type="title"/>
          </p:nvPr>
        </p:nvSpPr>
        <p:spPr>
          <a:xfrm>
            <a:off x="1972650" y="1717899"/>
            <a:ext cx="5198700" cy="66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4200"/>
              <a:buNone/>
              <a:defRPr sz="34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281" name="Google Shape;1281;p9"/>
          <p:cNvSpPr txBox="1">
            <a:spLocks noGrp="1"/>
          </p:cNvSpPr>
          <p:nvPr>
            <p:ph type="subTitle" idx="1"/>
          </p:nvPr>
        </p:nvSpPr>
        <p:spPr>
          <a:xfrm>
            <a:off x="2239050" y="2478599"/>
            <a:ext cx="4665900" cy="752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100"/>
              <a:buNone/>
              <a:defRPr sz="14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grpSp>
        <p:nvGrpSpPr>
          <p:cNvPr id="1282" name="Google Shape;1282;p9"/>
          <p:cNvGrpSpPr/>
          <p:nvPr/>
        </p:nvGrpSpPr>
        <p:grpSpPr>
          <a:xfrm>
            <a:off x="3549350" y="3922900"/>
            <a:ext cx="2045300" cy="1286056"/>
            <a:chOff x="3549350" y="3922900"/>
            <a:chExt cx="2045300" cy="1286056"/>
          </a:xfrm>
        </p:grpSpPr>
        <p:sp>
          <p:nvSpPr>
            <p:cNvPr id="1283" name="Google Shape;1283;p9"/>
            <p:cNvSpPr/>
            <p:nvPr/>
          </p:nvSpPr>
          <p:spPr>
            <a:xfrm>
              <a:off x="5376501" y="3922900"/>
              <a:ext cx="218149" cy="1285806"/>
            </a:xfrm>
            <a:custGeom>
              <a:avLst/>
              <a:gdLst/>
              <a:ahLst/>
              <a:cxnLst/>
              <a:rect l="l" t="t" r="r" b="b"/>
              <a:pathLst>
                <a:path w="1871" h="37408" extrusionOk="0">
                  <a:moveTo>
                    <a:pt x="0" y="0"/>
                  </a:moveTo>
                  <a:lnTo>
                    <a:pt x="1870" y="0"/>
                  </a:lnTo>
                  <a:lnTo>
                    <a:pt x="1870" y="37407"/>
                  </a:lnTo>
                  <a:lnTo>
                    <a:pt x="0"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9"/>
            <p:cNvSpPr/>
            <p:nvPr/>
          </p:nvSpPr>
          <p:spPr>
            <a:xfrm>
              <a:off x="5108682" y="3922900"/>
              <a:ext cx="252195" cy="1285806"/>
            </a:xfrm>
            <a:custGeom>
              <a:avLst/>
              <a:gdLst/>
              <a:ahLst/>
              <a:cxnLst/>
              <a:rect l="l" t="t" r="r" b="b"/>
              <a:pathLst>
                <a:path w="2163" h="37408" extrusionOk="0">
                  <a:moveTo>
                    <a:pt x="1" y="0"/>
                  </a:moveTo>
                  <a:lnTo>
                    <a:pt x="2162" y="0"/>
                  </a:lnTo>
                  <a:lnTo>
                    <a:pt x="2162" y="37407"/>
                  </a:lnTo>
                  <a:lnTo>
                    <a:pt x="1"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9"/>
            <p:cNvSpPr/>
            <p:nvPr/>
          </p:nvSpPr>
          <p:spPr>
            <a:xfrm>
              <a:off x="5351200" y="3922900"/>
              <a:ext cx="197162" cy="1285806"/>
            </a:xfrm>
            <a:custGeom>
              <a:avLst/>
              <a:gdLst/>
              <a:ahLst/>
              <a:cxnLst/>
              <a:rect l="l" t="t" r="r" b="b"/>
              <a:pathLst>
                <a:path w="1691" h="37408" extrusionOk="0">
                  <a:moveTo>
                    <a:pt x="0" y="0"/>
                  </a:moveTo>
                  <a:lnTo>
                    <a:pt x="1691" y="0"/>
                  </a:lnTo>
                  <a:lnTo>
                    <a:pt x="1691" y="37407"/>
                  </a:lnTo>
                  <a:lnTo>
                    <a:pt x="0"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9"/>
            <p:cNvSpPr/>
            <p:nvPr/>
          </p:nvSpPr>
          <p:spPr>
            <a:xfrm>
              <a:off x="5154971" y="3922900"/>
              <a:ext cx="157053" cy="1285806"/>
            </a:xfrm>
            <a:custGeom>
              <a:avLst/>
              <a:gdLst/>
              <a:ahLst/>
              <a:cxnLst/>
              <a:rect l="l" t="t" r="r" b="b"/>
              <a:pathLst>
                <a:path w="1347" h="37408" extrusionOk="0">
                  <a:moveTo>
                    <a:pt x="0" y="0"/>
                  </a:moveTo>
                  <a:lnTo>
                    <a:pt x="1347" y="0"/>
                  </a:lnTo>
                  <a:lnTo>
                    <a:pt x="1347" y="37407"/>
                  </a:lnTo>
                  <a:lnTo>
                    <a:pt x="0"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9"/>
            <p:cNvSpPr/>
            <p:nvPr/>
          </p:nvSpPr>
          <p:spPr>
            <a:xfrm>
              <a:off x="5185402" y="3922900"/>
              <a:ext cx="331596" cy="1285806"/>
            </a:xfrm>
            <a:custGeom>
              <a:avLst/>
              <a:gdLst/>
              <a:ahLst/>
              <a:cxnLst/>
              <a:rect l="l" t="t" r="r" b="b"/>
              <a:pathLst>
                <a:path w="2844" h="37408" extrusionOk="0">
                  <a:moveTo>
                    <a:pt x="1" y="0"/>
                  </a:moveTo>
                  <a:lnTo>
                    <a:pt x="2843" y="0"/>
                  </a:lnTo>
                  <a:lnTo>
                    <a:pt x="2843" y="37407"/>
                  </a:lnTo>
                  <a:lnTo>
                    <a:pt x="1" y="37407"/>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9"/>
            <p:cNvSpPr/>
            <p:nvPr/>
          </p:nvSpPr>
          <p:spPr>
            <a:xfrm>
              <a:off x="5231690" y="3922900"/>
              <a:ext cx="239020" cy="1285806"/>
            </a:xfrm>
            <a:custGeom>
              <a:avLst/>
              <a:gdLst/>
              <a:ahLst/>
              <a:cxnLst/>
              <a:rect l="l" t="t" r="r" b="b"/>
              <a:pathLst>
                <a:path w="2050" h="37408" extrusionOk="0">
                  <a:moveTo>
                    <a:pt x="0" y="0"/>
                  </a:moveTo>
                  <a:lnTo>
                    <a:pt x="2050" y="0"/>
                  </a:lnTo>
                  <a:lnTo>
                    <a:pt x="2050" y="37407"/>
                  </a:lnTo>
                  <a:lnTo>
                    <a:pt x="0"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9"/>
            <p:cNvSpPr/>
            <p:nvPr/>
          </p:nvSpPr>
          <p:spPr>
            <a:xfrm>
              <a:off x="4866282" y="3922900"/>
              <a:ext cx="242518" cy="1285806"/>
            </a:xfrm>
            <a:custGeom>
              <a:avLst/>
              <a:gdLst/>
              <a:ahLst/>
              <a:cxnLst/>
              <a:rect l="l" t="t" r="r" b="b"/>
              <a:pathLst>
                <a:path w="2080" h="37408" extrusionOk="0">
                  <a:moveTo>
                    <a:pt x="0" y="0"/>
                  </a:moveTo>
                  <a:lnTo>
                    <a:pt x="2080" y="0"/>
                  </a:lnTo>
                  <a:lnTo>
                    <a:pt x="2080" y="37407"/>
                  </a:lnTo>
                  <a:lnTo>
                    <a:pt x="0"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9"/>
            <p:cNvSpPr/>
            <p:nvPr/>
          </p:nvSpPr>
          <p:spPr>
            <a:xfrm>
              <a:off x="4890646" y="5140720"/>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9"/>
            <p:cNvSpPr/>
            <p:nvPr/>
          </p:nvSpPr>
          <p:spPr>
            <a:xfrm>
              <a:off x="4987536" y="5071813"/>
              <a:ext cx="95958" cy="69024"/>
            </a:xfrm>
            <a:custGeom>
              <a:avLst/>
              <a:gdLst/>
              <a:ahLst/>
              <a:cxnLst/>
              <a:rect l="l" t="t" r="r" b="b"/>
              <a:pathLst>
                <a:path w="823" h="592" extrusionOk="0">
                  <a:moveTo>
                    <a:pt x="0" y="1"/>
                  </a:moveTo>
                  <a:lnTo>
                    <a:pt x="823" y="1"/>
                  </a:lnTo>
                  <a:lnTo>
                    <a:pt x="823"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9"/>
            <p:cNvSpPr/>
            <p:nvPr/>
          </p:nvSpPr>
          <p:spPr>
            <a:xfrm>
              <a:off x="4890646" y="5003838"/>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9"/>
            <p:cNvSpPr/>
            <p:nvPr/>
          </p:nvSpPr>
          <p:spPr>
            <a:xfrm>
              <a:off x="4987536" y="4935747"/>
              <a:ext cx="95958" cy="68208"/>
            </a:xfrm>
            <a:custGeom>
              <a:avLst/>
              <a:gdLst/>
              <a:ahLst/>
              <a:cxnLst/>
              <a:rect l="l" t="t" r="r" b="b"/>
              <a:pathLst>
                <a:path w="823" h="585" extrusionOk="0">
                  <a:moveTo>
                    <a:pt x="0" y="1"/>
                  </a:moveTo>
                  <a:lnTo>
                    <a:pt x="823" y="1"/>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9"/>
            <p:cNvSpPr/>
            <p:nvPr/>
          </p:nvSpPr>
          <p:spPr>
            <a:xfrm>
              <a:off x="4890646" y="4867773"/>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9"/>
            <p:cNvSpPr/>
            <p:nvPr/>
          </p:nvSpPr>
          <p:spPr>
            <a:xfrm>
              <a:off x="4987536" y="4799681"/>
              <a:ext cx="95958" cy="68208"/>
            </a:xfrm>
            <a:custGeom>
              <a:avLst/>
              <a:gdLst/>
              <a:ahLst/>
              <a:cxnLst/>
              <a:rect l="l" t="t" r="r" b="b"/>
              <a:pathLst>
                <a:path w="823" h="585" extrusionOk="0">
                  <a:moveTo>
                    <a:pt x="0" y="1"/>
                  </a:moveTo>
                  <a:lnTo>
                    <a:pt x="823" y="1"/>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9"/>
            <p:cNvSpPr/>
            <p:nvPr/>
          </p:nvSpPr>
          <p:spPr>
            <a:xfrm>
              <a:off x="4890646" y="4732640"/>
              <a:ext cx="97007" cy="67159"/>
            </a:xfrm>
            <a:custGeom>
              <a:avLst/>
              <a:gdLst/>
              <a:ahLst/>
              <a:cxnLst/>
              <a:rect l="l" t="t" r="r" b="b"/>
              <a:pathLst>
                <a:path w="832" h="576" extrusionOk="0">
                  <a:moveTo>
                    <a:pt x="1" y="0"/>
                  </a:moveTo>
                  <a:lnTo>
                    <a:pt x="831" y="0"/>
                  </a:lnTo>
                  <a:lnTo>
                    <a:pt x="831" y="576"/>
                  </a:lnTo>
                  <a:lnTo>
                    <a:pt x="1" y="57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9"/>
            <p:cNvSpPr/>
            <p:nvPr/>
          </p:nvSpPr>
          <p:spPr>
            <a:xfrm>
              <a:off x="4987498" y="4672960"/>
              <a:ext cx="95958" cy="69840"/>
            </a:xfrm>
            <a:custGeom>
              <a:avLst/>
              <a:gdLst/>
              <a:ahLst/>
              <a:cxnLst/>
              <a:rect l="l" t="t" r="r" b="b"/>
              <a:pathLst>
                <a:path w="823" h="599" extrusionOk="0">
                  <a:moveTo>
                    <a:pt x="0" y="0"/>
                  </a:moveTo>
                  <a:lnTo>
                    <a:pt x="823" y="0"/>
                  </a:lnTo>
                  <a:lnTo>
                    <a:pt x="823" y="599"/>
                  </a:lnTo>
                  <a:lnTo>
                    <a:pt x="0" y="599"/>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9"/>
            <p:cNvSpPr/>
            <p:nvPr/>
          </p:nvSpPr>
          <p:spPr>
            <a:xfrm>
              <a:off x="4890608" y="4604869"/>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9"/>
            <p:cNvSpPr/>
            <p:nvPr/>
          </p:nvSpPr>
          <p:spPr>
            <a:xfrm>
              <a:off x="4987498" y="4536894"/>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9"/>
            <p:cNvSpPr/>
            <p:nvPr/>
          </p:nvSpPr>
          <p:spPr>
            <a:xfrm>
              <a:off x="4890608" y="4468803"/>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9"/>
            <p:cNvSpPr/>
            <p:nvPr/>
          </p:nvSpPr>
          <p:spPr>
            <a:xfrm>
              <a:off x="4987498" y="4400012"/>
              <a:ext cx="95958" cy="68091"/>
            </a:xfrm>
            <a:custGeom>
              <a:avLst/>
              <a:gdLst/>
              <a:ahLst/>
              <a:cxnLst/>
              <a:rect l="l" t="t" r="r" b="b"/>
              <a:pathLst>
                <a:path w="823" h="584" extrusionOk="0">
                  <a:moveTo>
                    <a:pt x="0" y="0"/>
                  </a:moveTo>
                  <a:lnTo>
                    <a:pt x="823" y="0"/>
                  </a:lnTo>
                  <a:lnTo>
                    <a:pt x="823"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9"/>
            <p:cNvSpPr/>
            <p:nvPr/>
          </p:nvSpPr>
          <p:spPr>
            <a:xfrm>
              <a:off x="4890608" y="4331921"/>
              <a:ext cx="97007" cy="68091"/>
            </a:xfrm>
            <a:custGeom>
              <a:avLst/>
              <a:gdLst/>
              <a:ahLst/>
              <a:cxnLst/>
              <a:rect l="l" t="t" r="r" b="b"/>
              <a:pathLst>
                <a:path w="832" h="584"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9"/>
            <p:cNvSpPr/>
            <p:nvPr/>
          </p:nvSpPr>
          <p:spPr>
            <a:xfrm>
              <a:off x="4987498" y="4263947"/>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9"/>
            <p:cNvSpPr/>
            <p:nvPr/>
          </p:nvSpPr>
          <p:spPr>
            <a:xfrm>
              <a:off x="4890608" y="4195855"/>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9"/>
            <p:cNvSpPr/>
            <p:nvPr/>
          </p:nvSpPr>
          <p:spPr>
            <a:xfrm>
              <a:off x="4987498" y="4127881"/>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9"/>
            <p:cNvSpPr/>
            <p:nvPr/>
          </p:nvSpPr>
          <p:spPr>
            <a:xfrm>
              <a:off x="4890608" y="4059790"/>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9"/>
            <p:cNvSpPr/>
            <p:nvPr/>
          </p:nvSpPr>
          <p:spPr>
            <a:xfrm>
              <a:off x="4987498" y="3990882"/>
              <a:ext cx="95958" cy="69024"/>
            </a:xfrm>
            <a:custGeom>
              <a:avLst/>
              <a:gdLst/>
              <a:ahLst/>
              <a:cxnLst/>
              <a:rect l="l" t="t" r="r" b="b"/>
              <a:pathLst>
                <a:path w="823" h="592" extrusionOk="0">
                  <a:moveTo>
                    <a:pt x="0" y="1"/>
                  </a:moveTo>
                  <a:lnTo>
                    <a:pt x="823" y="1"/>
                  </a:lnTo>
                  <a:lnTo>
                    <a:pt x="823"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9"/>
            <p:cNvSpPr/>
            <p:nvPr/>
          </p:nvSpPr>
          <p:spPr>
            <a:xfrm>
              <a:off x="4890608" y="3922908"/>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9"/>
            <p:cNvSpPr/>
            <p:nvPr/>
          </p:nvSpPr>
          <p:spPr>
            <a:xfrm>
              <a:off x="3549350" y="3923150"/>
              <a:ext cx="485851" cy="1285806"/>
            </a:xfrm>
            <a:custGeom>
              <a:avLst/>
              <a:gdLst/>
              <a:ahLst/>
              <a:cxnLst/>
              <a:rect l="l" t="t" r="r" b="b"/>
              <a:pathLst>
                <a:path w="4167" h="37408" extrusionOk="0">
                  <a:moveTo>
                    <a:pt x="1" y="0"/>
                  </a:moveTo>
                  <a:lnTo>
                    <a:pt x="4167" y="0"/>
                  </a:lnTo>
                  <a:lnTo>
                    <a:pt x="4167" y="37407"/>
                  </a:lnTo>
                  <a:lnTo>
                    <a:pt x="1"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9"/>
            <p:cNvSpPr/>
            <p:nvPr/>
          </p:nvSpPr>
          <p:spPr>
            <a:xfrm>
              <a:off x="3595631" y="3922900"/>
              <a:ext cx="393392" cy="1285806"/>
            </a:xfrm>
            <a:custGeom>
              <a:avLst/>
              <a:gdLst/>
              <a:ahLst/>
              <a:cxnLst/>
              <a:rect l="l" t="t" r="r" b="b"/>
              <a:pathLst>
                <a:path w="3374" h="37408" extrusionOk="0">
                  <a:moveTo>
                    <a:pt x="0" y="0"/>
                  </a:moveTo>
                  <a:lnTo>
                    <a:pt x="3374" y="0"/>
                  </a:lnTo>
                  <a:lnTo>
                    <a:pt x="3374" y="37407"/>
                  </a:lnTo>
                  <a:lnTo>
                    <a:pt x="0"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9"/>
            <p:cNvSpPr/>
            <p:nvPr/>
          </p:nvSpPr>
          <p:spPr>
            <a:xfrm>
              <a:off x="3626063" y="3922900"/>
              <a:ext cx="331596" cy="1285806"/>
            </a:xfrm>
            <a:custGeom>
              <a:avLst/>
              <a:gdLst/>
              <a:ahLst/>
              <a:cxnLst/>
              <a:rect l="l" t="t" r="r" b="b"/>
              <a:pathLst>
                <a:path w="2844" h="37408" extrusionOk="0">
                  <a:moveTo>
                    <a:pt x="1" y="0"/>
                  </a:moveTo>
                  <a:lnTo>
                    <a:pt x="2843" y="0"/>
                  </a:lnTo>
                  <a:lnTo>
                    <a:pt x="2843" y="37407"/>
                  </a:lnTo>
                  <a:lnTo>
                    <a:pt x="1" y="37407"/>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9"/>
            <p:cNvSpPr/>
            <p:nvPr/>
          </p:nvSpPr>
          <p:spPr>
            <a:xfrm>
              <a:off x="3673167" y="3922900"/>
              <a:ext cx="239136" cy="1285806"/>
            </a:xfrm>
            <a:custGeom>
              <a:avLst/>
              <a:gdLst/>
              <a:ahLst/>
              <a:cxnLst/>
              <a:rect l="l" t="t" r="r" b="b"/>
              <a:pathLst>
                <a:path w="2051" h="37408" extrusionOk="0">
                  <a:moveTo>
                    <a:pt x="1" y="0"/>
                  </a:moveTo>
                  <a:lnTo>
                    <a:pt x="2050" y="0"/>
                  </a:lnTo>
                  <a:lnTo>
                    <a:pt x="2050" y="37407"/>
                  </a:lnTo>
                  <a:lnTo>
                    <a:pt x="1"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9"/>
            <p:cNvSpPr/>
            <p:nvPr/>
          </p:nvSpPr>
          <p:spPr>
            <a:xfrm>
              <a:off x="4035077" y="3922900"/>
              <a:ext cx="242634" cy="1285806"/>
            </a:xfrm>
            <a:custGeom>
              <a:avLst/>
              <a:gdLst/>
              <a:ahLst/>
              <a:cxnLst/>
              <a:rect l="l" t="t" r="r" b="b"/>
              <a:pathLst>
                <a:path w="2081" h="37408" extrusionOk="0">
                  <a:moveTo>
                    <a:pt x="1" y="0"/>
                  </a:moveTo>
                  <a:lnTo>
                    <a:pt x="2080" y="0"/>
                  </a:lnTo>
                  <a:lnTo>
                    <a:pt x="2080" y="37407"/>
                  </a:lnTo>
                  <a:lnTo>
                    <a:pt x="1"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9"/>
            <p:cNvSpPr/>
            <p:nvPr/>
          </p:nvSpPr>
          <p:spPr>
            <a:xfrm>
              <a:off x="4156334" y="514072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9"/>
            <p:cNvSpPr/>
            <p:nvPr/>
          </p:nvSpPr>
          <p:spPr>
            <a:xfrm>
              <a:off x="4059561" y="5071813"/>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9"/>
            <p:cNvSpPr/>
            <p:nvPr/>
          </p:nvSpPr>
          <p:spPr>
            <a:xfrm>
              <a:off x="4156334" y="500383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9"/>
            <p:cNvSpPr/>
            <p:nvPr/>
          </p:nvSpPr>
          <p:spPr>
            <a:xfrm>
              <a:off x="4059561" y="4935747"/>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9"/>
            <p:cNvSpPr/>
            <p:nvPr/>
          </p:nvSpPr>
          <p:spPr>
            <a:xfrm>
              <a:off x="4156334" y="486777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9"/>
            <p:cNvSpPr/>
            <p:nvPr/>
          </p:nvSpPr>
          <p:spPr>
            <a:xfrm>
              <a:off x="4059561" y="4799681"/>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9"/>
            <p:cNvSpPr/>
            <p:nvPr/>
          </p:nvSpPr>
          <p:spPr>
            <a:xfrm>
              <a:off x="4156334" y="4732640"/>
              <a:ext cx="96074" cy="67159"/>
            </a:xfrm>
            <a:custGeom>
              <a:avLst/>
              <a:gdLst/>
              <a:ahLst/>
              <a:cxnLst/>
              <a:rect l="l" t="t" r="r" b="b"/>
              <a:pathLst>
                <a:path w="824" h="576" extrusionOk="0">
                  <a:moveTo>
                    <a:pt x="1" y="0"/>
                  </a:moveTo>
                  <a:lnTo>
                    <a:pt x="823" y="0"/>
                  </a:lnTo>
                  <a:lnTo>
                    <a:pt x="823" y="576"/>
                  </a:lnTo>
                  <a:lnTo>
                    <a:pt x="1" y="57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9"/>
            <p:cNvSpPr/>
            <p:nvPr/>
          </p:nvSpPr>
          <p:spPr>
            <a:xfrm>
              <a:off x="4277595" y="3922900"/>
              <a:ext cx="24485" cy="1285806"/>
            </a:xfrm>
            <a:custGeom>
              <a:avLst/>
              <a:gdLst/>
              <a:ahLst/>
              <a:cxnLst/>
              <a:rect l="l" t="t" r="r" b="b"/>
              <a:pathLst>
                <a:path w="210" h="37408" extrusionOk="0">
                  <a:moveTo>
                    <a:pt x="0" y="0"/>
                  </a:moveTo>
                  <a:lnTo>
                    <a:pt x="210" y="0"/>
                  </a:lnTo>
                  <a:lnTo>
                    <a:pt x="210" y="37407"/>
                  </a:lnTo>
                  <a:lnTo>
                    <a:pt x="0"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9"/>
            <p:cNvSpPr/>
            <p:nvPr/>
          </p:nvSpPr>
          <p:spPr>
            <a:xfrm>
              <a:off x="4301963" y="3922900"/>
              <a:ext cx="269684" cy="1285806"/>
            </a:xfrm>
            <a:custGeom>
              <a:avLst/>
              <a:gdLst/>
              <a:ahLst/>
              <a:cxnLst/>
              <a:rect l="l" t="t" r="r" b="b"/>
              <a:pathLst>
                <a:path w="2313" h="37408" extrusionOk="0">
                  <a:moveTo>
                    <a:pt x="1" y="0"/>
                  </a:moveTo>
                  <a:lnTo>
                    <a:pt x="2312" y="0"/>
                  </a:lnTo>
                  <a:lnTo>
                    <a:pt x="2312" y="37407"/>
                  </a:lnTo>
                  <a:lnTo>
                    <a:pt x="1"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9"/>
            <p:cNvSpPr/>
            <p:nvPr/>
          </p:nvSpPr>
          <p:spPr>
            <a:xfrm>
              <a:off x="4059523" y="4672960"/>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9"/>
            <p:cNvSpPr/>
            <p:nvPr/>
          </p:nvSpPr>
          <p:spPr>
            <a:xfrm>
              <a:off x="4156297" y="460486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9"/>
            <p:cNvSpPr/>
            <p:nvPr/>
          </p:nvSpPr>
          <p:spPr>
            <a:xfrm>
              <a:off x="4059523" y="453689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9"/>
            <p:cNvSpPr/>
            <p:nvPr/>
          </p:nvSpPr>
          <p:spPr>
            <a:xfrm>
              <a:off x="4156297" y="4468803"/>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9"/>
            <p:cNvSpPr/>
            <p:nvPr/>
          </p:nvSpPr>
          <p:spPr>
            <a:xfrm>
              <a:off x="4059523" y="4400012"/>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9"/>
            <p:cNvSpPr/>
            <p:nvPr/>
          </p:nvSpPr>
          <p:spPr>
            <a:xfrm>
              <a:off x="4156297" y="4331921"/>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9"/>
            <p:cNvSpPr/>
            <p:nvPr/>
          </p:nvSpPr>
          <p:spPr>
            <a:xfrm>
              <a:off x="4059523" y="426394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9"/>
            <p:cNvSpPr/>
            <p:nvPr/>
          </p:nvSpPr>
          <p:spPr>
            <a:xfrm>
              <a:off x="4156297" y="419585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9"/>
            <p:cNvSpPr/>
            <p:nvPr/>
          </p:nvSpPr>
          <p:spPr>
            <a:xfrm>
              <a:off x="4059523" y="412788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9"/>
            <p:cNvSpPr/>
            <p:nvPr/>
          </p:nvSpPr>
          <p:spPr>
            <a:xfrm>
              <a:off x="4156297" y="405979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9"/>
            <p:cNvSpPr/>
            <p:nvPr/>
          </p:nvSpPr>
          <p:spPr>
            <a:xfrm>
              <a:off x="4059523" y="3990882"/>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9"/>
            <p:cNvSpPr/>
            <p:nvPr/>
          </p:nvSpPr>
          <p:spPr>
            <a:xfrm>
              <a:off x="4156297" y="392290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9"/>
            <p:cNvSpPr/>
            <p:nvPr/>
          </p:nvSpPr>
          <p:spPr>
            <a:xfrm>
              <a:off x="4841797" y="3922900"/>
              <a:ext cx="24602" cy="1285806"/>
            </a:xfrm>
            <a:custGeom>
              <a:avLst/>
              <a:gdLst/>
              <a:ahLst/>
              <a:cxnLst/>
              <a:rect l="l" t="t" r="r" b="b"/>
              <a:pathLst>
                <a:path w="211" h="37408" extrusionOk="0">
                  <a:moveTo>
                    <a:pt x="1" y="0"/>
                  </a:moveTo>
                  <a:lnTo>
                    <a:pt x="210" y="0"/>
                  </a:lnTo>
                  <a:lnTo>
                    <a:pt x="210" y="37407"/>
                  </a:lnTo>
                  <a:lnTo>
                    <a:pt x="1"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9"/>
            <p:cNvSpPr/>
            <p:nvPr/>
          </p:nvSpPr>
          <p:spPr>
            <a:xfrm>
              <a:off x="4571530" y="3922900"/>
              <a:ext cx="270384" cy="1285806"/>
            </a:xfrm>
            <a:custGeom>
              <a:avLst/>
              <a:gdLst/>
              <a:ahLst/>
              <a:cxnLst/>
              <a:rect l="l" t="t" r="r" b="b"/>
              <a:pathLst>
                <a:path w="2319" h="37408" extrusionOk="0">
                  <a:moveTo>
                    <a:pt x="0" y="0"/>
                  </a:moveTo>
                  <a:lnTo>
                    <a:pt x="2319" y="0"/>
                  </a:lnTo>
                  <a:lnTo>
                    <a:pt x="2319" y="37407"/>
                  </a:lnTo>
                  <a:lnTo>
                    <a:pt x="0" y="37407"/>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9"/>
            <p:cNvSpPr/>
            <p:nvPr/>
          </p:nvSpPr>
          <p:spPr>
            <a:xfrm>
              <a:off x="4389136" y="4264262"/>
              <a:ext cx="365525" cy="536454"/>
            </a:xfrm>
            <a:custGeom>
              <a:avLst/>
              <a:gdLst/>
              <a:ahLst/>
              <a:cxnLst/>
              <a:rect l="l" t="t" r="r" b="b"/>
              <a:pathLst>
                <a:path w="3135" h="4601" extrusionOk="0">
                  <a:moveTo>
                    <a:pt x="2888" y="3075"/>
                  </a:moveTo>
                  <a:lnTo>
                    <a:pt x="2888" y="2320"/>
                  </a:lnTo>
                  <a:lnTo>
                    <a:pt x="3135" y="2320"/>
                  </a:lnTo>
                  <a:lnTo>
                    <a:pt x="3135" y="1990"/>
                  </a:lnTo>
                  <a:lnTo>
                    <a:pt x="1183" y="1990"/>
                  </a:lnTo>
                  <a:lnTo>
                    <a:pt x="1183" y="1"/>
                  </a:lnTo>
                  <a:lnTo>
                    <a:pt x="996" y="1"/>
                  </a:lnTo>
                  <a:lnTo>
                    <a:pt x="996" y="375"/>
                  </a:lnTo>
                  <a:lnTo>
                    <a:pt x="868" y="375"/>
                  </a:lnTo>
                  <a:lnTo>
                    <a:pt x="868" y="1"/>
                  </a:lnTo>
                  <a:lnTo>
                    <a:pt x="681" y="1"/>
                  </a:lnTo>
                  <a:lnTo>
                    <a:pt x="681" y="375"/>
                  </a:lnTo>
                  <a:lnTo>
                    <a:pt x="1" y="375"/>
                  </a:lnTo>
                  <a:lnTo>
                    <a:pt x="1" y="637"/>
                  </a:lnTo>
                  <a:lnTo>
                    <a:pt x="180" y="637"/>
                  </a:lnTo>
                  <a:lnTo>
                    <a:pt x="180" y="824"/>
                  </a:lnTo>
                  <a:lnTo>
                    <a:pt x="480" y="824"/>
                  </a:lnTo>
                  <a:lnTo>
                    <a:pt x="480" y="4429"/>
                  </a:lnTo>
                  <a:lnTo>
                    <a:pt x="293" y="4429"/>
                  </a:lnTo>
                  <a:lnTo>
                    <a:pt x="293" y="4601"/>
                  </a:lnTo>
                  <a:lnTo>
                    <a:pt x="674" y="4601"/>
                  </a:lnTo>
                  <a:lnTo>
                    <a:pt x="674" y="3913"/>
                  </a:lnTo>
                  <a:lnTo>
                    <a:pt x="861" y="3913"/>
                  </a:lnTo>
                  <a:lnTo>
                    <a:pt x="861" y="3748"/>
                  </a:lnTo>
                  <a:lnTo>
                    <a:pt x="981" y="3748"/>
                  </a:lnTo>
                  <a:lnTo>
                    <a:pt x="981" y="4429"/>
                  </a:lnTo>
                  <a:lnTo>
                    <a:pt x="801" y="4429"/>
                  </a:lnTo>
                  <a:lnTo>
                    <a:pt x="801" y="4601"/>
                  </a:lnTo>
                  <a:lnTo>
                    <a:pt x="1183" y="4601"/>
                  </a:lnTo>
                  <a:lnTo>
                    <a:pt x="1183" y="3913"/>
                  </a:lnTo>
                  <a:lnTo>
                    <a:pt x="1325" y="3913"/>
                  </a:lnTo>
                  <a:lnTo>
                    <a:pt x="1325" y="3771"/>
                  </a:lnTo>
                  <a:lnTo>
                    <a:pt x="1459" y="3771"/>
                  </a:lnTo>
                  <a:lnTo>
                    <a:pt x="1459" y="3628"/>
                  </a:lnTo>
                  <a:lnTo>
                    <a:pt x="1602" y="3628"/>
                  </a:lnTo>
                  <a:lnTo>
                    <a:pt x="1602" y="3494"/>
                  </a:lnTo>
                  <a:lnTo>
                    <a:pt x="1744" y="3494"/>
                  </a:lnTo>
                  <a:lnTo>
                    <a:pt x="1744" y="3352"/>
                  </a:lnTo>
                  <a:lnTo>
                    <a:pt x="1878" y="3352"/>
                  </a:lnTo>
                  <a:lnTo>
                    <a:pt x="1878" y="3217"/>
                  </a:lnTo>
                  <a:lnTo>
                    <a:pt x="2125" y="3217"/>
                  </a:lnTo>
                  <a:lnTo>
                    <a:pt x="2125" y="4429"/>
                  </a:lnTo>
                  <a:lnTo>
                    <a:pt x="1946" y="4429"/>
                  </a:lnTo>
                  <a:lnTo>
                    <a:pt x="1946" y="4601"/>
                  </a:lnTo>
                  <a:lnTo>
                    <a:pt x="2327" y="4601"/>
                  </a:lnTo>
                  <a:lnTo>
                    <a:pt x="2327" y="3935"/>
                  </a:lnTo>
                  <a:lnTo>
                    <a:pt x="2469" y="3935"/>
                  </a:lnTo>
                  <a:lnTo>
                    <a:pt x="2469" y="3771"/>
                  </a:lnTo>
                  <a:lnTo>
                    <a:pt x="2611" y="3771"/>
                  </a:lnTo>
                  <a:lnTo>
                    <a:pt x="2611" y="4429"/>
                  </a:lnTo>
                  <a:lnTo>
                    <a:pt x="2432" y="4429"/>
                  </a:lnTo>
                  <a:lnTo>
                    <a:pt x="2432" y="4601"/>
                  </a:lnTo>
                  <a:lnTo>
                    <a:pt x="2813" y="4601"/>
                  </a:lnTo>
                  <a:lnTo>
                    <a:pt x="2813" y="3928"/>
                  </a:lnTo>
                  <a:lnTo>
                    <a:pt x="2903" y="3928"/>
                  </a:lnTo>
                  <a:lnTo>
                    <a:pt x="2903" y="3486"/>
                  </a:lnTo>
                  <a:lnTo>
                    <a:pt x="2888" y="3486"/>
                  </a:lnTo>
                  <a:lnTo>
                    <a:pt x="2888" y="3075"/>
                  </a:lnTo>
                  <a:close/>
                  <a:moveTo>
                    <a:pt x="794" y="637"/>
                  </a:moveTo>
                  <a:lnTo>
                    <a:pt x="637" y="637"/>
                  </a:lnTo>
                  <a:lnTo>
                    <a:pt x="637" y="479"/>
                  </a:lnTo>
                  <a:lnTo>
                    <a:pt x="794" y="47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8" name="Google Shape;1338;p9"/>
          <p:cNvGrpSpPr/>
          <p:nvPr/>
        </p:nvGrpSpPr>
        <p:grpSpPr>
          <a:xfrm>
            <a:off x="-3450" y="-18200"/>
            <a:ext cx="579208" cy="5184850"/>
            <a:chOff x="-3450" y="850"/>
            <a:chExt cx="579208" cy="5184850"/>
          </a:xfrm>
        </p:grpSpPr>
        <p:sp>
          <p:nvSpPr>
            <p:cNvPr id="1339" name="Google Shape;1339;p9"/>
            <p:cNvSpPr/>
            <p:nvPr/>
          </p:nvSpPr>
          <p:spPr>
            <a:xfrm rot="5400000">
              <a:off x="-2346750" y="2344150"/>
              <a:ext cx="5172900" cy="486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9"/>
            <p:cNvSpPr/>
            <p:nvPr/>
          </p:nvSpPr>
          <p:spPr>
            <a:xfrm rot="10800000">
              <a:off x="478868" y="4506"/>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9"/>
            <p:cNvSpPr/>
            <p:nvPr/>
          </p:nvSpPr>
          <p:spPr>
            <a:xfrm rot="10800000">
              <a:off x="382911" y="7422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9"/>
            <p:cNvSpPr/>
            <p:nvPr/>
          </p:nvSpPr>
          <p:spPr>
            <a:xfrm rot="10800000">
              <a:off x="478868" y="14232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9"/>
            <p:cNvSpPr/>
            <p:nvPr/>
          </p:nvSpPr>
          <p:spPr>
            <a:xfrm rot="10800000">
              <a:off x="382911" y="21029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9"/>
            <p:cNvSpPr/>
            <p:nvPr/>
          </p:nvSpPr>
          <p:spPr>
            <a:xfrm rot="10800000">
              <a:off x="478868" y="279202"/>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9"/>
            <p:cNvSpPr/>
            <p:nvPr/>
          </p:nvSpPr>
          <p:spPr>
            <a:xfrm rot="10800000">
              <a:off x="382911" y="347294"/>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9"/>
            <p:cNvSpPr/>
            <p:nvPr/>
          </p:nvSpPr>
          <p:spPr>
            <a:xfrm rot="10800000">
              <a:off x="478868" y="41526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9"/>
            <p:cNvSpPr/>
            <p:nvPr/>
          </p:nvSpPr>
          <p:spPr>
            <a:xfrm rot="10800000">
              <a:off x="382911" y="483243"/>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9"/>
            <p:cNvSpPr/>
            <p:nvPr/>
          </p:nvSpPr>
          <p:spPr>
            <a:xfrm rot="10800000">
              <a:off x="478868" y="55133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9"/>
            <p:cNvSpPr/>
            <p:nvPr/>
          </p:nvSpPr>
          <p:spPr>
            <a:xfrm rot="10800000">
              <a:off x="382911" y="61930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9"/>
            <p:cNvSpPr/>
            <p:nvPr/>
          </p:nvSpPr>
          <p:spPr>
            <a:xfrm rot="10800000">
              <a:off x="478868" y="687400"/>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9"/>
            <p:cNvSpPr/>
            <p:nvPr/>
          </p:nvSpPr>
          <p:spPr>
            <a:xfrm rot="10800000">
              <a:off x="382911" y="75630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9"/>
            <p:cNvSpPr/>
            <p:nvPr/>
          </p:nvSpPr>
          <p:spPr>
            <a:xfrm rot="10800000">
              <a:off x="478868" y="82428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9"/>
            <p:cNvSpPr/>
            <p:nvPr/>
          </p:nvSpPr>
          <p:spPr>
            <a:xfrm rot="10800000">
              <a:off x="382911" y="892256"/>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9"/>
            <p:cNvSpPr/>
            <p:nvPr/>
          </p:nvSpPr>
          <p:spPr>
            <a:xfrm rot="10800000">
              <a:off x="478868" y="96034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9"/>
            <p:cNvSpPr/>
            <p:nvPr/>
          </p:nvSpPr>
          <p:spPr>
            <a:xfrm rot="10800000">
              <a:off x="382911" y="102832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9"/>
            <p:cNvSpPr/>
            <p:nvPr/>
          </p:nvSpPr>
          <p:spPr>
            <a:xfrm rot="10800000">
              <a:off x="478868" y="10964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9"/>
            <p:cNvSpPr/>
            <p:nvPr/>
          </p:nvSpPr>
          <p:spPr>
            <a:xfrm rot="10800000">
              <a:off x="382911" y="1164388"/>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9"/>
            <p:cNvSpPr/>
            <p:nvPr/>
          </p:nvSpPr>
          <p:spPr>
            <a:xfrm rot="10800000">
              <a:off x="478868" y="1233295"/>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9"/>
            <p:cNvSpPr/>
            <p:nvPr/>
          </p:nvSpPr>
          <p:spPr>
            <a:xfrm rot="10800000">
              <a:off x="382911" y="1301386"/>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9"/>
            <p:cNvSpPr/>
            <p:nvPr/>
          </p:nvSpPr>
          <p:spPr>
            <a:xfrm rot="10800000">
              <a:off x="478868" y="136936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9"/>
            <p:cNvSpPr/>
            <p:nvPr/>
          </p:nvSpPr>
          <p:spPr>
            <a:xfrm rot="10800000">
              <a:off x="382911" y="143733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9"/>
            <p:cNvSpPr/>
            <p:nvPr/>
          </p:nvSpPr>
          <p:spPr>
            <a:xfrm rot="10800000">
              <a:off x="478868" y="150542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9"/>
            <p:cNvSpPr/>
            <p:nvPr/>
          </p:nvSpPr>
          <p:spPr>
            <a:xfrm rot="10800000">
              <a:off x="382911" y="1573401"/>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9"/>
            <p:cNvSpPr/>
            <p:nvPr/>
          </p:nvSpPr>
          <p:spPr>
            <a:xfrm rot="10800000">
              <a:off x="478868" y="164149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9"/>
            <p:cNvSpPr/>
            <p:nvPr/>
          </p:nvSpPr>
          <p:spPr>
            <a:xfrm rot="10800000">
              <a:off x="382911" y="1709467"/>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9"/>
            <p:cNvSpPr/>
            <p:nvPr/>
          </p:nvSpPr>
          <p:spPr>
            <a:xfrm rot="10800000">
              <a:off x="478868" y="177837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9"/>
            <p:cNvSpPr/>
            <p:nvPr/>
          </p:nvSpPr>
          <p:spPr>
            <a:xfrm rot="10800000">
              <a:off x="382911" y="184634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9"/>
            <p:cNvSpPr/>
            <p:nvPr/>
          </p:nvSpPr>
          <p:spPr>
            <a:xfrm rot="10800000">
              <a:off x="478868" y="1914440"/>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9"/>
            <p:cNvSpPr/>
            <p:nvPr/>
          </p:nvSpPr>
          <p:spPr>
            <a:xfrm rot="10800000">
              <a:off x="382911" y="19824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9"/>
            <p:cNvSpPr/>
            <p:nvPr/>
          </p:nvSpPr>
          <p:spPr>
            <a:xfrm rot="10800000">
              <a:off x="478868" y="205050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9"/>
            <p:cNvSpPr/>
            <p:nvPr/>
          </p:nvSpPr>
          <p:spPr>
            <a:xfrm rot="10800000">
              <a:off x="382911" y="211848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9"/>
            <p:cNvSpPr/>
            <p:nvPr/>
          </p:nvSpPr>
          <p:spPr>
            <a:xfrm rot="10800000">
              <a:off x="478868" y="218657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9"/>
            <p:cNvSpPr/>
            <p:nvPr/>
          </p:nvSpPr>
          <p:spPr>
            <a:xfrm rot="10800000">
              <a:off x="382911" y="225547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9"/>
            <p:cNvSpPr/>
            <p:nvPr/>
          </p:nvSpPr>
          <p:spPr>
            <a:xfrm rot="10800000">
              <a:off x="478868" y="232345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9"/>
            <p:cNvSpPr/>
            <p:nvPr/>
          </p:nvSpPr>
          <p:spPr>
            <a:xfrm rot="10800000">
              <a:off x="382911" y="239142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9"/>
            <p:cNvSpPr/>
            <p:nvPr/>
          </p:nvSpPr>
          <p:spPr>
            <a:xfrm rot="10800000">
              <a:off x="478868" y="2459519"/>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9"/>
            <p:cNvSpPr/>
            <p:nvPr/>
          </p:nvSpPr>
          <p:spPr>
            <a:xfrm rot="10800000">
              <a:off x="382911" y="2527493"/>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9"/>
            <p:cNvSpPr/>
            <p:nvPr/>
          </p:nvSpPr>
          <p:spPr>
            <a:xfrm rot="10800000">
              <a:off x="478868" y="259558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9"/>
            <p:cNvSpPr/>
            <p:nvPr/>
          </p:nvSpPr>
          <p:spPr>
            <a:xfrm rot="10800000">
              <a:off x="382911" y="266449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9"/>
            <p:cNvSpPr/>
            <p:nvPr/>
          </p:nvSpPr>
          <p:spPr>
            <a:xfrm rot="10800000">
              <a:off x="478868" y="273246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9"/>
            <p:cNvSpPr/>
            <p:nvPr/>
          </p:nvSpPr>
          <p:spPr>
            <a:xfrm rot="10800000">
              <a:off x="382911" y="2800558"/>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9"/>
            <p:cNvSpPr/>
            <p:nvPr/>
          </p:nvSpPr>
          <p:spPr>
            <a:xfrm rot="10800000">
              <a:off x="478868" y="286853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9"/>
            <p:cNvSpPr/>
            <p:nvPr/>
          </p:nvSpPr>
          <p:spPr>
            <a:xfrm rot="10800000">
              <a:off x="382911" y="2936507"/>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9"/>
            <p:cNvSpPr/>
            <p:nvPr/>
          </p:nvSpPr>
          <p:spPr>
            <a:xfrm rot="10800000">
              <a:off x="478868" y="300459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9"/>
            <p:cNvSpPr/>
            <p:nvPr/>
          </p:nvSpPr>
          <p:spPr>
            <a:xfrm rot="10800000">
              <a:off x="382911" y="3073505"/>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9"/>
            <p:cNvSpPr/>
            <p:nvPr/>
          </p:nvSpPr>
          <p:spPr>
            <a:xfrm rot="10800000">
              <a:off x="478868" y="314148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9"/>
            <p:cNvSpPr/>
            <p:nvPr/>
          </p:nvSpPr>
          <p:spPr>
            <a:xfrm rot="10800000">
              <a:off x="382911" y="3209571"/>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9"/>
            <p:cNvSpPr/>
            <p:nvPr/>
          </p:nvSpPr>
          <p:spPr>
            <a:xfrm rot="10800000">
              <a:off x="478868" y="3277546"/>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9"/>
            <p:cNvSpPr/>
            <p:nvPr/>
          </p:nvSpPr>
          <p:spPr>
            <a:xfrm rot="10800000">
              <a:off x="382911" y="334552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9"/>
            <p:cNvSpPr/>
            <p:nvPr/>
          </p:nvSpPr>
          <p:spPr>
            <a:xfrm rot="10800000">
              <a:off x="478868" y="341361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9"/>
            <p:cNvSpPr/>
            <p:nvPr/>
          </p:nvSpPr>
          <p:spPr>
            <a:xfrm rot="10800000">
              <a:off x="382864" y="348202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9"/>
            <p:cNvSpPr/>
            <p:nvPr/>
          </p:nvSpPr>
          <p:spPr>
            <a:xfrm rot="10800000">
              <a:off x="478821" y="3550120"/>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9"/>
            <p:cNvSpPr/>
            <p:nvPr/>
          </p:nvSpPr>
          <p:spPr>
            <a:xfrm rot="10800000">
              <a:off x="382864" y="361809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9"/>
            <p:cNvSpPr/>
            <p:nvPr/>
          </p:nvSpPr>
          <p:spPr>
            <a:xfrm rot="10800000">
              <a:off x="478821" y="368618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9"/>
            <p:cNvSpPr/>
            <p:nvPr/>
          </p:nvSpPr>
          <p:spPr>
            <a:xfrm rot="10800000">
              <a:off x="382864" y="3754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9"/>
            <p:cNvSpPr/>
            <p:nvPr/>
          </p:nvSpPr>
          <p:spPr>
            <a:xfrm rot="10800000">
              <a:off x="478821" y="382225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9"/>
            <p:cNvSpPr/>
            <p:nvPr/>
          </p:nvSpPr>
          <p:spPr>
            <a:xfrm rot="10800000">
              <a:off x="382864" y="389115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9"/>
            <p:cNvSpPr/>
            <p:nvPr/>
          </p:nvSpPr>
          <p:spPr>
            <a:xfrm rot="10800000">
              <a:off x="478821" y="395913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9"/>
            <p:cNvSpPr/>
            <p:nvPr/>
          </p:nvSpPr>
          <p:spPr>
            <a:xfrm rot="10800000">
              <a:off x="382864" y="402710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9"/>
            <p:cNvSpPr/>
            <p:nvPr/>
          </p:nvSpPr>
          <p:spPr>
            <a:xfrm rot="10800000">
              <a:off x="478821" y="4095199"/>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9"/>
            <p:cNvSpPr/>
            <p:nvPr/>
          </p:nvSpPr>
          <p:spPr>
            <a:xfrm rot="10800000">
              <a:off x="382864" y="416317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9"/>
            <p:cNvSpPr/>
            <p:nvPr/>
          </p:nvSpPr>
          <p:spPr>
            <a:xfrm rot="10800000">
              <a:off x="478821" y="423126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9"/>
            <p:cNvSpPr/>
            <p:nvPr/>
          </p:nvSpPr>
          <p:spPr>
            <a:xfrm rot="10800000">
              <a:off x="382864" y="43001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9"/>
            <p:cNvSpPr/>
            <p:nvPr/>
          </p:nvSpPr>
          <p:spPr>
            <a:xfrm rot="10800000">
              <a:off x="478821" y="4368147"/>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9"/>
            <p:cNvSpPr/>
            <p:nvPr/>
          </p:nvSpPr>
          <p:spPr>
            <a:xfrm rot="10800000">
              <a:off x="382864" y="4436238"/>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9"/>
            <p:cNvSpPr/>
            <p:nvPr/>
          </p:nvSpPr>
          <p:spPr>
            <a:xfrm rot="10800000">
              <a:off x="478821" y="450421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9"/>
            <p:cNvSpPr/>
            <p:nvPr/>
          </p:nvSpPr>
          <p:spPr>
            <a:xfrm rot="10800000">
              <a:off x="382864" y="4572187"/>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9"/>
            <p:cNvSpPr/>
            <p:nvPr/>
          </p:nvSpPr>
          <p:spPr>
            <a:xfrm rot="10800000">
              <a:off x="478821" y="46402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9"/>
            <p:cNvSpPr/>
            <p:nvPr/>
          </p:nvSpPr>
          <p:spPr>
            <a:xfrm rot="10800000">
              <a:off x="382864" y="4709186"/>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9"/>
            <p:cNvSpPr/>
            <p:nvPr/>
          </p:nvSpPr>
          <p:spPr>
            <a:xfrm rot="10800000">
              <a:off x="478821" y="477716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9"/>
            <p:cNvSpPr/>
            <p:nvPr/>
          </p:nvSpPr>
          <p:spPr>
            <a:xfrm rot="10800000">
              <a:off x="382864" y="4845251"/>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9"/>
            <p:cNvSpPr/>
            <p:nvPr/>
          </p:nvSpPr>
          <p:spPr>
            <a:xfrm rot="10800000">
              <a:off x="478821" y="4913226"/>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9"/>
            <p:cNvSpPr/>
            <p:nvPr/>
          </p:nvSpPr>
          <p:spPr>
            <a:xfrm rot="10800000">
              <a:off x="382864" y="498120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9"/>
            <p:cNvSpPr/>
            <p:nvPr/>
          </p:nvSpPr>
          <p:spPr>
            <a:xfrm rot="10800000">
              <a:off x="478821" y="504929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9"/>
            <p:cNvSpPr/>
            <p:nvPr/>
          </p:nvSpPr>
          <p:spPr>
            <a:xfrm rot="10800000">
              <a:off x="382029" y="511749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6" name="Google Shape;1416;p9"/>
          <p:cNvGrpSpPr/>
          <p:nvPr/>
        </p:nvGrpSpPr>
        <p:grpSpPr>
          <a:xfrm>
            <a:off x="8569186" y="-18200"/>
            <a:ext cx="579214" cy="5184850"/>
            <a:chOff x="8569186" y="850"/>
            <a:chExt cx="579214" cy="5184850"/>
          </a:xfrm>
        </p:grpSpPr>
        <p:sp>
          <p:nvSpPr>
            <p:cNvPr id="1417" name="Google Shape;1417;p9"/>
            <p:cNvSpPr/>
            <p:nvPr/>
          </p:nvSpPr>
          <p:spPr>
            <a:xfrm rot="-5400000" flipH="1">
              <a:off x="6318800" y="2344150"/>
              <a:ext cx="5172900" cy="486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9"/>
            <p:cNvSpPr/>
            <p:nvPr/>
          </p:nvSpPr>
          <p:spPr>
            <a:xfrm rot="10800000" flipH="1">
              <a:off x="8569186" y="4506"/>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9"/>
            <p:cNvSpPr/>
            <p:nvPr/>
          </p:nvSpPr>
          <p:spPr>
            <a:xfrm rot="10800000" flipH="1">
              <a:off x="8665959" y="7422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9"/>
            <p:cNvSpPr/>
            <p:nvPr/>
          </p:nvSpPr>
          <p:spPr>
            <a:xfrm rot="10800000" flipH="1">
              <a:off x="8569186" y="14232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9"/>
            <p:cNvSpPr/>
            <p:nvPr/>
          </p:nvSpPr>
          <p:spPr>
            <a:xfrm rot="10800000" flipH="1">
              <a:off x="8665959" y="21029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9"/>
            <p:cNvSpPr/>
            <p:nvPr/>
          </p:nvSpPr>
          <p:spPr>
            <a:xfrm rot="10800000" flipH="1">
              <a:off x="8569186" y="279202"/>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9"/>
            <p:cNvSpPr/>
            <p:nvPr/>
          </p:nvSpPr>
          <p:spPr>
            <a:xfrm rot="10800000" flipH="1">
              <a:off x="8665959" y="347294"/>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9"/>
            <p:cNvSpPr/>
            <p:nvPr/>
          </p:nvSpPr>
          <p:spPr>
            <a:xfrm rot="10800000" flipH="1">
              <a:off x="8569186" y="41526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9"/>
            <p:cNvSpPr/>
            <p:nvPr/>
          </p:nvSpPr>
          <p:spPr>
            <a:xfrm rot="10800000" flipH="1">
              <a:off x="8665959" y="483243"/>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9"/>
            <p:cNvSpPr/>
            <p:nvPr/>
          </p:nvSpPr>
          <p:spPr>
            <a:xfrm rot="10800000" flipH="1">
              <a:off x="8569186" y="55133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9"/>
            <p:cNvSpPr/>
            <p:nvPr/>
          </p:nvSpPr>
          <p:spPr>
            <a:xfrm rot="10800000" flipH="1">
              <a:off x="8665959" y="61930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9"/>
            <p:cNvSpPr/>
            <p:nvPr/>
          </p:nvSpPr>
          <p:spPr>
            <a:xfrm rot="10800000" flipH="1">
              <a:off x="8569186" y="687400"/>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9"/>
            <p:cNvSpPr/>
            <p:nvPr/>
          </p:nvSpPr>
          <p:spPr>
            <a:xfrm rot="10800000" flipH="1">
              <a:off x="8665959" y="75630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9"/>
            <p:cNvSpPr/>
            <p:nvPr/>
          </p:nvSpPr>
          <p:spPr>
            <a:xfrm rot="10800000" flipH="1">
              <a:off x="8569186" y="82428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9"/>
            <p:cNvSpPr/>
            <p:nvPr/>
          </p:nvSpPr>
          <p:spPr>
            <a:xfrm rot="10800000" flipH="1">
              <a:off x="8665959" y="892256"/>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9"/>
            <p:cNvSpPr/>
            <p:nvPr/>
          </p:nvSpPr>
          <p:spPr>
            <a:xfrm rot="10800000" flipH="1">
              <a:off x="8569186" y="96034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9"/>
            <p:cNvSpPr/>
            <p:nvPr/>
          </p:nvSpPr>
          <p:spPr>
            <a:xfrm rot="10800000" flipH="1">
              <a:off x="8665959" y="102832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9"/>
            <p:cNvSpPr/>
            <p:nvPr/>
          </p:nvSpPr>
          <p:spPr>
            <a:xfrm rot="10800000" flipH="1">
              <a:off x="8569186" y="10964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9"/>
            <p:cNvSpPr/>
            <p:nvPr/>
          </p:nvSpPr>
          <p:spPr>
            <a:xfrm rot="10800000" flipH="1">
              <a:off x="8665959" y="1164388"/>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9"/>
            <p:cNvSpPr/>
            <p:nvPr/>
          </p:nvSpPr>
          <p:spPr>
            <a:xfrm rot="10800000" flipH="1">
              <a:off x="8569186" y="1233295"/>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9"/>
            <p:cNvSpPr/>
            <p:nvPr/>
          </p:nvSpPr>
          <p:spPr>
            <a:xfrm rot="10800000" flipH="1">
              <a:off x="8665959" y="1301386"/>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9"/>
            <p:cNvSpPr/>
            <p:nvPr/>
          </p:nvSpPr>
          <p:spPr>
            <a:xfrm rot="10800000" flipH="1">
              <a:off x="8569186" y="136936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9"/>
            <p:cNvSpPr/>
            <p:nvPr/>
          </p:nvSpPr>
          <p:spPr>
            <a:xfrm rot="10800000" flipH="1">
              <a:off x="8665959" y="143733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9"/>
            <p:cNvSpPr/>
            <p:nvPr/>
          </p:nvSpPr>
          <p:spPr>
            <a:xfrm rot="10800000" flipH="1">
              <a:off x="8569186" y="150542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9"/>
            <p:cNvSpPr/>
            <p:nvPr/>
          </p:nvSpPr>
          <p:spPr>
            <a:xfrm rot="10800000" flipH="1">
              <a:off x="8665959" y="1573401"/>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9"/>
            <p:cNvSpPr/>
            <p:nvPr/>
          </p:nvSpPr>
          <p:spPr>
            <a:xfrm rot="10800000" flipH="1">
              <a:off x="8569186" y="164149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9"/>
            <p:cNvSpPr/>
            <p:nvPr/>
          </p:nvSpPr>
          <p:spPr>
            <a:xfrm rot="10800000" flipH="1">
              <a:off x="8665959" y="1709467"/>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9"/>
            <p:cNvSpPr/>
            <p:nvPr/>
          </p:nvSpPr>
          <p:spPr>
            <a:xfrm rot="10800000" flipH="1">
              <a:off x="8569186" y="177837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9"/>
            <p:cNvSpPr/>
            <p:nvPr/>
          </p:nvSpPr>
          <p:spPr>
            <a:xfrm rot="10800000" flipH="1">
              <a:off x="8665959" y="184634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9"/>
            <p:cNvSpPr/>
            <p:nvPr/>
          </p:nvSpPr>
          <p:spPr>
            <a:xfrm rot="10800000" flipH="1">
              <a:off x="8569186" y="1914440"/>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9"/>
            <p:cNvSpPr/>
            <p:nvPr/>
          </p:nvSpPr>
          <p:spPr>
            <a:xfrm rot="10800000" flipH="1">
              <a:off x="8665959" y="19824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9"/>
            <p:cNvSpPr/>
            <p:nvPr/>
          </p:nvSpPr>
          <p:spPr>
            <a:xfrm rot="10800000" flipH="1">
              <a:off x="8569186" y="205050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9"/>
            <p:cNvSpPr/>
            <p:nvPr/>
          </p:nvSpPr>
          <p:spPr>
            <a:xfrm rot="10800000" flipH="1">
              <a:off x="8665959" y="211848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9"/>
            <p:cNvSpPr/>
            <p:nvPr/>
          </p:nvSpPr>
          <p:spPr>
            <a:xfrm rot="10800000" flipH="1">
              <a:off x="8569186" y="218657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9"/>
            <p:cNvSpPr/>
            <p:nvPr/>
          </p:nvSpPr>
          <p:spPr>
            <a:xfrm rot="10800000" flipH="1">
              <a:off x="8665959" y="225547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9"/>
            <p:cNvSpPr/>
            <p:nvPr/>
          </p:nvSpPr>
          <p:spPr>
            <a:xfrm rot="10800000" flipH="1">
              <a:off x="8569186" y="232345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9"/>
            <p:cNvSpPr/>
            <p:nvPr/>
          </p:nvSpPr>
          <p:spPr>
            <a:xfrm rot="10800000" flipH="1">
              <a:off x="8665959" y="239142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9"/>
            <p:cNvSpPr/>
            <p:nvPr/>
          </p:nvSpPr>
          <p:spPr>
            <a:xfrm rot="10800000" flipH="1">
              <a:off x="8569186" y="2459519"/>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9"/>
            <p:cNvSpPr/>
            <p:nvPr/>
          </p:nvSpPr>
          <p:spPr>
            <a:xfrm rot="10800000" flipH="1">
              <a:off x="8665959" y="2527493"/>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9"/>
            <p:cNvSpPr/>
            <p:nvPr/>
          </p:nvSpPr>
          <p:spPr>
            <a:xfrm rot="10800000" flipH="1">
              <a:off x="8569186" y="259558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9"/>
            <p:cNvSpPr/>
            <p:nvPr/>
          </p:nvSpPr>
          <p:spPr>
            <a:xfrm rot="10800000" flipH="1">
              <a:off x="8665959" y="266449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9"/>
            <p:cNvSpPr/>
            <p:nvPr/>
          </p:nvSpPr>
          <p:spPr>
            <a:xfrm rot="10800000" flipH="1">
              <a:off x="8569186" y="273246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9"/>
            <p:cNvSpPr/>
            <p:nvPr/>
          </p:nvSpPr>
          <p:spPr>
            <a:xfrm rot="10800000" flipH="1">
              <a:off x="8665959" y="2800558"/>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9"/>
            <p:cNvSpPr/>
            <p:nvPr/>
          </p:nvSpPr>
          <p:spPr>
            <a:xfrm rot="10800000" flipH="1">
              <a:off x="8569186" y="286853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9"/>
            <p:cNvSpPr/>
            <p:nvPr/>
          </p:nvSpPr>
          <p:spPr>
            <a:xfrm rot="10800000" flipH="1">
              <a:off x="8665959" y="2936507"/>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9"/>
            <p:cNvSpPr/>
            <p:nvPr/>
          </p:nvSpPr>
          <p:spPr>
            <a:xfrm rot="10800000" flipH="1">
              <a:off x="8569186" y="300459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9"/>
            <p:cNvSpPr/>
            <p:nvPr/>
          </p:nvSpPr>
          <p:spPr>
            <a:xfrm rot="10800000" flipH="1">
              <a:off x="8665959" y="3073505"/>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9"/>
            <p:cNvSpPr/>
            <p:nvPr/>
          </p:nvSpPr>
          <p:spPr>
            <a:xfrm rot="10800000" flipH="1">
              <a:off x="8569186" y="314148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9"/>
            <p:cNvSpPr/>
            <p:nvPr/>
          </p:nvSpPr>
          <p:spPr>
            <a:xfrm rot="10800000" flipH="1">
              <a:off x="8665959" y="3209571"/>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9"/>
            <p:cNvSpPr/>
            <p:nvPr/>
          </p:nvSpPr>
          <p:spPr>
            <a:xfrm rot="10800000" flipH="1">
              <a:off x="8569186" y="3277546"/>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9"/>
            <p:cNvSpPr/>
            <p:nvPr/>
          </p:nvSpPr>
          <p:spPr>
            <a:xfrm rot="10800000" flipH="1">
              <a:off x="8665959" y="334552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9"/>
            <p:cNvSpPr/>
            <p:nvPr/>
          </p:nvSpPr>
          <p:spPr>
            <a:xfrm rot="10800000" flipH="1">
              <a:off x="8569186" y="341361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9"/>
            <p:cNvSpPr/>
            <p:nvPr/>
          </p:nvSpPr>
          <p:spPr>
            <a:xfrm rot="10800000" flipH="1">
              <a:off x="8666006" y="348202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9"/>
            <p:cNvSpPr/>
            <p:nvPr/>
          </p:nvSpPr>
          <p:spPr>
            <a:xfrm rot="10800000" flipH="1">
              <a:off x="8569232" y="3550120"/>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9"/>
            <p:cNvSpPr/>
            <p:nvPr/>
          </p:nvSpPr>
          <p:spPr>
            <a:xfrm rot="10800000" flipH="1">
              <a:off x="8666006" y="361809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9"/>
            <p:cNvSpPr/>
            <p:nvPr/>
          </p:nvSpPr>
          <p:spPr>
            <a:xfrm rot="10800000" flipH="1">
              <a:off x="8569232" y="368618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9"/>
            <p:cNvSpPr/>
            <p:nvPr/>
          </p:nvSpPr>
          <p:spPr>
            <a:xfrm rot="10800000" flipH="1">
              <a:off x="8666006" y="3754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9"/>
            <p:cNvSpPr/>
            <p:nvPr/>
          </p:nvSpPr>
          <p:spPr>
            <a:xfrm rot="10800000" flipH="1">
              <a:off x="8569232" y="382225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9"/>
            <p:cNvSpPr/>
            <p:nvPr/>
          </p:nvSpPr>
          <p:spPr>
            <a:xfrm rot="10800000" flipH="1">
              <a:off x="8666006" y="389115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9"/>
            <p:cNvSpPr/>
            <p:nvPr/>
          </p:nvSpPr>
          <p:spPr>
            <a:xfrm rot="10800000" flipH="1">
              <a:off x="8569232" y="395913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9"/>
            <p:cNvSpPr/>
            <p:nvPr/>
          </p:nvSpPr>
          <p:spPr>
            <a:xfrm rot="10800000" flipH="1">
              <a:off x="8666006" y="402710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9"/>
            <p:cNvSpPr/>
            <p:nvPr/>
          </p:nvSpPr>
          <p:spPr>
            <a:xfrm rot="10800000" flipH="1">
              <a:off x="8569232" y="4095199"/>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9"/>
            <p:cNvSpPr/>
            <p:nvPr/>
          </p:nvSpPr>
          <p:spPr>
            <a:xfrm rot="10800000" flipH="1">
              <a:off x="8666006" y="416317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9"/>
            <p:cNvSpPr/>
            <p:nvPr/>
          </p:nvSpPr>
          <p:spPr>
            <a:xfrm rot="10800000" flipH="1">
              <a:off x="8569232" y="423126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9"/>
            <p:cNvSpPr/>
            <p:nvPr/>
          </p:nvSpPr>
          <p:spPr>
            <a:xfrm rot="10800000" flipH="1">
              <a:off x="8666006" y="43001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9"/>
            <p:cNvSpPr/>
            <p:nvPr/>
          </p:nvSpPr>
          <p:spPr>
            <a:xfrm rot="10800000" flipH="1">
              <a:off x="8569232" y="4368147"/>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9"/>
            <p:cNvSpPr/>
            <p:nvPr/>
          </p:nvSpPr>
          <p:spPr>
            <a:xfrm rot="10800000" flipH="1">
              <a:off x="8666006" y="4436238"/>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9"/>
            <p:cNvSpPr/>
            <p:nvPr/>
          </p:nvSpPr>
          <p:spPr>
            <a:xfrm rot="10800000" flipH="1">
              <a:off x="8569232" y="450421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9"/>
            <p:cNvSpPr/>
            <p:nvPr/>
          </p:nvSpPr>
          <p:spPr>
            <a:xfrm rot="10800000" flipH="1">
              <a:off x="8666006" y="4572187"/>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9"/>
            <p:cNvSpPr/>
            <p:nvPr/>
          </p:nvSpPr>
          <p:spPr>
            <a:xfrm rot="10800000" flipH="1">
              <a:off x="8569232" y="46402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9"/>
            <p:cNvSpPr/>
            <p:nvPr/>
          </p:nvSpPr>
          <p:spPr>
            <a:xfrm rot="10800000" flipH="1">
              <a:off x="8666006" y="4709186"/>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9"/>
            <p:cNvSpPr/>
            <p:nvPr/>
          </p:nvSpPr>
          <p:spPr>
            <a:xfrm rot="10800000" flipH="1">
              <a:off x="8569232" y="477716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9"/>
            <p:cNvSpPr/>
            <p:nvPr/>
          </p:nvSpPr>
          <p:spPr>
            <a:xfrm rot="10800000" flipH="1">
              <a:off x="8666006" y="4845251"/>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9"/>
            <p:cNvSpPr/>
            <p:nvPr/>
          </p:nvSpPr>
          <p:spPr>
            <a:xfrm rot="10800000" flipH="1">
              <a:off x="8569232" y="4913226"/>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9"/>
            <p:cNvSpPr/>
            <p:nvPr/>
          </p:nvSpPr>
          <p:spPr>
            <a:xfrm rot="10800000" flipH="1">
              <a:off x="8666006" y="498120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9"/>
            <p:cNvSpPr/>
            <p:nvPr/>
          </p:nvSpPr>
          <p:spPr>
            <a:xfrm rot="10800000" flipH="1">
              <a:off x="8569232" y="504929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9"/>
            <p:cNvSpPr/>
            <p:nvPr/>
          </p:nvSpPr>
          <p:spPr>
            <a:xfrm rot="10800000" flipH="1">
              <a:off x="8666841" y="511749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4" name="Google Shape;1494;p9"/>
          <p:cNvGrpSpPr/>
          <p:nvPr/>
        </p:nvGrpSpPr>
        <p:grpSpPr>
          <a:xfrm>
            <a:off x="3547900" y="-42928"/>
            <a:ext cx="2045300" cy="1226508"/>
            <a:chOff x="3547900" y="-42928"/>
            <a:chExt cx="2045300" cy="1226508"/>
          </a:xfrm>
        </p:grpSpPr>
        <p:sp>
          <p:nvSpPr>
            <p:cNvPr id="1495" name="Google Shape;1495;p9"/>
            <p:cNvSpPr/>
            <p:nvPr/>
          </p:nvSpPr>
          <p:spPr>
            <a:xfrm>
              <a:off x="5375051" y="-18199"/>
              <a:ext cx="218149" cy="1201545"/>
            </a:xfrm>
            <a:custGeom>
              <a:avLst/>
              <a:gdLst/>
              <a:ahLst/>
              <a:cxnLst/>
              <a:rect l="l" t="t" r="r" b="b"/>
              <a:pathLst>
                <a:path w="1871" h="37408" extrusionOk="0">
                  <a:moveTo>
                    <a:pt x="0" y="0"/>
                  </a:moveTo>
                  <a:lnTo>
                    <a:pt x="1870" y="0"/>
                  </a:lnTo>
                  <a:lnTo>
                    <a:pt x="1870" y="37407"/>
                  </a:lnTo>
                  <a:lnTo>
                    <a:pt x="0"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9"/>
            <p:cNvSpPr/>
            <p:nvPr/>
          </p:nvSpPr>
          <p:spPr>
            <a:xfrm>
              <a:off x="5107232" y="-18199"/>
              <a:ext cx="252195" cy="1201545"/>
            </a:xfrm>
            <a:custGeom>
              <a:avLst/>
              <a:gdLst/>
              <a:ahLst/>
              <a:cxnLst/>
              <a:rect l="l" t="t" r="r" b="b"/>
              <a:pathLst>
                <a:path w="2163" h="37408" extrusionOk="0">
                  <a:moveTo>
                    <a:pt x="1" y="0"/>
                  </a:moveTo>
                  <a:lnTo>
                    <a:pt x="2162" y="0"/>
                  </a:lnTo>
                  <a:lnTo>
                    <a:pt x="2162" y="37407"/>
                  </a:lnTo>
                  <a:lnTo>
                    <a:pt x="1"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9"/>
            <p:cNvSpPr/>
            <p:nvPr/>
          </p:nvSpPr>
          <p:spPr>
            <a:xfrm>
              <a:off x="5349750" y="-18199"/>
              <a:ext cx="197162" cy="1201545"/>
            </a:xfrm>
            <a:custGeom>
              <a:avLst/>
              <a:gdLst/>
              <a:ahLst/>
              <a:cxnLst/>
              <a:rect l="l" t="t" r="r" b="b"/>
              <a:pathLst>
                <a:path w="1691" h="37408" extrusionOk="0">
                  <a:moveTo>
                    <a:pt x="0" y="0"/>
                  </a:moveTo>
                  <a:lnTo>
                    <a:pt x="1691" y="0"/>
                  </a:lnTo>
                  <a:lnTo>
                    <a:pt x="1691" y="37407"/>
                  </a:lnTo>
                  <a:lnTo>
                    <a:pt x="0"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9"/>
            <p:cNvSpPr/>
            <p:nvPr/>
          </p:nvSpPr>
          <p:spPr>
            <a:xfrm>
              <a:off x="5153521" y="-18199"/>
              <a:ext cx="157053" cy="1201545"/>
            </a:xfrm>
            <a:custGeom>
              <a:avLst/>
              <a:gdLst/>
              <a:ahLst/>
              <a:cxnLst/>
              <a:rect l="l" t="t" r="r" b="b"/>
              <a:pathLst>
                <a:path w="1347" h="37408" extrusionOk="0">
                  <a:moveTo>
                    <a:pt x="0" y="0"/>
                  </a:moveTo>
                  <a:lnTo>
                    <a:pt x="1347" y="0"/>
                  </a:lnTo>
                  <a:lnTo>
                    <a:pt x="1347" y="37407"/>
                  </a:lnTo>
                  <a:lnTo>
                    <a:pt x="0"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9"/>
            <p:cNvSpPr/>
            <p:nvPr/>
          </p:nvSpPr>
          <p:spPr>
            <a:xfrm>
              <a:off x="5183952" y="-18199"/>
              <a:ext cx="331596" cy="1201545"/>
            </a:xfrm>
            <a:custGeom>
              <a:avLst/>
              <a:gdLst/>
              <a:ahLst/>
              <a:cxnLst/>
              <a:rect l="l" t="t" r="r" b="b"/>
              <a:pathLst>
                <a:path w="2844" h="37408" extrusionOk="0">
                  <a:moveTo>
                    <a:pt x="1" y="0"/>
                  </a:moveTo>
                  <a:lnTo>
                    <a:pt x="2843" y="0"/>
                  </a:lnTo>
                  <a:lnTo>
                    <a:pt x="2843" y="37407"/>
                  </a:lnTo>
                  <a:lnTo>
                    <a:pt x="1" y="37407"/>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9"/>
            <p:cNvSpPr/>
            <p:nvPr/>
          </p:nvSpPr>
          <p:spPr>
            <a:xfrm>
              <a:off x="5230240" y="-18199"/>
              <a:ext cx="239020" cy="1201545"/>
            </a:xfrm>
            <a:custGeom>
              <a:avLst/>
              <a:gdLst/>
              <a:ahLst/>
              <a:cxnLst/>
              <a:rect l="l" t="t" r="r" b="b"/>
              <a:pathLst>
                <a:path w="2050" h="37408" extrusionOk="0">
                  <a:moveTo>
                    <a:pt x="0" y="0"/>
                  </a:moveTo>
                  <a:lnTo>
                    <a:pt x="2050" y="0"/>
                  </a:lnTo>
                  <a:lnTo>
                    <a:pt x="2050" y="37407"/>
                  </a:lnTo>
                  <a:lnTo>
                    <a:pt x="0"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9"/>
            <p:cNvSpPr/>
            <p:nvPr/>
          </p:nvSpPr>
          <p:spPr>
            <a:xfrm>
              <a:off x="4864832" y="-18199"/>
              <a:ext cx="242518" cy="1201545"/>
            </a:xfrm>
            <a:custGeom>
              <a:avLst/>
              <a:gdLst/>
              <a:ahLst/>
              <a:cxnLst/>
              <a:rect l="l" t="t" r="r" b="b"/>
              <a:pathLst>
                <a:path w="2080" h="37408" extrusionOk="0">
                  <a:moveTo>
                    <a:pt x="0" y="0"/>
                  </a:moveTo>
                  <a:lnTo>
                    <a:pt x="2080" y="0"/>
                  </a:lnTo>
                  <a:lnTo>
                    <a:pt x="2080" y="37407"/>
                  </a:lnTo>
                  <a:lnTo>
                    <a:pt x="0"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9"/>
            <p:cNvSpPr/>
            <p:nvPr/>
          </p:nvSpPr>
          <p:spPr>
            <a:xfrm>
              <a:off x="4889183" y="1105977"/>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9"/>
            <p:cNvSpPr/>
            <p:nvPr/>
          </p:nvSpPr>
          <p:spPr>
            <a:xfrm>
              <a:off x="4986073" y="1037886"/>
              <a:ext cx="95958" cy="68208"/>
            </a:xfrm>
            <a:custGeom>
              <a:avLst/>
              <a:gdLst/>
              <a:ahLst/>
              <a:cxnLst/>
              <a:rect l="l" t="t" r="r" b="b"/>
              <a:pathLst>
                <a:path w="823" h="585" extrusionOk="0">
                  <a:moveTo>
                    <a:pt x="0" y="1"/>
                  </a:moveTo>
                  <a:lnTo>
                    <a:pt x="823" y="1"/>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9"/>
            <p:cNvSpPr/>
            <p:nvPr/>
          </p:nvSpPr>
          <p:spPr>
            <a:xfrm>
              <a:off x="4889183" y="969911"/>
              <a:ext cx="97007" cy="68091"/>
            </a:xfrm>
            <a:custGeom>
              <a:avLst/>
              <a:gdLst/>
              <a:ahLst/>
              <a:cxnLst/>
              <a:rect l="l" t="t" r="r" b="b"/>
              <a:pathLst>
                <a:path w="832" h="584"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9"/>
            <p:cNvSpPr/>
            <p:nvPr/>
          </p:nvSpPr>
          <p:spPr>
            <a:xfrm>
              <a:off x="4986073" y="901936"/>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9"/>
            <p:cNvSpPr/>
            <p:nvPr/>
          </p:nvSpPr>
          <p:spPr>
            <a:xfrm>
              <a:off x="4889183" y="833845"/>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9"/>
            <p:cNvSpPr/>
            <p:nvPr/>
          </p:nvSpPr>
          <p:spPr>
            <a:xfrm>
              <a:off x="4986073" y="764938"/>
              <a:ext cx="95958" cy="69024"/>
            </a:xfrm>
            <a:custGeom>
              <a:avLst/>
              <a:gdLst/>
              <a:ahLst/>
              <a:cxnLst/>
              <a:rect l="l" t="t" r="r" b="b"/>
              <a:pathLst>
                <a:path w="823" h="592" extrusionOk="0">
                  <a:moveTo>
                    <a:pt x="0" y="1"/>
                  </a:moveTo>
                  <a:lnTo>
                    <a:pt x="823" y="1"/>
                  </a:lnTo>
                  <a:lnTo>
                    <a:pt x="823"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9"/>
            <p:cNvSpPr/>
            <p:nvPr/>
          </p:nvSpPr>
          <p:spPr>
            <a:xfrm>
              <a:off x="4889183" y="696963"/>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9"/>
            <p:cNvSpPr/>
            <p:nvPr/>
          </p:nvSpPr>
          <p:spPr>
            <a:xfrm>
              <a:off x="4986073" y="628872"/>
              <a:ext cx="95958" cy="68208"/>
            </a:xfrm>
            <a:custGeom>
              <a:avLst/>
              <a:gdLst/>
              <a:ahLst/>
              <a:cxnLst/>
              <a:rect l="l" t="t" r="r" b="b"/>
              <a:pathLst>
                <a:path w="823" h="585" extrusionOk="0">
                  <a:moveTo>
                    <a:pt x="0" y="1"/>
                  </a:moveTo>
                  <a:lnTo>
                    <a:pt x="823" y="1"/>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9"/>
            <p:cNvSpPr/>
            <p:nvPr/>
          </p:nvSpPr>
          <p:spPr>
            <a:xfrm>
              <a:off x="4889183" y="560898"/>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9"/>
            <p:cNvSpPr/>
            <p:nvPr/>
          </p:nvSpPr>
          <p:spPr>
            <a:xfrm>
              <a:off x="4986073" y="492806"/>
              <a:ext cx="95958" cy="68208"/>
            </a:xfrm>
            <a:custGeom>
              <a:avLst/>
              <a:gdLst/>
              <a:ahLst/>
              <a:cxnLst/>
              <a:rect l="l" t="t" r="r" b="b"/>
              <a:pathLst>
                <a:path w="823" h="585" extrusionOk="0">
                  <a:moveTo>
                    <a:pt x="0" y="1"/>
                  </a:moveTo>
                  <a:lnTo>
                    <a:pt x="823" y="1"/>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9"/>
            <p:cNvSpPr/>
            <p:nvPr/>
          </p:nvSpPr>
          <p:spPr>
            <a:xfrm>
              <a:off x="4889183" y="425765"/>
              <a:ext cx="97007" cy="67159"/>
            </a:xfrm>
            <a:custGeom>
              <a:avLst/>
              <a:gdLst/>
              <a:ahLst/>
              <a:cxnLst/>
              <a:rect l="l" t="t" r="r" b="b"/>
              <a:pathLst>
                <a:path w="832" h="576" extrusionOk="0">
                  <a:moveTo>
                    <a:pt x="1" y="0"/>
                  </a:moveTo>
                  <a:lnTo>
                    <a:pt x="831" y="0"/>
                  </a:lnTo>
                  <a:lnTo>
                    <a:pt x="831" y="576"/>
                  </a:lnTo>
                  <a:lnTo>
                    <a:pt x="1" y="57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9"/>
            <p:cNvSpPr/>
            <p:nvPr/>
          </p:nvSpPr>
          <p:spPr>
            <a:xfrm>
              <a:off x="4986036" y="366085"/>
              <a:ext cx="95958" cy="69840"/>
            </a:xfrm>
            <a:custGeom>
              <a:avLst/>
              <a:gdLst/>
              <a:ahLst/>
              <a:cxnLst/>
              <a:rect l="l" t="t" r="r" b="b"/>
              <a:pathLst>
                <a:path w="823" h="599" extrusionOk="0">
                  <a:moveTo>
                    <a:pt x="0" y="0"/>
                  </a:moveTo>
                  <a:lnTo>
                    <a:pt x="823" y="0"/>
                  </a:lnTo>
                  <a:lnTo>
                    <a:pt x="823" y="599"/>
                  </a:lnTo>
                  <a:lnTo>
                    <a:pt x="0" y="599"/>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9"/>
            <p:cNvSpPr/>
            <p:nvPr/>
          </p:nvSpPr>
          <p:spPr>
            <a:xfrm>
              <a:off x="4889146" y="297994"/>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9"/>
            <p:cNvSpPr/>
            <p:nvPr/>
          </p:nvSpPr>
          <p:spPr>
            <a:xfrm>
              <a:off x="4986036" y="230019"/>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9"/>
            <p:cNvSpPr/>
            <p:nvPr/>
          </p:nvSpPr>
          <p:spPr>
            <a:xfrm>
              <a:off x="4889146" y="161928"/>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9"/>
            <p:cNvSpPr/>
            <p:nvPr/>
          </p:nvSpPr>
          <p:spPr>
            <a:xfrm>
              <a:off x="4986036" y="93137"/>
              <a:ext cx="95958" cy="68091"/>
            </a:xfrm>
            <a:custGeom>
              <a:avLst/>
              <a:gdLst/>
              <a:ahLst/>
              <a:cxnLst/>
              <a:rect l="l" t="t" r="r" b="b"/>
              <a:pathLst>
                <a:path w="823" h="584" extrusionOk="0">
                  <a:moveTo>
                    <a:pt x="0" y="0"/>
                  </a:moveTo>
                  <a:lnTo>
                    <a:pt x="823" y="0"/>
                  </a:lnTo>
                  <a:lnTo>
                    <a:pt x="823"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9"/>
            <p:cNvSpPr/>
            <p:nvPr/>
          </p:nvSpPr>
          <p:spPr>
            <a:xfrm>
              <a:off x="4889146" y="25046"/>
              <a:ext cx="97007" cy="68091"/>
            </a:xfrm>
            <a:custGeom>
              <a:avLst/>
              <a:gdLst/>
              <a:ahLst/>
              <a:cxnLst/>
              <a:rect l="l" t="t" r="r" b="b"/>
              <a:pathLst>
                <a:path w="832" h="584"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9"/>
            <p:cNvSpPr/>
            <p:nvPr/>
          </p:nvSpPr>
          <p:spPr>
            <a:xfrm>
              <a:off x="4986036" y="-42928"/>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9"/>
            <p:cNvSpPr/>
            <p:nvPr/>
          </p:nvSpPr>
          <p:spPr>
            <a:xfrm>
              <a:off x="3547900" y="-17965"/>
              <a:ext cx="485851" cy="1201545"/>
            </a:xfrm>
            <a:custGeom>
              <a:avLst/>
              <a:gdLst/>
              <a:ahLst/>
              <a:cxnLst/>
              <a:rect l="l" t="t" r="r" b="b"/>
              <a:pathLst>
                <a:path w="4167" h="37408" extrusionOk="0">
                  <a:moveTo>
                    <a:pt x="1" y="0"/>
                  </a:moveTo>
                  <a:lnTo>
                    <a:pt x="4167" y="0"/>
                  </a:lnTo>
                  <a:lnTo>
                    <a:pt x="4167" y="37407"/>
                  </a:lnTo>
                  <a:lnTo>
                    <a:pt x="1"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9"/>
            <p:cNvSpPr/>
            <p:nvPr/>
          </p:nvSpPr>
          <p:spPr>
            <a:xfrm>
              <a:off x="3594181" y="-18199"/>
              <a:ext cx="393392" cy="1201545"/>
            </a:xfrm>
            <a:custGeom>
              <a:avLst/>
              <a:gdLst/>
              <a:ahLst/>
              <a:cxnLst/>
              <a:rect l="l" t="t" r="r" b="b"/>
              <a:pathLst>
                <a:path w="3374" h="37408" extrusionOk="0">
                  <a:moveTo>
                    <a:pt x="0" y="0"/>
                  </a:moveTo>
                  <a:lnTo>
                    <a:pt x="3374" y="0"/>
                  </a:lnTo>
                  <a:lnTo>
                    <a:pt x="3374" y="37407"/>
                  </a:lnTo>
                  <a:lnTo>
                    <a:pt x="0"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9"/>
            <p:cNvSpPr/>
            <p:nvPr/>
          </p:nvSpPr>
          <p:spPr>
            <a:xfrm>
              <a:off x="3624613" y="-18199"/>
              <a:ext cx="331596" cy="1201545"/>
            </a:xfrm>
            <a:custGeom>
              <a:avLst/>
              <a:gdLst/>
              <a:ahLst/>
              <a:cxnLst/>
              <a:rect l="l" t="t" r="r" b="b"/>
              <a:pathLst>
                <a:path w="2844" h="37408" extrusionOk="0">
                  <a:moveTo>
                    <a:pt x="1" y="0"/>
                  </a:moveTo>
                  <a:lnTo>
                    <a:pt x="2843" y="0"/>
                  </a:lnTo>
                  <a:lnTo>
                    <a:pt x="2843" y="37407"/>
                  </a:lnTo>
                  <a:lnTo>
                    <a:pt x="1" y="37407"/>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9"/>
            <p:cNvSpPr/>
            <p:nvPr/>
          </p:nvSpPr>
          <p:spPr>
            <a:xfrm>
              <a:off x="3671717" y="-18199"/>
              <a:ext cx="239136" cy="1201545"/>
            </a:xfrm>
            <a:custGeom>
              <a:avLst/>
              <a:gdLst/>
              <a:ahLst/>
              <a:cxnLst/>
              <a:rect l="l" t="t" r="r" b="b"/>
              <a:pathLst>
                <a:path w="2051" h="37408" extrusionOk="0">
                  <a:moveTo>
                    <a:pt x="1" y="0"/>
                  </a:moveTo>
                  <a:lnTo>
                    <a:pt x="2050" y="0"/>
                  </a:lnTo>
                  <a:lnTo>
                    <a:pt x="2050" y="37407"/>
                  </a:lnTo>
                  <a:lnTo>
                    <a:pt x="1"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9"/>
            <p:cNvSpPr/>
            <p:nvPr/>
          </p:nvSpPr>
          <p:spPr>
            <a:xfrm>
              <a:off x="4033627" y="-18199"/>
              <a:ext cx="242634" cy="1201545"/>
            </a:xfrm>
            <a:custGeom>
              <a:avLst/>
              <a:gdLst/>
              <a:ahLst/>
              <a:cxnLst/>
              <a:rect l="l" t="t" r="r" b="b"/>
              <a:pathLst>
                <a:path w="2081" h="37408" extrusionOk="0">
                  <a:moveTo>
                    <a:pt x="1" y="0"/>
                  </a:moveTo>
                  <a:lnTo>
                    <a:pt x="2080" y="0"/>
                  </a:lnTo>
                  <a:lnTo>
                    <a:pt x="2080" y="37407"/>
                  </a:lnTo>
                  <a:lnTo>
                    <a:pt x="1"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9"/>
            <p:cNvSpPr/>
            <p:nvPr/>
          </p:nvSpPr>
          <p:spPr>
            <a:xfrm>
              <a:off x="4154872" y="110597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9"/>
            <p:cNvSpPr/>
            <p:nvPr/>
          </p:nvSpPr>
          <p:spPr>
            <a:xfrm>
              <a:off x="4058098" y="103788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9"/>
            <p:cNvSpPr/>
            <p:nvPr/>
          </p:nvSpPr>
          <p:spPr>
            <a:xfrm>
              <a:off x="4154872" y="969911"/>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9"/>
            <p:cNvSpPr/>
            <p:nvPr/>
          </p:nvSpPr>
          <p:spPr>
            <a:xfrm>
              <a:off x="4058098" y="90193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9"/>
            <p:cNvSpPr/>
            <p:nvPr/>
          </p:nvSpPr>
          <p:spPr>
            <a:xfrm>
              <a:off x="4154872" y="83384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9"/>
            <p:cNvSpPr/>
            <p:nvPr/>
          </p:nvSpPr>
          <p:spPr>
            <a:xfrm>
              <a:off x="4058098" y="764938"/>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9"/>
            <p:cNvSpPr/>
            <p:nvPr/>
          </p:nvSpPr>
          <p:spPr>
            <a:xfrm>
              <a:off x="4154872" y="69696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9"/>
            <p:cNvSpPr/>
            <p:nvPr/>
          </p:nvSpPr>
          <p:spPr>
            <a:xfrm>
              <a:off x="4058098" y="628872"/>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9"/>
            <p:cNvSpPr/>
            <p:nvPr/>
          </p:nvSpPr>
          <p:spPr>
            <a:xfrm>
              <a:off x="4154872" y="56089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9"/>
            <p:cNvSpPr/>
            <p:nvPr/>
          </p:nvSpPr>
          <p:spPr>
            <a:xfrm>
              <a:off x="4058098" y="49280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9"/>
            <p:cNvSpPr/>
            <p:nvPr/>
          </p:nvSpPr>
          <p:spPr>
            <a:xfrm>
              <a:off x="4154872" y="425765"/>
              <a:ext cx="96074" cy="67159"/>
            </a:xfrm>
            <a:custGeom>
              <a:avLst/>
              <a:gdLst/>
              <a:ahLst/>
              <a:cxnLst/>
              <a:rect l="l" t="t" r="r" b="b"/>
              <a:pathLst>
                <a:path w="824" h="576" extrusionOk="0">
                  <a:moveTo>
                    <a:pt x="1" y="0"/>
                  </a:moveTo>
                  <a:lnTo>
                    <a:pt x="823" y="0"/>
                  </a:lnTo>
                  <a:lnTo>
                    <a:pt x="823" y="576"/>
                  </a:lnTo>
                  <a:lnTo>
                    <a:pt x="1" y="57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9"/>
            <p:cNvSpPr/>
            <p:nvPr/>
          </p:nvSpPr>
          <p:spPr>
            <a:xfrm>
              <a:off x="4276145" y="-18199"/>
              <a:ext cx="24485" cy="1201545"/>
            </a:xfrm>
            <a:custGeom>
              <a:avLst/>
              <a:gdLst/>
              <a:ahLst/>
              <a:cxnLst/>
              <a:rect l="l" t="t" r="r" b="b"/>
              <a:pathLst>
                <a:path w="210" h="37408" extrusionOk="0">
                  <a:moveTo>
                    <a:pt x="0" y="0"/>
                  </a:moveTo>
                  <a:lnTo>
                    <a:pt x="210" y="0"/>
                  </a:lnTo>
                  <a:lnTo>
                    <a:pt x="210" y="37407"/>
                  </a:lnTo>
                  <a:lnTo>
                    <a:pt x="0"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9"/>
            <p:cNvSpPr/>
            <p:nvPr/>
          </p:nvSpPr>
          <p:spPr>
            <a:xfrm>
              <a:off x="4300513" y="-18199"/>
              <a:ext cx="269684" cy="1201545"/>
            </a:xfrm>
            <a:custGeom>
              <a:avLst/>
              <a:gdLst/>
              <a:ahLst/>
              <a:cxnLst/>
              <a:rect l="l" t="t" r="r" b="b"/>
              <a:pathLst>
                <a:path w="2313" h="37408" extrusionOk="0">
                  <a:moveTo>
                    <a:pt x="1" y="0"/>
                  </a:moveTo>
                  <a:lnTo>
                    <a:pt x="2312" y="0"/>
                  </a:lnTo>
                  <a:lnTo>
                    <a:pt x="2312" y="37407"/>
                  </a:lnTo>
                  <a:lnTo>
                    <a:pt x="1"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9"/>
            <p:cNvSpPr/>
            <p:nvPr/>
          </p:nvSpPr>
          <p:spPr>
            <a:xfrm>
              <a:off x="4058061" y="366085"/>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9"/>
            <p:cNvSpPr/>
            <p:nvPr/>
          </p:nvSpPr>
          <p:spPr>
            <a:xfrm>
              <a:off x="4154834" y="29799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9"/>
            <p:cNvSpPr/>
            <p:nvPr/>
          </p:nvSpPr>
          <p:spPr>
            <a:xfrm>
              <a:off x="4058061" y="230019"/>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9"/>
            <p:cNvSpPr/>
            <p:nvPr/>
          </p:nvSpPr>
          <p:spPr>
            <a:xfrm>
              <a:off x="4154834" y="16192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9"/>
            <p:cNvSpPr/>
            <p:nvPr/>
          </p:nvSpPr>
          <p:spPr>
            <a:xfrm>
              <a:off x="4058061" y="93137"/>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9"/>
            <p:cNvSpPr/>
            <p:nvPr/>
          </p:nvSpPr>
          <p:spPr>
            <a:xfrm>
              <a:off x="4154834" y="25046"/>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9"/>
            <p:cNvSpPr/>
            <p:nvPr/>
          </p:nvSpPr>
          <p:spPr>
            <a:xfrm>
              <a:off x="4058061" y="-4292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9"/>
            <p:cNvSpPr/>
            <p:nvPr/>
          </p:nvSpPr>
          <p:spPr>
            <a:xfrm>
              <a:off x="4840347" y="-18199"/>
              <a:ext cx="24602" cy="1201545"/>
            </a:xfrm>
            <a:custGeom>
              <a:avLst/>
              <a:gdLst/>
              <a:ahLst/>
              <a:cxnLst/>
              <a:rect l="l" t="t" r="r" b="b"/>
              <a:pathLst>
                <a:path w="211" h="37408" extrusionOk="0">
                  <a:moveTo>
                    <a:pt x="1" y="0"/>
                  </a:moveTo>
                  <a:lnTo>
                    <a:pt x="210" y="0"/>
                  </a:lnTo>
                  <a:lnTo>
                    <a:pt x="210" y="37407"/>
                  </a:lnTo>
                  <a:lnTo>
                    <a:pt x="1"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9"/>
            <p:cNvSpPr/>
            <p:nvPr/>
          </p:nvSpPr>
          <p:spPr>
            <a:xfrm>
              <a:off x="4570080" y="-18199"/>
              <a:ext cx="270384" cy="1201545"/>
            </a:xfrm>
            <a:custGeom>
              <a:avLst/>
              <a:gdLst/>
              <a:ahLst/>
              <a:cxnLst/>
              <a:rect l="l" t="t" r="r" b="b"/>
              <a:pathLst>
                <a:path w="2319" h="37408" extrusionOk="0">
                  <a:moveTo>
                    <a:pt x="0" y="0"/>
                  </a:moveTo>
                  <a:lnTo>
                    <a:pt x="2319" y="0"/>
                  </a:lnTo>
                  <a:lnTo>
                    <a:pt x="2319" y="37407"/>
                  </a:lnTo>
                  <a:lnTo>
                    <a:pt x="0" y="37407"/>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9"/>
            <p:cNvSpPr/>
            <p:nvPr/>
          </p:nvSpPr>
          <p:spPr>
            <a:xfrm>
              <a:off x="4387711" y="298543"/>
              <a:ext cx="365525" cy="536454"/>
            </a:xfrm>
            <a:custGeom>
              <a:avLst/>
              <a:gdLst/>
              <a:ahLst/>
              <a:cxnLst/>
              <a:rect l="l" t="t" r="r" b="b"/>
              <a:pathLst>
                <a:path w="3135" h="4601" extrusionOk="0">
                  <a:moveTo>
                    <a:pt x="2888" y="3074"/>
                  </a:moveTo>
                  <a:lnTo>
                    <a:pt x="2888" y="2319"/>
                  </a:lnTo>
                  <a:lnTo>
                    <a:pt x="3135" y="2319"/>
                  </a:lnTo>
                  <a:lnTo>
                    <a:pt x="3135" y="1990"/>
                  </a:lnTo>
                  <a:lnTo>
                    <a:pt x="1183" y="1990"/>
                  </a:lnTo>
                  <a:lnTo>
                    <a:pt x="1183" y="0"/>
                  </a:lnTo>
                  <a:lnTo>
                    <a:pt x="996" y="0"/>
                  </a:lnTo>
                  <a:lnTo>
                    <a:pt x="996" y="374"/>
                  </a:lnTo>
                  <a:lnTo>
                    <a:pt x="868" y="374"/>
                  </a:lnTo>
                  <a:lnTo>
                    <a:pt x="868" y="0"/>
                  </a:lnTo>
                  <a:lnTo>
                    <a:pt x="681" y="0"/>
                  </a:lnTo>
                  <a:lnTo>
                    <a:pt x="681" y="374"/>
                  </a:lnTo>
                  <a:lnTo>
                    <a:pt x="1" y="374"/>
                  </a:lnTo>
                  <a:lnTo>
                    <a:pt x="1" y="636"/>
                  </a:lnTo>
                  <a:lnTo>
                    <a:pt x="180" y="636"/>
                  </a:lnTo>
                  <a:lnTo>
                    <a:pt x="180" y="823"/>
                  </a:lnTo>
                  <a:lnTo>
                    <a:pt x="480" y="823"/>
                  </a:lnTo>
                  <a:lnTo>
                    <a:pt x="480" y="4428"/>
                  </a:lnTo>
                  <a:lnTo>
                    <a:pt x="293" y="4428"/>
                  </a:lnTo>
                  <a:lnTo>
                    <a:pt x="293" y="4600"/>
                  </a:lnTo>
                  <a:lnTo>
                    <a:pt x="674" y="4600"/>
                  </a:lnTo>
                  <a:lnTo>
                    <a:pt x="674" y="3912"/>
                  </a:lnTo>
                  <a:lnTo>
                    <a:pt x="861" y="3912"/>
                  </a:lnTo>
                  <a:lnTo>
                    <a:pt x="861" y="3747"/>
                  </a:lnTo>
                  <a:lnTo>
                    <a:pt x="981" y="3747"/>
                  </a:lnTo>
                  <a:lnTo>
                    <a:pt x="981" y="4428"/>
                  </a:lnTo>
                  <a:lnTo>
                    <a:pt x="801" y="4428"/>
                  </a:lnTo>
                  <a:lnTo>
                    <a:pt x="801" y="4600"/>
                  </a:lnTo>
                  <a:lnTo>
                    <a:pt x="1183" y="4600"/>
                  </a:lnTo>
                  <a:lnTo>
                    <a:pt x="1183" y="3912"/>
                  </a:lnTo>
                  <a:lnTo>
                    <a:pt x="1325" y="3912"/>
                  </a:lnTo>
                  <a:lnTo>
                    <a:pt x="1325" y="3770"/>
                  </a:lnTo>
                  <a:lnTo>
                    <a:pt x="1459" y="3770"/>
                  </a:lnTo>
                  <a:lnTo>
                    <a:pt x="1459" y="3628"/>
                  </a:lnTo>
                  <a:lnTo>
                    <a:pt x="1602" y="3628"/>
                  </a:lnTo>
                  <a:lnTo>
                    <a:pt x="1602" y="3493"/>
                  </a:lnTo>
                  <a:lnTo>
                    <a:pt x="1744" y="3493"/>
                  </a:lnTo>
                  <a:lnTo>
                    <a:pt x="1744" y="3351"/>
                  </a:lnTo>
                  <a:lnTo>
                    <a:pt x="1878" y="3351"/>
                  </a:lnTo>
                  <a:lnTo>
                    <a:pt x="1878" y="3216"/>
                  </a:lnTo>
                  <a:lnTo>
                    <a:pt x="2125" y="3216"/>
                  </a:lnTo>
                  <a:lnTo>
                    <a:pt x="2125" y="4428"/>
                  </a:lnTo>
                  <a:lnTo>
                    <a:pt x="1946" y="4428"/>
                  </a:lnTo>
                  <a:lnTo>
                    <a:pt x="1946" y="4600"/>
                  </a:lnTo>
                  <a:lnTo>
                    <a:pt x="2327" y="4600"/>
                  </a:lnTo>
                  <a:lnTo>
                    <a:pt x="2327" y="3934"/>
                  </a:lnTo>
                  <a:lnTo>
                    <a:pt x="2469" y="3934"/>
                  </a:lnTo>
                  <a:lnTo>
                    <a:pt x="2469" y="3770"/>
                  </a:lnTo>
                  <a:lnTo>
                    <a:pt x="2611" y="3770"/>
                  </a:lnTo>
                  <a:lnTo>
                    <a:pt x="2611" y="4428"/>
                  </a:lnTo>
                  <a:lnTo>
                    <a:pt x="2432" y="4428"/>
                  </a:lnTo>
                  <a:lnTo>
                    <a:pt x="2432" y="4600"/>
                  </a:lnTo>
                  <a:lnTo>
                    <a:pt x="2813" y="4600"/>
                  </a:lnTo>
                  <a:lnTo>
                    <a:pt x="2813" y="3927"/>
                  </a:lnTo>
                  <a:lnTo>
                    <a:pt x="2903" y="3927"/>
                  </a:lnTo>
                  <a:lnTo>
                    <a:pt x="2903" y="3493"/>
                  </a:lnTo>
                  <a:lnTo>
                    <a:pt x="2888" y="3493"/>
                  </a:lnTo>
                  <a:lnTo>
                    <a:pt x="2888" y="3074"/>
                  </a:lnTo>
                  <a:close/>
                  <a:moveTo>
                    <a:pt x="794" y="636"/>
                  </a:moveTo>
                  <a:lnTo>
                    <a:pt x="637" y="636"/>
                  </a:lnTo>
                  <a:lnTo>
                    <a:pt x="637" y="479"/>
                  </a:lnTo>
                  <a:lnTo>
                    <a:pt x="794" y="47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56"/>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657"/>
        <p:cNvGrpSpPr/>
        <p:nvPr/>
      </p:nvGrpSpPr>
      <p:grpSpPr>
        <a:xfrm>
          <a:off x="0" y="0"/>
          <a:ext cx="0" cy="0"/>
          <a:chOff x="0" y="0"/>
          <a:chExt cx="0" cy="0"/>
        </a:xfrm>
      </p:grpSpPr>
      <p:grpSp>
        <p:nvGrpSpPr>
          <p:cNvPr id="1658" name="Google Shape;1658;p13"/>
          <p:cNvGrpSpPr/>
          <p:nvPr/>
        </p:nvGrpSpPr>
        <p:grpSpPr>
          <a:xfrm>
            <a:off x="8459003" y="1206725"/>
            <a:ext cx="471893" cy="3476133"/>
            <a:chOff x="8459003" y="1206725"/>
            <a:chExt cx="471893" cy="3476133"/>
          </a:xfrm>
        </p:grpSpPr>
        <p:sp>
          <p:nvSpPr>
            <p:cNvPr id="1659" name="Google Shape;1659;p13"/>
            <p:cNvSpPr/>
            <p:nvPr/>
          </p:nvSpPr>
          <p:spPr>
            <a:xfrm>
              <a:off x="8531898" y="1206725"/>
              <a:ext cx="324027" cy="3476133"/>
            </a:xfrm>
            <a:custGeom>
              <a:avLst/>
              <a:gdLst/>
              <a:ahLst/>
              <a:cxnLst/>
              <a:rect l="l" t="t" r="r" b="b"/>
              <a:pathLst>
                <a:path w="2312" h="37416" extrusionOk="0">
                  <a:moveTo>
                    <a:pt x="0" y="1"/>
                  </a:moveTo>
                  <a:lnTo>
                    <a:pt x="2312" y="1"/>
                  </a:lnTo>
                  <a:lnTo>
                    <a:pt x="2312" y="37415"/>
                  </a:lnTo>
                  <a:lnTo>
                    <a:pt x="0" y="37415"/>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13"/>
            <p:cNvSpPr/>
            <p:nvPr/>
          </p:nvSpPr>
          <p:spPr>
            <a:xfrm rot="10800000">
              <a:off x="8459003" y="3795617"/>
              <a:ext cx="471893" cy="473015"/>
            </a:xfrm>
            <a:custGeom>
              <a:avLst/>
              <a:gdLst/>
              <a:ahLst/>
              <a:cxnLst/>
              <a:rect l="l" t="t" r="r" b="b"/>
              <a:pathLst>
                <a:path w="3367" h="3375" extrusionOk="0">
                  <a:moveTo>
                    <a:pt x="2962" y="1063"/>
                  </a:moveTo>
                  <a:lnTo>
                    <a:pt x="2962" y="420"/>
                  </a:lnTo>
                  <a:lnTo>
                    <a:pt x="2319" y="420"/>
                  </a:lnTo>
                  <a:lnTo>
                    <a:pt x="2319" y="1"/>
                  </a:lnTo>
                  <a:lnTo>
                    <a:pt x="1055" y="1"/>
                  </a:lnTo>
                  <a:lnTo>
                    <a:pt x="1055" y="412"/>
                  </a:lnTo>
                  <a:lnTo>
                    <a:pt x="412" y="412"/>
                  </a:lnTo>
                  <a:lnTo>
                    <a:pt x="412" y="1056"/>
                  </a:lnTo>
                  <a:lnTo>
                    <a:pt x="0" y="1056"/>
                  </a:lnTo>
                  <a:lnTo>
                    <a:pt x="0" y="2312"/>
                  </a:lnTo>
                  <a:lnTo>
                    <a:pt x="412" y="2312"/>
                  </a:lnTo>
                  <a:lnTo>
                    <a:pt x="412" y="2963"/>
                  </a:lnTo>
                  <a:lnTo>
                    <a:pt x="1055" y="2963"/>
                  </a:lnTo>
                  <a:lnTo>
                    <a:pt x="1055" y="3374"/>
                  </a:lnTo>
                  <a:lnTo>
                    <a:pt x="2312" y="3374"/>
                  </a:lnTo>
                  <a:lnTo>
                    <a:pt x="2312" y="2963"/>
                  </a:lnTo>
                  <a:lnTo>
                    <a:pt x="2955" y="2963"/>
                  </a:lnTo>
                  <a:lnTo>
                    <a:pt x="2955" y="2312"/>
                  </a:lnTo>
                  <a:lnTo>
                    <a:pt x="3366" y="2312"/>
                  </a:lnTo>
                  <a:lnTo>
                    <a:pt x="3366" y="1063"/>
                  </a:lnTo>
                  <a:close/>
                  <a:moveTo>
                    <a:pt x="1683" y="2327"/>
                  </a:moveTo>
                  <a:cubicBezTo>
                    <a:pt x="1122" y="2327"/>
                    <a:pt x="838" y="1639"/>
                    <a:pt x="1234" y="1243"/>
                  </a:cubicBezTo>
                  <a:cubicBezTo>
                    <a:pt x="1638" y="839"/>
                    <a:pt x="2327" y="1123"/>
                    <a:pt x="2327" y="1691"/>
                  </a:cubicBezTo>
                  <a:cubicBezTo>
                    <a:pt x="2327" y="2043"/>
                    <a:pt x="2035" y="2327"/>
                    <a:pt x="1683" y="232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13"/>
            <p:cNvSpPr/>
            <p:nvPr/>
          </p:nvSpPr>
          <p:spPr>
            <a:xfrm rot="10800000">
              <a:off x="8459003" y="2747272"/>
              <a:ext cx="471893" cy="471893"/>
            </a:xfrm>
            <a:custGeom>
              <a:avLst/>
              <a:gdLst/>
              <a:ahLst/>
              <a:cxnLst/>
              <a:rect l="l" t="t" r="r" b="b"/>
              <a:pathLst>
                <a:path w="3367" h="3367" extrusionOk="0">
                  <a:moveTo>
                    <a:pt x="2962" y="1055"/>
                  </a:moveTo>
                  <a:lnTo>
                    <a:pt x="2962" y="412"/>
                  </a:lnTo>
                  <a:lnTo>
                    <a:pt x="2319" y="412"/>
                  </a:lnTo>
                  <a:lnTo>
                    <a:pt x="2319" y="0"/>
                  </a:lnTo>
                  <a:lnTo>
                    <a:pt x="1055" y="0"/>
                  </a:lnTo>
                  <a:lnTo>
                    <a:pt x="1055" y="412"/>
                  </a:lnTo>
                  <a:lnTo>
                    <a:pt x="412" y="412"/>
                  </a:lnTo>
                  <a:lnTo>
                    <a:pt x="412" y="1055"/>
                  </a:lnTo>
                  <a:lnTo>
                    <a:pt x="0" y="1055"/>
                  </a:lnTo>
                  <a:lnTo>
                    <a:pt x="0" y="2312"/>
                  </a:lnTo>
                  <a:lnTo>
                    <a:pt x="412" y="2312"/>
                  </a:lnTo>
                  <a:lnTo>
                    <a:pt x="412" y="2955"/>
                  </a:lnTo>
                  <a:lnTo>
                    <a:pt x="1055" y="2955"/>
                  </a:lnTo>
                  <a:lnTo>
                    <a:pt x="1055" y="3366"/>
                  </a:lnTo>
                  <a:lnTo>
                    <a:pt x="2312" y="3366"/>
                  </a:lnTo>
                  <a:lnTo>
                    <a:pt x="2312" y="2955"/>
                  </a:lnTo>
                  <a:lnTo>
                    <a:pt x="2955" y="2955"/>
                  </a:lnTo>
                  <a:lnTo>
                    <a:pt x="2955" y="2312"/>
                  </a:lnTo>
                  <a:lnTo>
                    <a:pt x="3366" y="2312"/>
                  </a:lnTo>
                  <a:lnTo>
                    <a:pt x="3366" y="1055"/>
                  </a:lnTo>
                  <a:close/>
                  <a:moveTo>
                    <a:pt x="1683" y="2319"/>
                  </a:moveTo>
                  <a:cubicBezTo>
                    <a:pt x="1122" y="2319"/>
                    <a:pt x="838" y="1631"/>
                    <a:pt x="1234" y="1235"/>
                  </a:cubicBezTo>
                  <a:cubicBezTo>
                    <a:pt x="1638" y="831"/>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13"/>
            <p:cNvSpPr/>
            <p:nvPr/>
          </p:nvSpPr>
          <p:spPr>
            <a:xfrm rot="10800000">
              <a:off x="8459003" y="1696824"/>
              <a:ext cx="471893" cy="473996"/>
            </a:xfrm>
            <a:custGeom>
              <a:avLst/>
              <a:gdLst/>
              <a:ahLst/>
              <a:cxnLst/>
              <a:rect l="l" t="t" r="r" b="b"/>
              <a:pathLst>
                <a:path w="3367" h="3382" extrusionOk="0">
                  <a:moveTo>
                    <a:pt x="2962" y="1055"/>
                  </a:moveTo>
                  <a:lnTo>
                    <a:pt x="2962" y="412"/>
                  </a:lnTo>
                  <a:lnTo>
                    <a:pt x="2319" y="412"/>
                  </a:lnTo>
                  <a:lnTo>
                    <a:pt x="2319" y="0"/>
                  </a:lnTo>
                  <a:lnTo>
                    <a:pt x="1055" y="0"/>
                  </a:lnTo>
                  <a:lnTo>
                    <a:pt x="1055" y="412"/>
                  </a:lnTo>
                  <a:lnTo>
                    <a:pt x="412" y="412"/>
                  </a:lnTo>
                  <a:lnTo>
                    <a:pt x="412" y="1055"/>
                  </a:lnTo>
                  <a:lnTo>
                    <a:pt x="0" y="1055"/>
                  </a:lnTo>
                  <a:lnTo>
                    <a:pt x="0" y="2312"/>
                  </a:lnTo>
                  <a:lnTo>
                    <a:pt x="412" y="2312"/>
                  </a:lnTo>
                  <a:lnTo>
                    <a:pt x="412" y="2962"/>
                  </a:lnTo>
                  <a:lnTo>
                    <a:pt x="1055" y="2962"/>
                  </a:lnTo>
                  <a:lnTo>
                    <a:pt x="1055" y="3381"/>
                  </a:lnTo>
                  <a:lnTo>
                    <a:pt x="2312" y="3381"/>
                  </a:lnTo>
                  <a:lnTo>
                    <a:pt x="2312" y="2962"/>
                  </a:lnTo>
                  <a:lnTo>
                    <a:pt x="2955" y="2962"/>
                  </a:lnTo>
                  <a:lnTo>
                    <a:pt x="2955" y="2312"/>
                  </a:lnTo>
                  <a:lnTo>
                    <a:pt x="3366" y="2312"/>
                  </a:lnTo>
                  <a:lnTo>
                    <a:pt x="3366" y="1055"/>
                  </a:lnTo>
                  <a:close/>
                  <a:moveTo>
                    <a:pt x="1683" y="2319"/>
                  </a:moveTo>
                  <a:cubicBezTo>
                    <a:pt x="1122" y="2319"/>
                    <a:pt x="838" y="1638"/>
                    <a:pt x="1234" y="1235"/>
                  </a:cubicBezTo>
                  <a:cubicBezTo>
                    <a:pt x="1638" y="831"/>
                    <a:pt x="2327" y="1122"/>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3" name="Google Shape;1663;p13"/>
          <p:cNvGrpSpPr/>
          <p:nvPr/>
        </p:nvGrpSpPr>
        <p:grpSpPr>
          <a:xfrm>
            <a:off x="213103" y="1206750"/>
            <a:ext cx="471893" cy="3476133"/>
            <a:chOff x="213103" y="1206750"/>
            <a:chExt cx="471893" cy="3476133"/>
          </a:xfrm>
        </p:grpSpPr>
        <p:sp>
          <p:nvSpPr>
            <p:cNvPr id="1664" name="Google Shape;1664;p13"/>
            <p:cNvSpPr/>
            <p:nvPr/>
          </p:nvSpPr>
          <p:spPr>
            <a:xfrm>
              <a:off x="286075" y="1206750"/>
              <a:ext cx="324027" cy="3476133"/>
            </a:xfrm>
            <a:custGeom>
              <a:avLst/>
              <a:gdLst/>
              <a:ahLst/>
              <a:cxnLst/>
              <a:rect l="l" t="t" r="r" b="b"/>
              <a:pathLst>
                <a:path w="2312" h="37416" extrusionOk="0">
                  <a:moveTo>
                    <a:pt x="0" y="1"/>
                  </a:moveTo>
                  <a:lnTo>
                    <a:pt x="2312" y="1"/>
                  </a:lnTo>
                  <a:lnTo>
                    <a:pt x="2312" y="37415"/>
                  </a:lnTo>
                  <a:lnTo>
                    <a:pt x="0" y="37415"/>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13"/>
            <p:cNvSpPr/>
            <p:nvPr/>
          </p:nvSpPr>
          <p:spPr>
            <a:xfrm rot="10800000">
              <a:off x="213103" y="3795617"/>
              <a:ext cx="471893" cy="473015"/>
            </a:xfrm>
            <a:custGeom>
              <a:avLst/>
              <a:gdLst/>
              <a:ahLst/>
              <a:cxnLst/>
              <a:rect l="l" t="t" r="r" b="b"/>
              <a:pathLst>
                <a:path w="3367" h="3375" extrusionOk="0">
                  <a:moveTo>
                    <a:pt x="2962" y="1063"/>
                  </a:moveTo>
                  <a:lnTo>
                    <a:pt x="2962" y="420"/>
                  </a:lnTo>
                  <a:lnTo>
                    <a:pt x="2319" y="420"/>
                  </a:lnTo>
                  <a:lnTo>
                    <a:pt x="2319" y="1"/>
                  </a:lnTo>
                  <a:lnTo>
                    <a:pt x="1055" y="1"/>
                  </a:lnTo>
                  <a:lnTo>
                    <a:pt x="1055" y="412"/>
                  </a:lnTo>
                  <a:lnTo>
                    <a:pt x="412" y="412"/>
                  </a:lnTo>
                  <a:lnTo>
                    <a:pt x="412" y="1056"/>
                  </a:lnTo>
                  <a:lnTo>
                    <a:pt x="0" y="1056"/>
                  </a:lnTo>
                  <a:lnTo>
                    <a:pt x="0" y="2312"/>
                  </a:lnTo>
                  <a:lnTo>
                    <a:pt x="412" y="2312"/>
                  </a:lnTo>
                  <a:lnTo>
                    <a:pt x="412" y="2963"/>
                  </a:lnTo>
                  <a:lnTo>
                    <a:pt x="1055" y="2963"/>
                  </a:lnTo>
                  <a:lnTo>
                    <a:pt x="1055" y="3374"/>
                  </a:lnTo>
                  <a:lnTo>
                    <a:pt x="2312" y="3374"/>
                  </a:lnTo>
                  <a:lnTo>
                    <a:pt x="2312" y="2963"/>
                  </a:lnTo>
                  <a:lnTo>
                    <a:pt x="2955" y="2963"/>
                  </a:lnTo>
                  <a:lnTo>
                    <a:pt x="2955" y="2312"/>
                  </a:lnTo>
                  <a:lnTo>
                    <a:pt x="3366" y="2312"/>
                  </a:lnTo>
                  <a:lnTo>
                    <a:pt x="3366" y="1063"/>
                  </a:lnTo>
                  <a:close/>
                  <a:moveTo>
                    <a:pt x="1683" y="2327"/>
                  </a:moveTo>
                  <a:cubicBezTo>
                    <a:pt x="1122" y="2327"/>
                    <a:pt x="838" y="1639"/>
                    <a:pt x="1234" y="1243"/>
                  </a:cubicBezTo>
                  <a:cubicBezTo>
                    <a:pt x="1638" y="839"/>
                    <a:pt x="2327" y="1123"/>
                    <a:pt x="2327" y="1691"/>
                  </a:cubicBezTo>
                  <a:cubicBezTo>
                    <a:pt x="2327" y="2043"/>
                    <a:pt x="2035" y="2327"/>
                    <a:pt x="1683" y="232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13"/>
            <p:cNvSpPr/>
            <p:nvPr/>
          </p:nvSpPr>
          <p:spPr>
            <a:xfrm rot="10800000">
              <a:off x="213103" y="1696824"/>
              <a:ext cx="471893" cy="473996"/>
            </a:xfrm>
            <a:custGeom>
              <a:avLst/>
              <a:gdLst/>
              <a:ahLst/>
              <a:cxnLst/>
              <a:rect l="l" t="t" r="r" b="b"/>
              <a:pathLst>
                <a:path w="3367" h="3382" extrusionOk="0">
                  <a:moveTo>
                    <a:pt x="2962" y="1055"/>
                  </a:moveTo>
                  <a:lnTo>
                    <a:pt x="2962" y="412"/>
                  </a:lnTo>
                  <a:lnTo>
                    <a:pt x="2319" y="412"/>
                  </a:lnTo>
                  <a:lnTo>
                    <a:pt x="2319" y="0"/>
                  </a:lnTo>
                  <a:lnTo>
                    <a:pt x="1055" y="0"/>
                  </a:lnTo>
                  <a:lnTo>
                    <a:pt x="1055" y="412"/>
                  </a:lnTo>
                  <a:lnTo>
                    <a:pt x="412" y="412"/>
                  </a:lnTo>
                  <a:lnTo>
                    <a:pt x="412" y="1055"/>
                  </a:lnTo>
                  <a:lnTo>
                    <a:pt x="0" y="1055"/>
                  </a:lnTo>
                  <a:lnTo>
                    <a:pt x="0" y="2312"/>
                  </a:lnTo>
                  <a:lnTo>
                    <a:pt x="412" y="2312"/>
                  </a:lnTo>
                  <a:lnTo>
                    <a:pt x="412" y="2962"/>
                  </a:lnTo>
                  <a:lnTo>
                    <a:pt x="1055" y="2962"/>
                  </a:lnTo>
                  <a:lnTo>
                    <a:pt x="1055" y="3381"/>
                  </a:lnTo>
                  <a:lnTo>
                    <a:pt x="2312" y="3381"/>
                  </a:lnTo>
                  <a:lnTo>
                    <a:pt x="2312" y="2962"/>
                  </a:lnTo>
                  <a:lnTo>
                    <a:pt x="2955" y="2962"/>
                  </a:lnTo>
                  <a:lnTo>
                    <a:pt x="2955" y="2312"/>
                  </a:lnTo>
                  <a:lnTo>
                    <a:pt x="3366" y="2312"/>
                  </a:lnTo>
                  <a:lnTo>
                    <a:pt x="3366" y="1055"/>
                  </a:lnTo>
                  <a:close/>
                  <a:moveTo>
                    <a:pt x="1683" y="2319"/>
                  </a:moveTo>
                  <a:cubicBezTo>
                    <a:pt x="1122" y="2319"/>
                    <a:pt x="838" y="1638"/>
                    <a:pt x="1234" y="1235"/>
                  </a:cubicBezTo>
                  <a:cubicBezTo>
                    <a:pt x="1638" y="831"/>
                    <a:pt x="2327" y="1122"/>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13"/>
            <p:cNvSpPr/>
            <p:nvPr/>
          </p:nvSpPr>
          <p:spPr>
            <a:xfrm rot="10800000">
              <a:off x="213103" y="2746772"/>
              <a:ext cx="471893" cy="471893"/>
            </a:xfrm>
            <a:custGeom>
              <a:avLst/>
              <a:gdLst/>
              <a:ahLst/>
              <a:cxnLst/>
              <a:rect l="l" t="t" r="r" b="b"/>
              <a:pathLst>
                <a:path w="3367" h="3367" extrusionOk="0">
                  <a:moveTo>
                    <a:pt x="2962" y="1055"/>
                  </a:moveTo>
                  <a:lnTo>
                    <a:pt x="2962" y="412"/>
                  </a:lnTo>
                  <a:lnTo>
                    <a:pt x="2319" y="412"/>
                  </a:lnTo>
                  <a:lnTo>
                    <a:pt x="2319" y="0"/>
                  </a:lnTo>
                  <a:lnTo>
                    <a:pt x="1055" y="0"/>
                  </a:lnTo>
                  <a:lnTo>
                    <a:pt x="1055" y="412"/>
                  </a:lnTo>
                  <a:lnTo>
                    <a:pt x="412" y="412"/>
                  </a:lnTo>
                  <a:lnTo>
                    <a:pt x="412" y="1055"/>
                  </a:lnTo>
                  <a:lnTo>
                    <a:pt x="0" y="1055"/>
                  </a:lnTo>
                  <a:lnTo>
                    <a:pt x="0" y="2312"/>
                  </a:lnTo>
                  <a:lnTo>
                    <a:pt x="412" y="2312"/>
                  </a:lnTo>
                  <a:lnTo>
                    <a:pt x="412" y="2955"/>
                  </a:lnTo>
                  <a:lnTo>
                    <a:pt x="1055" y="2955"/>
                  </a:lnTo>
                  <a:lnTo>
                    <a:pt x="1055" y="3366"/>
                  </a:lnTo>
                  <a:lnTo>
                    <a:pt x="2312" y="3366"/>
                  </a:lnTo>
                  <a:lnTo>
                    <a:pt x="2312" y="2955"/>
                  </a:lnTo>
                  <a:lnTo>
                    <a:pt x="2955" y="2955"/>
                  </a:lnTo>
                  <a:lnTo>
                    <a:pt x="2955" y="2312"/>
                  </a:lnTo>
                  <a:lnTo>
                    <a:pt x="3366" y="2312"/>
                  </a:lnTo>
                  <a:lnTo>
                    <a:pt x="3366" y="1055"/>
                  </a:lnTo>
                  <a:close/>
                  <a:moveTo>
                    <a:pt x="1683" y="2319"/>
                  </a:moveTo>
                  <a:cubicBezTo>
                    <a:pt x="1122" y="2319"/>
                    <a:pt x="838" y="1631"/>
                    <a:pt x="1234" y="1235"/>
                  </a:cubicBezTo>
                  <a:cubicBezTo>
                    <a:pt x="1638" y="831"/>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68" name="Google Shape;1668;p13"/>
          <p:cNvSpPr txBox="1">
            <a:spLocks noGrp="1"/>
          </p:cNvSpPr>
          <p:nvPr>
            <p:ph type="title"/>
          </p:nvPr>
        </p:nvSpPr>
        <p:spPr>
          <a:xfrm>
            <a:off x="2029350" y="1829038"/>
            <a:ext cx="2541000" cy="3672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sz="1700">
                <a:solidFill>
                  <a:schemeClr val="accen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69" name="Google Shape;1669;p13"/>
          <p:cNvSpPr txBox="1">
            <a:spLocks noGrp="1"/>
          </p:cNvSpPr>
          <p:nvPr>
            <p:ph type="subTitle" idx="1"/>
          </p:nvPr>
        </p:nvSpPr>
        <p:spPr>
          <a:xfrm>
            <a:off x="2029352" y="2132787"/>
            <a:ext cx="2541000" cy="5727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800"/>
              <a:buNone/>
              <a:defRPr sz="1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0" name="Google Shape;1670;p13"/>
          <p:cNvSpPr txBox="1">
            <a:spLocks noGrp="1"/>
          </p:cNvSpPr>
          <p:nvPr>
            <p:ph type="title" idx="2" hasCustomPrompt="1"/>
          </p:nvPr>
        </p:nvSpPr>
        <p:spPr>
          <a:xfrm>
            <a:off x="1026438" y="1943053"/>
            <a:ext cx="1002900" cy="637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800"/>
              <a:buNone/>
              <a:defRPr sz="4000">
                <a:solidFill>
                  <a:schemeClr val="dk2"/>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1671" name="Google Shape;1671;p13"/>
          <p:cNvSpPr txBox="1">
            <a:spLocks noGrp="1"/>
          </p:cNvSpPr>
          <p:nvPr>
            <p:ph type="title" idx="3"/>
          </p:nvPr>
        </p:nvSpPr>
        <p:spPr>
          <a:xfrm>
            <a:off x="5576549" y="1829038"/>
            <a:ext cx="2541000" cy="3672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1700">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72" name="Google Shape;1672;p13"/>
          <p:cNvSpPr txBox="1">
            <a:spLocks noGrp="1"/>
          </p:cNvSpPr>
          <p:nvPr>
            <p:ph type="subTitle" idx="4"/>
          </p:nvPr>
        </p:nvSpPr>
        <p:spPr>
          <a:xfrm>
            <a:off x="5576549" y="2132776"/>
            <a:ext cx="2541000" cy="572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73" name="Google Shape;1673;p13"/>
          <p:cNvSpPr txBox="1">
            <a:spLocks noGrp="1"/>
          </p:cNvSpPr>
          <p:nvPr>
            <p:ph type="title" idx="5" hasCustomPrompt="1"/>
          </p:nvPr>
        </p:nvSpPr>
        <p:spPr>
          <a:xfrm>
            <a:off x="4573838" y="1943053"/>
            <a:ext cx="1002900" cy="637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800"/>
              <a:buNone/>
              <a:defRPr sz="4000">
                <a:solidFill>
                  <a:schemeClr val="dk2"/>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1674" name="Google Shape;1674;p13"/>
          <p:cNvSpPr txBox="1">
            <a:spLocks noGrp="1"/>
          </p:cNvSpPr>
          <p:nvPr>
            <p:ph type="title" idx="6"/>
          </p:nvPr>
        </p:nvSpPr>
        <p:spPr>
          <a:xfrm>
            <a:off x="2029350" y="3137498"/>
            <a:ext cx="2541000" cy="3672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1700">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75" name="Google Shape;1675;p13"/>
          <p:cNvSpPr txBox="1">
            <a:spLocks noGrp="1"/>
          </p:cNvSpPr>
          <p:nvPr>
            <p:ph type="subTitle" idx="7"/>
          </p:nvPr>
        </p:nvSpPr>
        <p:spPr>
          <a:xfrm>
            <a:off x="2029352" y="3441230"/>
            <a:ext cx="2541000" cy="572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76" name="Google Shape;1676;p13"/>
          <p:cNvSpPr txBox="1">
            <a:spLocks noGrp="1"/>
          </p:cNvSpPr>
          <p:nvPr>
            <p:ph type="title" idx="8" hasCustomPrompt="1"/>
          </p:nvPr>
        </p:nvSpPr>
        <p:spPr>
          <a:xfrm>
            <a:off x="1026438" y="3251518"/>
            <a:ext cx="1002900" cy="637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800"/>
              <a:buNone/>
              <a:defRPr sz="4000">
                <a:solidFill>
                  <a:schemeClr val="dk2"/>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1677" name="Google Shape;1677;p13"/>
          <p:cNvSpPr txBox="1">
            <a:spLocks noGrp="1"/>
          </p:cNvSpPr>
          <p:nvPr>
            <p:ph type="title" idx="9"/>
          </p:nvPr>
        </p:nvSpPr>
        <p:spPr>
          <a:xfrm>
            <a:off x="5576549" y="3137509"/>
            <a:ext cx="2541000" cy="3672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1700">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78" name="Google Shape;1678;p13"/>
          <p:cNvSpPr txBox="1">
            <a:spLocks noGrp="1"/>
          </p:cNvSpPr>
          <p:nvPr>
            <p:ph type="subTitle" idx="13"/>
          </p:nvPr>
        </p:nvSpPr>
        <p:spPr>
          <a:xfrm>
            <a:off x="5576549" y="3441225"/>
            <a:ext cx="2541000" cy="572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79" name="Google Shape;1679;p13"/>
          <p:cNvSpPr txBox="1">
            <a:spLocks noGrp="1"/>
          </p:cNvSpPr>
          <p:nvPr>
            <p:ph type="title" idx="14" hasCustomPrompt="1"/>
          </p:nvPr>
        </p:nvSpPr>
        <p:spPr>
          <a:xfrm>
            <a:off x="4573838" y="3251518"/>
            <a:ext cx="1002900" cy="637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800"/>
              <a:buNone/>
              <a:defRPr sz="4000">
                <a:solidFill>
                  <a:schemeClr val="dk2"/>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1680" name="Google Shape;1680;p13"/>
          <p:cNvSpPr txBox="1">
            <a:spLocks noGrp="1"/>
          </p:cNvSpPr>
          <p:nvPr>
            <p:ph type="title" idx="15"/>
          </p:nvPr>
        </p:nvSpPr>
        <p:spPr>
          <a:xfrm>
            <a:off x="711725" y="407075"/>
            <a:ext cx="77205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681" name="Google Shape;1681;p13"/>
          <p:cNvGrpSpPr/>
          <p:nvPr/>
        </p:nvGrpSpPr>
        <p:grpSpPr>
          <a:xfrm>
            <a:off x="3672" y="1109121"/>
            <a:ext cx="9133759" cy="194554"/>
            <a:chOff x="3672" y="1185321"/>
            <a:chExt cx="9133759" cy="194554"/>
          </a:xfrm>
        </p:grpSpPr>
        <p:sp>
          <p:nvSpPr>
            <p:cNvPr id="1682" name="Google Shape;1682;p13"/>
            <p:cNvSpPr/>
            <p:nvPr/>
          </p:nvSpPr>
          <p:spPr>
            <a:xfrm rot="5400000" flipH="1">
              <a:off x="-9853" y="1296510"/>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13"/>
            <p:cNvSpPr/>
            <p:nvPr/>
          </p:nvSpPr>
          <p:spPr>
            <a:xfrm rot="5400000" flipH="1">
              <a:off x="59462"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13"/>
            <p:cNvSpPr/>
            <p:nvPr/>
          </p:nvSpPr>
          <p:spPr>
            <a:xfrm rot="5400000" flipH="1">
              <a:off x="127087"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13"/>
            <p:cNvSpPr/>
            <p:nvPr/>
          </p:nvSpPr>
          <p:spPr>
            <a:xfrm rot="5400000" flipH="1">
              <a:off x="195528"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13"/>
            <p:cNvSpPr/>
            <p:nvPr/>
          </p:nvSpPr>
          <p:spPr>
            <a:xfrm rot="5400000" flipH="1">
              <a:off x="263969"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13"/>
            <p:cNvSpPr/>
            <p:nvPr/>
          </p:nvSpPr>
          <p:spPr>
            <a:xfrm rot="5400000" flipH="1">
              <a:off x="332468" y="1201019"/>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13"/>
            <p:cNvSpPr/>
            <p:nvPr/>
          </p:nvSpPr>
          <p:spPr>
            <a:xfrm rot="5400000" flipH="1">
              <a:off x="400035"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13"/>
            <p:cNvSpPr/>
            <p:nvPr/>
          </p:nvSpPr>
          <p:spPr>
            <a:xfrm rot="5400000" flipH="1">
              <a:off x="468476"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13"/>
            <p:cNvSpPr/>
            <p:nvPr/>
          </p:nvSpPr>
          <p:spPr>
            <a:xfrm rot="5400000" flipH="1">
              <a:off x="536101"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13"/>
            <p:cNvSpPr/>
            <p:nvPr/>
          </p:nvSpPr>
          <p:spPr>
            <a:xfrm rot="5400000" flipH="1">
              <a:off x="604541"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13"/>
            <p:cNvSpPr/>
            <p:nvPr/>
          </p:nvSpPr>
          <p:spPr>
            <a:xfrm rot="5400000" flipH="1">
              <a:off x="672633" y="1296918"/>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13"/>
            <p:cNvSpPr/>
            <p:nvPr/>
          </p:nvSpPr>
          <p:spPr>
            <a:xfrm rot="5400000" flipH="1">
              <a:off x="741482"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13"/>
            <p:cNvSpPr/>
            <p:nvPr/>
          </p:nvSpPr>
          <p:spPr>
            <a:xfrm rot="5400000" flipH="1">
              <a:off x="809048"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13"/>
            <p:cNvSpPr/>
            <p:nvPr/>
          </p:nvSpPr>
          <p:spPr>
            <a:xfrm rot="5400000" flipH="1">
              <a:off x="877489"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13"/>
            <p:cNvSpPr/>
            <p:nvPr/>
          </p:nvSpPr>
          <p:spPr>
            <a:xfrm rot="5400000" flipH="1">
              <a:off x="945114"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13"/>
            <p:cNvSpPr/>
            <p:nvPr/>
          </p:nvSpPr>
          <p:spPr>
            <a:xfrm rot="5400000" flipH="1">
              <a:off x="1013555"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13"/>
            <p:cNvSpPr/>
            <p:nvPr/>
          </p:nvSpPr>
          <p:spPr>
            <a:xfrm rot="5400000" flipH="1">
              <a:off x="1081180"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13"/>
            <p:cNvSpPr/>
            <p:nvPr/>
          </p:nvSpPr>
          <p:spPr>
            <a:xfrm rot="5400000" flipH="1">
              <a:off x="1150029" y="1200552"/>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13"/>
            <p:cNvSpPr/>
            <p:nvPr/>
          </p:nvSpPr>
          <p:spPr>
            <a:xfrm rot="5400000" flipH="1">
              <a:off x="1218120" y="129732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13"/>
            <p:cNvSpPr/>
            <p:nvPr/>
          </p:nvSpPr>
          <p:spPr>
            <a:xfrm rot="5400000" flipH="1">
              <a:off x="1286561" y="1201019"/>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13"/>
            <p:cNvSpPr/>
            <p:nvPr/>
          </p:nvSpPr>
          <p:spPr>
            <a:xfrm rot="5400000" flipH="1">
              <a:off x="1354127"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13"/>
            <p:cNvSpPr/>
            <p:nvPr/>
          </p:nvSpPr>
          <p:spPr>
            <a:xfrm rot="5400000" flipH="1">
              <a:off x="1422568"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13"/>
            <p:cNvSpPr/>
            <p:nvPr/>
          </p:nvSpPr>
          <p:spPr>
            <a:xfrm rot="5400000" flipH="1">
              <a:off x="1490193"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13"/>
            <p:cNvSpPr/>
            <p:nvPr/>
          </p:nvSpPr>
          <p:spPr>
            <a:xfrm rot="5400000" flipH="1">
              <a:off x="1558634"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13"/>
            <p:cNvSpPr/>
            <p:nvPr/>
          </p:nvSpPr>
          <p:spPr>
            <a:xfrm rot="5400000" flipH="1">
              <a:off x="1626259"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13"/>
            <p:cNvSpPr/>
            <p:nvPr/>
          </p:nvSpPr>
          <p:spPr>
            <a:xfrm rot="5400000" flipH="1">
              <a:off x="1695108" y="1200552"/>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13"/>
            <p:cNvSpPr/>
            <p:nvPr/>
          </p:nvSpPr>
          <p:spPr>
            <a:xfrm rot="5400000" flipH="1">
              <a:off x="1763141"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13"/>
            <p:cNvSpPr/>
            <p:nvPr/>
          </p:nvSpPr>
          <p:spPr>
            <a:xfrm rot="5400000" flipH="1">
              <a:off x="1831582"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13"/>
            <p:cNvSpPr/>
            <p:nvPr/>
          </p:nvSpPr>
          <p:spPr>
            <a:xfrm rot="5400000" flipH="1">
              <a:off x="1899206"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13"/>
            <p:cNvSpPr/>
            <p:nvPr/>
          </p:nvSpPr>
          <p:spPr>
            <a:xfrm rot="5400000" flipH="1">
              <a:off x="1967647"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13"/>
            <p:cNvSpPr/>
            <p:nvPr/>
          </p:nvSpPr>
          <p:spPr>
            <a:xfrm rot="5400000" flipH="1">
              <a:off x="2035272"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13"/>
            <p:cNvSpPr/>
            <p:nvPr/>
          </p:nvSpPr>
          <p:spPr>
            <a:xfrm rot="5400000" flipH="1">
              <a:off x="2103713"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13"/>
            <p:cNvSpPr/>
            <p:nvPr/>
          </p:nvSpPr>
          <p:spPr>
            <a:xfrm rot="5400000" flipH="1">
              <a:off x="2171804" y="1296918"/>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13"/>
            <p:cNvSpPr/>
            <p:nvPr/>
          </p:nvSpPr>
          <p:spPr>
            <a:xfrm rot="5400000" flipH="1">
              <a:off x="2240653"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13"/>
            <p:cNvSpPr/>
            <p:nvPr/>
          </p:nvSpPr>
          <p:spPr>
            <a:xfrm rot="5400000" flipH="1">
              <a:off x="2308220"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13"/>
            <p:cNvSpPr/>
            <p:nvPr/>
          </p:nvSpPr>
          <p:spPr>
            <a:xfrm rot="5400000" flipH="1">
              <a:off x="2376661"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13"/>
            <p:cNvSpPr/>
            <p:nvPr/>
          </p:nvSpPr>
          <p:spPr>
            <a:xfrm rot="5400000" flipH="1">
              <a:off x="2444285"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13"/>
            <p:cNvSpPr/>
            <p:nvPr/>
          </p:nvSpPr>
          <p:spPr>
            <a:xfrm rot="5400000" flipH="1">
              <a:off x="2512726"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13"/>
            <p:cNvSpPr/>
            <p:nvPr/>
          </p:nvSpPr>
          <p:spPr>
            <a:xfrm rot="5400000" flipH="1">
              <a:off x="2580351"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13"/>
            <p:cNvSpPr/>
            <p:nvPr/>
          </p:nvSpPr>
          <p:spPr>
            <a:xfrm rot="5400000" flipH="1">
              <a:off x="2649667"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13"/>
            <p:cNvSpPr/>
            <p:nvPr/>
          </p:nvSpPr>
          <p:spPr>
            <a:xfrm rot="5400000" flipH="1">
              <a:off x="2717291" y="129732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13"/>
            <p:cNvSpPr/>
            <p:nvPr/>
          </p:nvSpPr>
          <p:spPr>
            <a:xfrm rot="5400000" flipH="1">
              <a:off x="2785732" y="1201019"/>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13"/>
            <p:cNvSpPr/>
            <p:nvPr/>
          </p:nvSpPr>
          <p:spPr>
            <a:xfrm rot="5400000" flipH="1">
              <a:off x="2853299"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13"/>
            <p:cNvSpPr/>
            <p:nvPr/>
          </p:nvSpPr>
          <p:spPr>
            <a:xfrm rot="5400000" flipH="1">
              <a:off x="2921740"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13"/>
            <p:cNvSpPr/>
            <p:nvPr/>
          </p:nvSpPr>
          <p:spPr>
            <a:xfrm rot="5400000" flipH="1">
              <a:off x="2989365"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13"/>
            <p:cNvSpPr/>
            <p:nvPr/>
          </p:nvSpPr>
          <p:spPr>
            <a:xfrm rot="5400000" flipH="1">
              <a:off x="3058680"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13"/>
            <p:cNvSpPr/>
            <p:nvPr/>
          </p:nvSpPr>
          <p:spPr>
            <a:xfrm rot="5400000" flipH="1">
              <a:off x="3126305" y="129732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13"/>
            <p:cNvSpPr/>
            <p:nvPr/>
          </p:nvSpPr>
          <p:spPr>
            <a:xfrm rot="5400000" flipH="1">
              <a:off x="3194746"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13"/>
            <p:cNvSpPr/>
            <p:nvPr/>
          </p:nvSpPr>
          <p:spPr>
            <a:xfrm rot="5400000" flipH="1">
              <a:off x="3262312"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13"/>
            <p:cNvSpPr/>
            <p:nvPr/>
          </p:nvSpPr>
          <p:spPr>
            <a:xfrm rot="5400000" flipH="1">
              <a:off x="3330753"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13"/>
            <p:cNvSpPr/>
            <p:nvPr/>
          </p:nvSpPr>
          <p:spPr>
            <a:xfrm rot="5400000" flipH="1">
              <a:off x="3398378"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13"/>
            <p:cNvSpPr/>
            <p:nvPr/>
          </p:nvSpPr>
          <p:spPr>
            <a:xfrm rot="5400000" flipH="1">
              <a:off x="3467262"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13"/>
            <p:cNvSpPr/>
            <p:nvPr/>
          </p:nvSpPr>
          <p:spPr>
            <a:xfrm rot="5400000" flipH="1">
              <a:off x="3534887"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13"/>
            <p:cNvSpPr/>
            <p:nvPr/>
          </p:nvSpPr>
          <p:spPr>
            <a:xfrm rot="5400000" flipH="1">
              <a:off x="3603328"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13"/>
            <p:cNvSpPr/>
            <p:nvPr/>
          </p:nvSpPr>
          <p:spPr>
            <a:xfrm rot="5400000" flipH="1">
              <a:off x="3670952"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13"/>
            <p:cNvSpPr/>
            <p:nvPr/>
          </p:nvSpPr>
          <p:spPr>
            <a:xfrm rot="5400000" flipH="1">
              <a:off x="3739393"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13"/>
            <p:cNvSpPr/>
            <p:nvPr/>
          </p:nvSpPr>
          <p:spPr>
            <a:xfrm rot="5400000" flipH="1">
              <a:off x="3807485" y="129687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13"/>
            <p:cNvSpPr/>
            <p:nvPr/>
          </p:nvSpPr>
          <p:spPr>
            <a:xfrm rot="5400000" flipH="1">
              <a:off x="3876334" y="12009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13"/>
            <p:cNvSpPr/>
            <p:nvPr/>
          </p:nvSpPr>
          <p:spPr>
            <a:xfrm rot="5400000" flipH="1">
              <a:off x="3943900" y="129733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13"/>
            <p:cNvSpPr/>
            <p:nvPr/>
          </p:nvSpPr>
          <p:spPr>
            <a:xfrm rot="5400000" flipH="1">
              <a:off x="4012341"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13"/>
            <p:cNvSpPr/>
            <p:nvPr/>
          </p:nvSpPr>
          <p:spPr>
            <a:xfrm rot="5400000" flipH="1">
              <a:off x="4079966"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13"/>
            <p:cNvSpPr/>
            <p:nvPr/>
          </p:nvSpPr>
          <p:spPr>
            <a:xfrm rot="5400000" flipH="1">
              <a:off x="4148407"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13"/>
            <p:cNvSpPr/>
            <p:nvPr/>
          </p:nvSpPr>
          <p:spPr>
            <a:xfrm rot="5400000" flipH="1">
              <a:off x="4216032"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13"/>
            <p:cNvSpPr/>
            <p:nvPr/>
          </p:nvSpPr>
          <p:spPr>
            <a:xfrm rot="5400000" flipH="1">
              <a:off x="4285347" y="12009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13"/>
            <p:cNvSpPr/>
            <p:nvPr/>
          </p:nvSpPr>
          <p:spPr>
            <a:xfrm rot="5400000" flipH="1">
              <a:off x="4352972" y="129727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13"/>
            <p:cNvSpPr/>
            <p:nvPr/>
          </p:nvSpPr>
          <p:spPr>
            <a:xfrm rot="5400000" flipH="1">
              <a:off x="4421413" y="1200972"/>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13"/>
            <p:cNvSpPr/>
            <p:nvPr/>
          </p:nvSpPr>
          <p:spPr>
            <a:xfrm rot="5400000" flipH="1">
              <a:off x="4488979"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13"/>
            <p:cNvSpPr/>
            <p:nvPr/>
          </p:nvSpPr>
          <p:spPr>
            <a:xfrm rot="5400000" flipH="1">
              <a:off x="4557420"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13"/>
            <p:cNvSpPr/>
            <p:nvPr/>
          </p:nvSpPr>
          <p:spPr>
            <a:xfrm rot="5400000" flipH="1">
              <a:off x="4625045"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13"/>
            <p:cNvSpPr/>
            <p:nvPr/>
          </p:nvSpPr>
          <p:spPr>
            <a:xfrm rot="5400000" flipH="1">
              <a:off x="4694360" y="12009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13"/>
            <p:cNvSpPr/>
            <p:nvPr/>
          </p:nvSpPr>
          <p:spPr>
            <a:xfrm rot="5400000" flipH="1">
              <a:off x="4761985" y="129727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13"/>
            <p:cNvSpPr/>
            <p:nvPr/>
          </p:nvSpPr>
          <p:spPr>
            <a:xfrm rot="5400000" flipH="1">
              <a:off x="4830426" y="12009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13"/>
            <p:cNvSpPr/>
            <p:nvPr/>
          </p:nvSpPr>
          <p:spPr>
            <a:xfrm rot="5400000" flipH="1">
              <a:off x="4897993" y="129733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13"/>
            <p:cNvSpPr/>
            <p:nvPr/>
          </p:nvSpPr>
          <p:spPr>
            <a:xfrm rot="5400000" flipH="1">
              <a:off x="4966433"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13"/>
            <p:cNvSpPr/>
            <p:nvPr/>
          </p:nvSpPr>
          <p:spPr>
            <a:xfrm rot="5400000" flipH="1">
              <a:off x="5034058"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13"/>
            <p:cNvSpPr/>
            <p:nvPr/>
          </p:nvSpPr>
          <p:spPr>
            <a:xfrm rot="5400000" flipH="1">
              <a:off x="5102725"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13"/>
            <p:cNvSpPr/>
            <p:nvPr/>
          </p:nvSpPr>
          <p:spPr>
            <a:xfrm rot="5400000" flipH="1">
              <a:off x="5170350"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13"/>
            <p:cNvSpPr/>
            <p:nvPr/>
          </p:nvSpPr>
          <p:spPr>
            <a:xfrm rot="5400000" flipH="1">
              <a:off x="5238791"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13"/>
            <p:cNvSpPr/>
            <p:nvPr/>
          </p:nvSpPr>
          <p:spPr>
            <a:xfrm rot="5400000" flipH="1">
              <a:off x="5306882" y="1296036"/>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13"/>
            <p:cNvSpPr/>
            <p:nvPr/>
          </p:nvSpPr>
          <p:spPr>
            <a:xfrm rot="5400000" flipH="1">
              <a:off x="5375731" y="12001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13"/>
            <p:cNvSpPr/>
            <p:nvPr/>
          </p:nvSpPr>
          <p:spPr>
            <a:xfrm rot="5400000" flipH="1">
              <a:off x="5443297" y="1296502"/>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13"/>
            <p:cNvSpPr/>
            <p:nvPr/>
          </p:nvSpPr>
          <p:spPr>
            <a:xfrm rot="5400000" flipH="1">
              <a:off x="5511738"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13"/>
            <p:cNvSpPr/>
            <p:nvPr/>
          </p:nvSpPr>
          <p:spPr>
            <a:xfrm rot="5400000" flipH="1">
              <a:off x="5579363"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13"/>
            <p:cNvSpPr/>
            <p:nvPr/>
          </p:nvSpPr>
          <p:spPr>
            <a:xfrm rot="5400000" flipH="1">
              <a:off x="5647804"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13"/>
            <p:cNvSpPr/>
            <p:nvPr/>
          </p:nvSpPr>
          <p:spPr>
            <a:xfrm rot="5400000" flipH="1">
              <a:off x="5715429"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13"/>
            <p:cNvSpPr/>
            <p:nvPr/>
          </p:nvSpPr>
          <p:spPr>
            <a:xfrm rot="5400000" flipH="1">
              <a:off x="5784744" y="12001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13"/>
            <p:cNvSpPr/>
            <p:nvPr/>
          </p:nvSpPr>
          <p:spPr>
            <a:xfrm rot="5400000" flipH="1">
              <a:off x="5852369" y="129644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13"/>
            <p:cNvSpPr/>
            <p:nvPr/>
          </p:nvSpPr>
          <p:spPr>
            <a:xfrm rot="5400000" flipH="1">
              <a:off x="5920810" y="120013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13"/>
            <p:cNvSpPr/>
            <p:nvPr/>
          </p:nvSpPr>
          <p:spPr>
            <a:xfrm rot="5400000" flipH="1">
              <a:off x="5988376"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13"/>
            <p:cNvSpPr/>
            <p:nvPr/>
          </p:nvSpPr>
          <p:spPr>
            <a:xfrm rot="5400000" flipH="1">
              <a:off x="6056817"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13"/>
            <p:cNvSpPr/>
            <p:nvPr/>
          </p:nvSpPr>
          <p:spPr>
            <a:xfrm rot="5400000" flipH="1">
              <a:off x="6124442"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13"/>
            <p:cNvSpPr/>
            <p:nvPr/>
          </p:nvSpPr>
          <p:spPr>
            <a:xfrm rot="5400000" flipH="1">
              <a:off x="6193758" y="12001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13"/>
            <p:cNvSpPr/>
            <p:nvPr/>
          </p:nvSpPr>
          <p:spPr>
            <a:xfrm rot="5400000" flipH="1">
              <a:off x="6261382" y="129644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13"/>
            <p:cNvSpPr/>
            <p:nvPr/>
          </p:nvSpPr>
          <p:spPr>
            <a:xfrm rot="5400000" flipH="1">
              <a:off x="6329823" y="12001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13"/>
            <p:cNvSpPr/>
            <p:nvPr/>
          </p:nvSpPr>
          <p:spPr>
            <a:xfrm rot="5400000" flipH="1">
              <a:off x="6397390" y="1296502"/>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13"/>
            <p:cNvSpPr/>
            <p:nvPr/>
          </p:nvSpPr>
          <p:spPr>
            <a:xfrm rot="5400000" flipH="1">
              <a:off x="6465831"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13"/>
            <p:cNvSpPr/>
            <p:nvPr/>
          </p:nvSpPr>
          <p:spPr>
            <a:xfrm rot="5400000" flipH="1">
              <a:off x="6533456"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13"/>
            <p:cNvSpPr/>
            <p:nvPr/>
          </p:nvSpPr>
          <p:spPr>
            <a:xfrm rot="5400000" flipH="1">
              <a:off x="6601859" y="120014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13"/>
            <p:cNvSpPr/>
            <p:nvPr/>
          </p:nvSpPr>
          <p:spPr>
            <a:xfrm rot="5400000" flipH="1">
              <a:off x="6669425" y="129651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13"/>
            <p:cNvSpPr/>
            <p:nvPr/>
          </p:nvSpPr>
          <p:spPr>
            <a:xfrm rot="5400000" flipH="1">
              <a:off x="6737866" y="120008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13"/>
            <p:cNvSpPr/>
            <p:nvPr/>
          </p:nvSpPr>
          <p:spPr>
            <a:xfrm rot="5400000" flipH="1">
              <a:off x="6805491"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13"/>
            <p:cNvSpPr/>
            <p:nvPr/>
          </p:nvSpPr>
          <p:spPr>
            <a:xfrm rot="5400000" flipH="1">
              <a:off x="6873932" y="120008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13"/>
            <p:cNvSpPr/>
            <p:nvPr/>
          </p:nvSpPr>
          <p:spPr>
            <a:xfrm rot="5400000" flipH="1">
              <a:off x="6941557"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13"/>
            <p:cNvSpPr/>
            <p:nvPr/>
          </p:nvSpPr>
          <p:spPr>
            <a:xfrm rot="5400000" flipH="1">
              <a:off x="7010872" y="120014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13"/>
            <p:cNvSpPr/>
            <p:nvPr/>
          </p:nvSpPr>
          <p:spPr>
            <a:xfrm rot="5400000" flipH="1">
              <a:off x="7078497" y="129645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13"/>
            <p:cNvSpPr/>
            <p:nvPr/>
          </p:nvSpPr>
          <p:spPr>
            <a:xfrm rot="5400000" flipH="1">
              <a:off x="7146938" y="120014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13"/>
            <p:cNvSpPr/>
            <p:nvPr/>
          </p:nvSpPr>
          <p:spPr>
            <a:xfrm rot="5400000" flipH="1">
              <a:off x="7214504"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13"/>
            <p:cNvSpPr/>
            <p:nvPr/>
          </p:nvSpPr>
          <p:spPr>
            <a:xfrm rot="5400000" flipH="1">
              <a:off x="7282945" y="120008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13"/>
            <p:cNvSpPr/>
            <p:nvPr/>
          </p:nvSpPr>
          <p:spPr>
            <a:xfrm rot="5400000" flipH="1">
              <a:off x="7350570"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13"/>
            <p:cNvSpPr/>
            <p:nvPr/>
          </p:nvSpPr>
          <p:spPr>
            <a:xfrm rot="5400000" flipH="1">
              <a:off x="7419885" y="120014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13"/>
            <p:cNvSpPr/>
            <p:nvPr/>
          </p:nvSpPr>
          <p:spPr>
            <a:xfrm rot="5400000" flipH="1">
              <a:off x="7487510" y="129645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13"/>
            <p:cNvSpPr/>
            <p:nvPr/>
          </p:nvSpPr>
          <p:spPr>
            <a:xfrm rot="5400000" flipH="1">
              <a:off x="7555951" y="120014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13"/>
            <p:cNvSpPr/>
            <p:nvPr/>
          </p:nvSpPr>
          <p:spPr>
            <a:xfrm rot="5400000" flipH="1">
              <a:off x="7623518" y="129651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13"/>
            <p:cNvSpPr/>
            <p:nvPr/>
          </p:nvSpPr>
          <p:spPr>
            <a:xfrm rot="5400000" flipH="1">
              <a:off x="7691958" y="120008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13"/>
            <p:cNvSpPr/>
            <p:nvPr/>
          </p:nvSpPr>
          <p:spPr>
            <a:xfrm rot="5400000" flipH="1">
              <a:off x="7759583"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13"/>
            <p:cNvSpPr/>
            <p:nvPr/>
          </p:nvSpPr>
          <p:spPr>
            <a:xfrm rot="5400000" flipH="1">
              <a:off x="7828250"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13"/>
            <p:cNvSpPr/>
            <p:nvPr/>
          </p:nvSpPr>
          <p:spPr>
            <a:xfrm rot="5400000" flipH="1">
              <a:off x="7895875"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13"/>
            <p:cNvSpPr/>
            <p:nvPr/>
          </p:nvSpPr>
          <p:spPr>
            <a:xfrm rot="5400000" flipH="1">
              <a:off x="7964316"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13"/>
            <p:cNvSpPr/>
            <p:nvPr/>
          </p:nvSpPr>
          <p:spPr>
            <a:xfrm rot="5400000" flipH="1">
              <a:off x="8032407" y="129521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13"/>
            <p:cNvSpPr/>
            <p:nvPr/>
          </p:nvSpPr>
          <p:spPr>
            <a:xfrm rot="5400000" flipH="1">
              <a:off x="8101256" y="119931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13"/>
            <p:cNvSpPr/>
            <p:nvPr/>
          </p:nvSpPr>
          <p:spPr>
            <a:xfrm rot="5400000" flipH="1">
              <a:off x="8168822" y="1295677"/>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13"/>
            <p:cNvSpPr/>
            <p:nvPr/>
          </p:nvSpPr>
          <p:spPr>
            <a:xfrm rot="5400000" flipH="1">
              <a:off x="8237263"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13"/>
            <p:cNvSpPr/>
            <p:nvPr/>
          </p:nvSpPr>
          <p:spPr>
            <a:xfrm rot="5400000" flipH="1">
              <a:off x="8304888"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13"/>
            <p:cNvSpPr/>
            <p:nvPr/>
          </p:nvSpPr>
          <p:spPr>
            <a:xfrm rot="5400000" flipH="1">
              <a:off x="8373329"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13"/>
            <p:cNvSpPr/>
            <p:nvPr/>
          </p:nvSpPr>
          <p:spPr>
            <a:xfrm rot="5400000" flipH="1">
              <a:off x="8440954"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13"/>
            <p:cNvSpPr/>
            <p:nvPr/>
          </p:nvSpPr>
          <p:spPr>
            <a:xfrm rot="5400000" flipH="1">
              <a:off x="8510269" y="119931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13"/>
            <p:cNvSpPr/>
            <p:nvPr/>
          </p:nvSpPr>
          <p:spPr>
            <a:xfrm rot="5400000" flipH="1">
              <a:off x="8577894" y="129561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13"/>
            <p:cNvSpPr/>
            <p:nvPr/>
          </p:nvSpPr>
          <p:spPr>
            <a:xfrm rot="5400000" flipH="1">
              <a:off x="8646335" y="1199312"/>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13"/>
            <p:cNvSpPr/>
            <p:nvPr/>
          </p:nvSpPr>
          <p:spPr>
            <a:xfrm rot="5400000" flipH="1">
              <a:off x="8713901"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13"/>
            <p:cNvSpPr/>
            <p:nvPr/>
          </p:nvSpPr>
          <p:spPr>
            <a:xfrm rot="5400000" flipH="1">
              <a:off x="8782342"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13"/>
            <p:cNvSpPr/>
            <p:nvPr/>
          </p:nvSpPr>
          <p:spPr>
            <a:xfrm rot="5400000" flipH="1">
              <a:off x="8849967"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13"/>
            <p:cNvSpPr/>
            <p:nvPr/>
          </p:nvSpPr>
          <p:spPr>
            <a:xfrm rot="5400000" flipH="1">
              <a:off x="8919283" y="119931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13"/>
            <p:cNvSpPr/>
            <p:nvPr/>
          </p:nvSpPr>
          <p:spPr>
            <a:xfrm rot="5400000" flipH="1">
              <a:off x="8986907" y="129561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13"/>
            <p:cNvSpPr/>
            <p:nvPr/>
          </p:nvSpPr>
          <p:spPr>
            <a:xfrm rot="5400000" flipH="1">
              <a:off x="9055348" y="119931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6" name="Google Shape;1816;p13"/>
          <p:cNvGrpSpPr/>
          <p:nvPr/>
        </p:nvGrpSpPr>
        <p:grpSpPr>
          <a:xfrm>
            <a:off x="0" y="4584572"/>
            <a:ext cx="9144000" cy="578878"/>
            <a:chOff x="0" y="4584572"/>
            <a:chExt cx="9144000" cy="578878"/>
          </a:xfrm>
        </p:grpSpPr>
        <p:sp>
          <p:nvSpPr>
            <p:cNvPr id="1817" name="Google Shape;1817;p13"/>
            <p:cNvSpPr/>
            <p:nvPr/>
          </p:nvSpPr>
          <p:spPr>
            <a:xfrm>
              <a:off x="0" y="4677450"/>
              <a:ext cx="9144000" cy="486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13"/>
            <p:cNvSpPr/>
            <p:nvPr/>
          </p:nvSpPr>
          <p:spPr>
            <a:xfrm rot="5400000">
              <a:off x="-9853" y="4598097"/>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13"/>
            <p:cNvSpPr/>
            <p:nvPr/>
          </p:nvSpPr>
          <p:spPr>
            <a:xfrm rot="5400000">
              <a:off x="59462"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13"/>
            <p:cNvSpPr/>
            <p:nvPr/>
          </p:nvSpPr>
          <p:spPr>
            <a:xfrm rot="5400000">
              <a:off x="127087"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13"/>
            <p:cNvSpPr/>
            <p:nvPr/>
          </p:nvSpPr>
          <p:spPr>
            <a:xfrm rot="5400000">
              <a:off x="195528"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13"/>
            <p:cNvSpPr/>
            <p:nvPr/>
          </p:nvSpPr>
          <p:spPr>
            <a:xfrm rot="5400000">
              <a:off x="263969" y="459897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13"/>
            <p:cNvSpPr/>
            <p:nvPr/>
          </p:nvSpPr>
          <p:spPr>
            <a:xfrm rot="5400000">
              <a:off x="332468" y="469533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13"/>
            <p:cNvSpPr/>
            <p:nvPr/>
          </p:nvSpPr>
          <p:spPr>
            <a:xfrm rot="5400000">
              <a:off x="400035"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13"/>
            <p:cNvSpPr/>
            <p:nvPr/>
          </p:nvSpPr>
          <p:spPr>
            <a:xfrm rot="5400000">
              <a:off x="468476"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13"/>
            <p:cNvSpPr/>
            <p:nvPr/>
          </p:nvSpPr>
          <p:spPr>
            <a:xfrm rot="5400000">
              <a:off x="536101"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13"/>
            <p:cNvSpPr/>
            <p:nvPr/>
          </p:nvSpPr>
          <p:spPr>
            <a:xfrm rot="5400000">
              <a:off x="604541"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13"/>
            <p:cNvSpPr/>
            <p:nvPr/>
          </p:nvSpPr>
          <p:spPr>
            <a:xfrm rot="5400000">
              <a:off x="672633" y="4598505"/>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13"/>
            <p:cNvSpPr/>
            <p:nvPr/>
          </p:nvSpPr>
          <p:spPr>
            <a:xfrm rot="5400000">
              <a:off x="741482" y="46953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13"/>
            <p:cNvSpPr/>
            <p:nvPr/>
          </p:nvSpPr>
          <p:spPr>
            <a:xfrm rot="5400000">
              <a:off x="809048" y="459897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13"/>
            <p:cNvSpPr/>
            <p:nvPr/>
          </p:nvSpPr>
          <p:spPr>
            <a:xfrm rot="5400000">
              <a:off x="877489"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13"/>
            <p:cNvSpPr/>
            <p:nvPr/>
          </p:nvSpPr>
          <p:spPr>
            <a:xfrm rot="5400000">
              <a:off x="945114"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13"/>
            <p:cNvSpPr/>
            <p:nvPr/>
          </p:nvSpPr>
          <p:spPr>
            <a:xfrm rot="5400000">
              <a:off x="1013555"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13"/>
            <p:cNvSpPr/>
            <p:nvPr/>
          </p:nvSpPr>
          <p:spPr>
            <a:xfrm rot="5400000">
              <a:off x="1081180"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13"/>
            <p:cNvSpPr/>
            <p:nvPr/>
          </p:nvSpPr>
          <p:spPr>
            <a:xfrm rot="5400000">
              <a:off x="1150029" y="4694870"/>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13"/>
            <p:cNvSpPr/>
            <p:nvPr/>
          </p:nvSpPr>
          <p:spPr>
            <a:xfrm rot="5400000">
              <a:off x="1218120" y="4598913"/>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13"/>
            <p:cNvSpPr/>
            <p:nvPr/>
          </p:nvSpPr>
          <p:spPr>
            <a:xfrm rot="5400000">
              <a:off x="1286561" y="469533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13"/>
            <p:cNvSpPr/>
            <p:nvPr/>
          </p:nvSpPr>
          <p:spPr>
            <a:xfrm rot="5400000">
              <a:off x="1354127"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13"/>
            <p:cNvSpPr/>
            <p:nvPr/>
          </p:nvSpPr>
          <p:spPr>
            <a:xfrm rot="5400000">
              <a:off x="1422568"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13"/>
            <p:cNvSpPr/>
            <p:nvPr/>
          </p:nvSpPr>
          <p:spPr>
            <a:xfrm rot="5400000">
              <a:off x="1490193"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13"/>
            <p:cNvSpPr/>
            <p:nvPr/>
          </p:nvSpPr>
          <p:spPr>
            <a:xfrm rot="5400000">
              <a:off x="1558634"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13"/>
            <p:cNvSpPr/>
            <p:nvPr/>
          </p:nvSpPr>
          <p:spPr>
            <a:xfrm rot="5400000">
              <a:off x="1626259"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13"/>
            <p:cNvSpPr/>
            <p:nvPr/>
          </p:nvSpPr>
          <p:spPr>
            <a:xfrm rot="5400000">
              <a:off x="1695108" y="4694870"/>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13"/>
            <p:cNvSpPr/>
            <p:nvPr/>
          </p:nvSpPr>
          <p:spPr>
            <a:xfrm rot="5400000">
              <a:off x="1763141" y="459897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13"/>
            <p:cNvSpPr/>
            <p:nvPr/>
          </p:nvSpPr>
          <p:spPr>
            <a:xfrm rot="5400000">
              <a:off x="1831582"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13"/>
            <p:cNvSpPr/>
            <p:nvPr/>
          </p:nvSpPr>
          <p:spPr>
            <a:xfrm rot="5400000">
              <a:off x="1899206"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13"/>
            <p:cNvSpPr/>
            <p:nvPr/>
          </p:nvSpPr>
          <p:spPr>
            <a:xfrm rot="5400000">
              <a:off x="1967647"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13"/>
            <p:cNvSpPr/>
            <p:nvPr/>
          </p:nvSpPr>
          <p:spPr>
            <a:xfrm rot="5400000">
              <a:off x="2035272"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13"/>
            <p:cNvSpPr/>
            <p:nvPr/>
          </p:nvSpPr>
          <p:spPr>
            <a:xfrm rot="5400000">
              <a:off x="2103713"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13"/>
            <p:cNvSpPr/>
            <p:nvPr/>
          </p:nvSpPr>
          <p:spPr>
            <a:xfrm rot="5400000">
              <a:off x="2171804" y="4598505"/>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13"/>
            <p:cNvSpPr/>
            <p:nvPr/>
          </p:nvSpPr>
          <p:spPr>
            <a:xfrm rot="5400000">
              <a:off x="2240653" y="46953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13"/>
            <p:cNvSpPr/>
            <p:nvPr/>
          </p:nvSpPr>
          <p:spPr>
            <a:xfrm rot="5400000">
              <a:off x="2308220" y="459897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13"/>
            <p:cNvSpPr/>
            <p:nvPr/>
          </p:nvSpPr>
          <p:spPr>
            <a:xfrm rot="5400000">
              <a:off x="2376661"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13"/>
            <p:cNvSpPr/>
            <p:nvPr/>
          </p:nvSpPr>
          <p:spPr>
            <a:xfrm rot="5400000">
              <a:off x="2444285"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13"/>
            <p:cNvSpPr/>
            <p:nvPr/>
          </p:nvSpPr>
          <p:spPr>
            <a:xfrm rot="5400000">
              <a:off x="2512726"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13"/>
            <p:cNvSpPr/>
            <p:nvPr/>
          </p:nvSpPr>
          <p:spPr>
            <a:xfrm rot="5400000">
              <a:off x="2580351"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13"/>
            <p:cNvSpPr/>
            <p:nvPr/>
          </p:nvSpPr>
          <p:spPr>
            <a:xfrm rot="5400000">
              <a:off x="2649667" y="46953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13"/>
            <p:cNvSpPr/>
            <p:nvPr/>
          </p:nvSpPr>
          <p:spPr>
            <a:xfrm rot="5400000">
              <a:off x="2717291" y="4598913"/>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13"/>
            <p:cNvSpPr/>
            <p:nvPr/>
          </p:nvSpPr>
          <p:spPr>
            <a:xfrm rot="5400000">
              <a:off x="2785732" y="469533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13"/>
            <p:cNvSpPr/>
            <p:nvPr/>
          </p:nvSpPr>
          <p:spPr>
            <a:xfrm rot="5400000">
              <a:off x="2853299"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13"/>
            <p:cNvSpPr/>
            <p:nvPr/>
          </p:nvSpPr>
          <p:spPr>
            <a:xfrm rot="5400000">
              <a:off x="2921740"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13"/>
            <p:cNvSpPr/>
            <p:nvPr/>
          </p:nvSpPr>
          <p:spPr>
            <a:xfrm rot="5400000">
              <a:off x="2989365"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13"/>
            <p:cNvSpPr/>
            <p:nvPr/>
          </p:nvSpPr>
          <p:spPr>
            <a:xfrm rot="5400000">
              <a:off x="3058680" y="46953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13"/>
            <p:cNvSpPr/>
            <p:nvPr/>
          </p:nvSpPr>
          <p:spPr>
            <a:xfrm rot="5400000">
              <a:off x="3126305" y="4598913"/>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13"/>
            <p:cNvSpPr/>
            <p:nvPr/>
          </p:nvSpPr>
          <p:spPr>
            <a:xfrm rot="5400000">
              <a:off x="3194746" y="46953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13"/>
            <p:cNvSpPr/>
            <p:nvPr/>
          </p:nvSpPr>
          <p:spPr>
            <a:xfrm rot="5400000">
              <a:off x="3262312" y="459897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13"/>
            <p:cNvSpPr/>
            <p:nvPr/>
          </p:nvSpPr>
          <p:spPr>
            <a:xfrm rot="5400000">
              <a:off x="3330753"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13"/>
            <p:cNvSpPr/>
            <p:nvPr/>
          </p:nvSpPr>
          <p:spPr>
            <a:xfrm rot="5400000">
              <a:off x="3398378"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13"/>
            <p:cNvSpPr/>
            <p:nvPr/>
          </p:nvSpPr>
          <p:spPr>
            <a:xfrm rot="5400000">
              <a:off x="3467262"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13"/>
            <p:cNvSpPr/>
            <p:nvPr/>
          </p:nvSpPr>
          <p:spPr>
            <a:xfrm rot="5400000">
              <a:off x="3534887"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13"/>
            <p:cNvSpPr/>
            <p:nvPr/>
          </p:nvSpPr>
          <p:spPr>
            <a:xfrm rot="5400000">
              <a:off x="3603328"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13"/>
            <p:cNvSpPr/>
            <p:nvPr/>
          </p:nvSpPr>
          <p:spPr>
            <a:xfrm rot="5400000">
              <a:off x="3670952"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13"/>
            <p:cNvSpPr/>
            <p:nvPr/>
          </p:nvSpPr>
          <p:spPr>
            <a:xfrm rot="5400000">
              <a:off x="3739393"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13"/>
            <p:cNvSpPr/>
            <p:nvPr/>
          </p:nvSpPr>
          <p:spPr>
            <a:xfrm rot="5400000">
              <a:off x="3807485" y="459855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13"/>
            <p:cNvSpPr/>
            <p:nvPr/>
          </p:nvSpPr>
          <p:spPr>
            <a:xfrm rot="5400000">
              <a:off x="3876334" y="469538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13"/>
            <p:cNvSpPr/>
            <p:nvPr/>
          </p:nvSpPr>
          <p:spPr>
            <a:xfrm rot="5400000">
              <a:off x="3943900" y="459901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13"/>
            <p:cNvSpPr/>
            <p:nvPr/>
          </p:nvSpPr>
          <p:spPr>
            <a:xfrm rot="5400000">
              <a:off x="4012341"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13"/>
            <p:cNvSpPr/>
            <p:nvPr/>
          </p:nvSpPr>
          <p:spPr>
            <a:xfrm rot="5400000">
              <a:off x="4079966"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13"/>
            <p:cNvSpPr/>
            <p:nvPr/>
          </p:nvSpPr>
          <p:spPr>
            <a:xfrm rot="5400000">
              <a:off x="4148407"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13"/>
            <p:cNvSpPr/>
            <p:nvPr/>
          </p:nvSpPr>
          <p:spPr>
            <a:xfrm rot="5400000">
              <a:off x="4216032"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13"/>
            <p:cNvSpPr/>
            <p:nvPr/>
          </p:nvSpPr>
          <p:spPr>
            <a:xfrm rot="5400000">
              <a:off x="4285347" y="469538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13"/>
            <p:cNvSpPr/>
            <p:nvPr/>
          </p:nvSpPr>
          <p:spPr>
            <a:xfrm rot="5400000">
              <a:off x="4352972" y="459896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13"/>
            <p:cNvSpPr/>
            <p:nvPr/>
          </p:nvSpPr>
          <p:spPr>
            <a:xfrm rot="5400000">
              <a:off x="4421413" y="4695383"/>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13"/>
            <p:cNvSpPr/>
            <p:nvPr/>
          </p:nvSpPr>
          <p:spPr>
            <a:xfrm rot="5400000">
              <a:off x="4488979"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13"/>
            <p:cNvSpPr/>
            <p:nvPr/>
          </p:nvSpPr>
          <p:spPr>
            <a:xfrm rot="5400000">
              <a:off x="4557420"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13"/>
            <p:cNvSpPr/>
            <p:nvPr/>
          </p:nvSpPr>
          <p:spPr>
            <a:xfrm rot="5400000">
              <a:off x="4625045"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13"/>
            <p:cNvSpPr/>
            <p:nvPr/>
          </p:nvSpPr>
          <p:spPr>
            <a:xfrm rot="5400000">
              <a:off x="4694360" y="469538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13"/>
            <p:cNvSpPr/>
            <p:nvPr/>
          </p:nvSpPr>
          <p:spPr>
            <a:xfrm rot="5400000">
              <a:off x="4761985" y="459896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13"/>
            <p:cNvSpPr/>
            <p:nvPr/>
          </p:nvSpPr>
          <p:spPr>
            <a:xfrm rot="5400000">
              <a:off x="4830426" y="469538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13"/>
            <p:cNvSpPr/>
            <p:nvPr/>
          </p:nvSpPr>
          <p:spPr>
            <a:xfrm rot="5400000">
              <a:off x="4897993" y="459901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13"/>
            <p:cNvSpPr/>
            <p:nvPr/>
          </p:nvSpPr>
          <p:spPr>
            <a:xfrm rot="5400000">
              <a:off x="4966433"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13"/>
            <p:cNvSpPr/>
            <p:nvPr/>
          </p:nvSpPr>
          <p:spPr>
            <a:xfrm rot="5400000">
              <a:off x="5034058"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13"/>
            <p:cNvSpPr/>
            <p:nvPr/>
          </p:nvSpPr>
          <p:spPr>
            <a:xfrm rot="5400000">
              <a:off x="5102725"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13"/>
            <p:cNvSpPr/>
            <p:nvPr/>
          </p:nvSpPr>
          <p:spPr>
            <a:xfrm rot="5400000">
              <a:off x="5170350"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13"/>
            <p:cNvSpPr/>
            <p:nvPr/>
          </p:nvSpPr>
          <p:spPr>
            <a:xfrm rot="5400000">
              <a:off x="5238791"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13"/>
            <p:cNvSpPr/>
            <p:nvPr/>
          </p:nvSpPr>
          <p:spPr>
            <a:xfrm rot="5400000">
              <a:off x="5306882" y="4599387"/>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13"/>
            <p:cNvSpPr/>
            <p:nvPr/>
          </p:nvSpPr>
          <p:spPr>
            <a:xfrm rot="5400000">
              <a:off x="5375731" y="46962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13"/>
            <p:cNvSpPr/>
            <p:nvPr/>
          </p:nvSpPr>
          <p:spPr>
            <a:xfrm rot="5400000">
              <a:off x="5443297" y="459985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13"/>
            <p:cNvSpPr/>
            <p:nvPr/>
          </p:nvSpPr>
          <p:spPr>
            <a:xfrm rot="5400000">
              <a:off x="5511738"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13"/>
            <p:cNvSpPr/>
            <p:nvPr/>
          </p:nvSpPr>
          <p:spPr>
            <a:xfrm rot="5400000">
              <a:off x="5579363"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13"/>
            <p:cNvSpPr/>
            <p:nvPr/>
          </p:nvSpPr>
          <p:spPr>
            <a:xfrm rot="5400000">
              <a:off x="5647804"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13"/>
            <p:cNvSpPr/>
            <p:nvPr/>
          </p:nvSpPr>
          <p:spPr>
            <a:xfrm rot="5400000">
              <a:off x="5715429"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13"/>
            <p:cNvSpPr/>
            <p:nvPr/>
          </p:nvSpPr>
          <p:spPr>
            <a:xfrm rot="5400000">
              <a:off x="5784744" y="46962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13"/>
            <p:cNvSpPr/>
            <p:nvPr/>
          </p:nvSpPr>
          <p:spPr>
            <a:xfrm rot="5400000">
              <a:off x="5852369" y="4599795"/>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13"/>
            <p:cNvSpPr/>
            <p:nvPr/>
          </p:nvSpPr>
          <p:spPr>
            <a:xfrm rot="5400000">
              <a:off x="5920810" y="4696219"/>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13"/>
            <p:cNvSpPr/>
            <p:nvPr/>
          </p:nvSpPr>
          <p:spPr>
            <a:xfrm rot="5400000">
              <a:off x="5988376"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13"/>
            <p:cNvSpPr/>
            <p:nvPr/>
          </p:nvSpPr>
          <p:spPr>
            <a:xfrm rot="5400000">
              <a:off x="6056817"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13"/>
            <p:cNvSpPr/>
            <p:nvPr/>
          </p:nvSpPr>
          <p:spPr>
            <a:xfrm rot="5400000">
              <a:off x="6124442"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13"/>
            <p:cNvSpPr/>
            <p:nvPr/>
          </p:nvSpPr>
          <p:spPr>
            <a:xfrm rot="5400000">
              <a:off x="6193758" y="46962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13"/>
            <p:cNvSpPr/>
            <p:nvPr/>
          </p:nvSpPr>
          <p:spPr>
            <a:xfrm rot="5400000">
              <a:off x="6261382" y="4599795"/>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13"/>
            <p:cNvSpPr/>
            <p:nvPr/>
          </p:nvSpPr>
          <p:spPr>
            <a:xfrm rot="5400000">
              <a:off x="6329823" y="46962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13"/>
            <p:cNvSpPr/>
            <p:nvPr/>
          </p:nvSpPr>
          <p:spPr>
            <a:xfrm rot="5400000">
              <a:off x="6397390" y="459985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13"/>
            <p:cNvSpPr/>
            <p:nvPr/>
          </p:nvSpPr>
          <p:spPr>
            <a:xfrm rot="5400000">
              <a:off x="6465831"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13"/>
            <p:cNvSpPr/>
            <p:nvPr/>
          </p:nvSpPr>
          <p:spPr>
            <a:xfrm rot="5400000">
              <a:off x="6533456"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13"/>
            <p:cNvSpPr/>
            <p:nvPr/>
          </p:nvSpPr>
          <p:spPr>
            <a:xfrm rot="5400000">
              <a:off x="6601859" y="469620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13"/>
            <p:cNvSpPr/>
            <p:nvPr/>
          </p:nvSpPr>
          <p:spPr>
            <a:xfrm rot="5400000">
              <a:off x="6669425" y="459984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13"/>
            <p:cNvSpPr/>
            <p:nvPr/>
          </p:nvSpPr>
          <p:spPr>
            <a:xfrm rot="5400000">
              <a:off x="6737866" y="469615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13"/>
            <p:cNvSpPr/>
            <p:nvPr/>
          </p:nvSpPr>
          <p:spPr>
            <a:xfrm rot="5400000">
              <a:off x="6805491" y="459984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13"/>
            <p:cNvSpPr/>
            <p:nvPr/>
          </p:nvSpPr>
          <p:spPr>
            <a:xfrm rot="5400000">
              <a:off x="6873932" y="469615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13"/>
            <p:cNvSpPr/>
            <p:nvPr/>
          </p:nvSpPr>
          <p:spPr>
            <a:xfrm rot="5400000">
              <a:off x="6941557" y="459984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13"/>
            <p:cNvSpPr/>
            <p:nvPr/>
          </p:nvSpPr>
          <p:spPr>
            <a:xfrm rot="5400000">
              <a:off x="7010872" y="469620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13"/>
            <p:cNvSpPr/>
            <p:nvPr/>
          </p:nvSpPr>
          <p:spPr>
            <a:xfrm rot="5400000">
              <a:off x="7078497" y="4599785"/>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13"/>
            <p:cNvSpPr/>
            <p:nvPr/>
          </p:nvSpPr>
          <p:spPr>
            <a:xfrm rot="5400000">
              <a:off x="7146938" y="4696208"/>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13"/>
            <p:cNvSpPr/>
            <p:nvPr/>
          </p:nvSpPr>
          <p:spPr>
            <a:xfrm rot="5400000">
              <a:off x="7214504" y="459984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13"/>
            <p:cNvSpPr/>
            <p:nvPr/>
          </p:nvSpPr>
          <p:spPr>
            <a:xfrm rot="5400000">
              <a:off x="7282945" y="469615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13"/>
            <p:cNvSpPr/>
            <p:nvPr/>
          </p:nvSpPr>
          <p:spPr>
            <a:xfrm rot="5400000">
              <a:off x="7350570" y="459984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13"/>
            <p:cNvSpPr/>
            <p:nvPr/>
          </p:nvSpPr>
          <p:spPr>
            <a:xfrm rot="5400000">
              <a:off x="7419885" y="469620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13"/>
            <p:cNvSpPr/>
            <p:nvPr/>
          </p:nvSpPr>
          <p:spPr>
            <a:xfrm rot="5400000">
              <a:off x="7487510" y="4599785"/>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13"/>
            <p:cNvSpPr/>
            <p:nvPr/>
          </p:nvSpPr>
          <p:spPr>
            <a:xfrm rot="5400000">
              <a:off x="7555951" y="469620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13"/>
            <p:cNvSpPr/>
            <p:nvPr/>
          </p:nvSpPr>
          <p:spPr>
            <a:xfrm rot="5400000">
              <a:off x="7623518" y="459984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13"/>
            <p:cNvSpPr/>
            <p:nvPr/>
          </p:nvSpPr>
          <p:spPr>
            <a:xfrm rot="5400000">
              <a:off x="7691958" y="469615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13"/>
            <p:cNvSpPr/>
            <p:nvPr/>
          </p:nvSpPr>
          <p:spPr>
            <a:xfrm rot="5400000">
              <a:off x="7759583" y="459984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13"/>
            <p:cNvSpPr/>
            <p:nvPr/>
          </p:nvSpPr>
          <p:spPr>
            <a:xfrm rot="5400000">
              <a:off x="7828250" y="469698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13"/>
            <p:cNvSpPr/>
            <p:nvPr/>
          </p:nvSpPr>
          <p:spPr>
            <a:xfrm rot="5400000">
              <a:off x="7895875" y="46006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13"/>
            <p:cNvSpPr/>
            <p:nvPr/>
          </p:nvSpPr>
          <p:spPr>
            <a:xfrm rot="5400000">
              <a:off x="7964316" y="469698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13"/>
            <p:cNvSpPr/>
            <p:nvPr/>
          </p:nvSpPr>
          <p:spPr>
            <a:xfrm rot="5400000">
              <a:off x="8032407" y="4600212"/>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13"/>
            <p:cNvSpPr/>
            <p:nvPr/>
          </p:nvSpPr>
          <p:spPr>
            <a:xfrm rot="5400000">
              <a:off x="8101256" y="4697044"/>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13"/>
            <p:cNvSpPr/>
            <p:nvPr/>
          </p:nvSpPr>
          <p:spPr>
            <a:xfrm rot="5400000">
              <a:off x="8168822" y="460067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13"/>
            <p:cNvSpPr/>
            <p:nvPr/>
          </p:nvSpPr>
          <p:spPr>
            <a:xfrm rot="5400000">
              <a:off x="8237263" y="469698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13"/>
            <p:cNvSpPr/>
            <p:nvPr/>
          </p:nvSpPr>
          <p:spPr>
            <a:xfrm rot="5400000">
              <a:off x="8304888" y="46006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13"/>
            <p:cNvSpPr/>
            <p:nvPr/>
          </p:nvSpPr>
          <p:spPr>
            <a:xfrm rot="5400000">
              <a:off x="8373329" y="469698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13"/>
            <p:cNvSpPr/>
            <p:nvPr/>
          </p:nvSpPr>
          <p:spPr>
            <a:xfrm rot="5400000">
              <a:off x="8440954" y="46006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13"/>
            <p:cNvSpPr/>
            <p:nvPr/>
          </p:nvSpPr>
          <p:spPr>
            <a:xfrm rot="5400000">
              <a:off x="8510269" y="4697044"/>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13"/>
            <p:cNvSpPr/>
            <p:nvPr/>
          </p:nvSpPr>
          <p:spPr>
            <a:xfrm rot="5400000">
              <a:off x="8577894" y="460062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13"/>
            <p:cNvSpPr/>
            <p:nvPr/>
          </p:nvSpPr>
          <p:spPr>
            <a:xfrm rot="5400000">
              <a:off x="8646335" y="4697044"/>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13"/>
            <p:cNvSpPr/>
            <p:nvPr/>
          </p:nvSpPr>
          <p:spPr>
            <a:xfrm rot="5400000">
              <a:off x="8713901" y="46006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13"/>
            <p:cNvSpPr/>
            <p:nvPr/>
          </p:nvSpPr>
          <p:spPr>
            <a:xfrm rot="5400000">
              <a:off x="8782342" y="469698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13"/>
            <p:cNvSpPr/>
            <p:nvPr/>
          </p:nvSpPr>
          <p:spPr>
            <a:xfrm rot="5400000">
              <a:off x="8849967" y="46006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13"/>
            <p:cNvSpPr/>
            <p:nvPr/>
          </p:nvSpPr>
          <p:spPr>
            <a:xfrm rot="5400000">
              <a:off x="8919283" y="4697044"/>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13"/>
            <p:cNvSpPr/>
            <p:nvPr/>
          </p:nvSpPr>
          <p:spPr>
            <a:xfrm rot="5400000">
              <a:off x="8986907" y="460062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13"/>
            <p:cNvSpPr/>
            <p:nvPr/>
          </p:nvSpPr>
          <p:spPr>
            <a:xfrm rot="5400000">
              <a:off x="9055348" y="4697044"/>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Quote">
  <p:cSld name="CUSTOM_1">
    <p:spTree>
      <p:nvGrpSpPr>
        <p:cNvPr id="1" name="Shape 1952"/>
        <p:cNvGrpSpPr/>
        <p:nvPr/>
      </p:nvGrpSpPr>
      <p:grpSpPr>
        <a:xfrm>
          <a:off x="0" y="0"/>
          <a:ext cx="0" cy="0"/>
          <a:chOff x="0" y="0"/>
          <a:chExt cx="0" cy="0"/>
        </a:xfrm>
      </p:grpSpPr>
      <p:sp>
        <p:nvSpPr>
          <p:cNvPr id="1953" name="Google Shape;1953;p14"/>
          <p:cNvSpPr txBox="1">
            <a:spLocks noGrp="1"/>
          </p:cNvSpPr>
          <p:nvPr>
            <p:ph type="title"/>
          </p:nvPr>
        </p:nvSpPr>
        <p:spPr>
          <a:xfrm flipH="1">
            <a:off x="4865025" y="3281131"/>
            <a:ext cx="3549600" cy="220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1700">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54" name="Google Shape;1954;p14"/>
          <p:cNvSpPr txBox="1">
            <a:spLocks noGrp="1"/>
          </p:cNvSpPr>
          <p:nvPr>
            <p:ph type="subTitle" idx="1"/>
          </p:nvPr>
        </p:nvSpPr>
        <p:spPr>
          <a:xfrm flipH="1">
            <a:off x="3001725" y="1551219"/>
            <a:ext cx="5412900" cy="1577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2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1955" name="Google Shape;1955;p14"/>
          <p:cNvGrpSpPr/>
          <p:nvPr/>
        </p:nvGrpSpPr>
        <p:grpSpPr>
          <a:xfrm>
            <a:off x="2006837" y="4187628"/>
            <a:ext cx="7150572" cy="479006"/>
            <a:chOff x="2006837" y="4187628"/>
            <a:chExt cx="7150572" cy="479006"/>
          </a:xfrm>
        </p:grpSpPr>
        <p:sp>
          <p:nvSpPr>
            <p:cNvPr id="1956" name="Google Shape;1956;p14"/>
            <p:cNvSpPr/>
            <p:nvPr/>
          </p:nvSpPr>
          <p:spPr>
            <a:xfrm rot="-5400000" flipH="1">
              <a:off x="5420109" y="848778"/>
              <a:ext cx="324027" cy="7150572"/>
            </a:xfrm>
            <a:custGeom>
              <a:avLst/>
              <a:gdLst/>
              <a:ahLst/>
              <a:cxnLst/>
              <a:rect l="l" t="t" r="r" b="b"/>
              <a:pathLst>
                <a:path w="2312" h="37416" extrusionOk="0">
                  <a:moveTo>
                    <a:pt x="0" y="1"/>
                  </a:moveTo>
                  <a:lnTo>
                    <a:pt x="2312" y="1"/>
                  </a:lnTo>
                  <a:lnTo>
                    <a:pt x="2312" y="37415"/>
                  </a:lnTo>
                  <a:lnTo>
                    <a:pt x="0" y="37415"/>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14"/>
            <p:cNvSpPr/>
            <p:nvPr/>
          </p:nvSpPr>
          <p:spPr>
            <a:xfrm rot="-5400000" flipH="1">
              <a:off x="4260448" y="4187628"/>
              <a:ext cx="471893" cy="471893"/>
            </a:xfrm>
            <a:custGeom>
              <a:avLst/>
              <a:gdLst/>
              <a:ahLst/>
              <a:cxnLst/>
              <a:rect l="l" t="t" r="r" b="b"/>
              <a:pathLst>
                <a:path w="3367" h="3367" extrusionOk="0">
                  <a:moveTo>
                    <a:pt x="2962" y="1055"/>
                  </a:moveTo>
                  <a:lnTo>
                    <a:pt x="2962" y="412"/>
                  </a:lnTo>
                  <a:lnTo>
                    <a:pt x="2319" y="412"/>
                  </a:lnTo>
                  <a:lnTo>
                    <a:pt x="2319" y="0"/>
                  </a:lnTo>
                  <a:lnTo>
                    <a:pt x="1055" y="0"/>
                  </a:lnTo>
                  <a:lnTo>
                    <a:pt x="1055" y="412"/>
                  </a:lnTo>
                  <a:lnTo>
                    <a:pt x="412" y="412"/>
                  </a:lnTo>
                  <a:lnTo>
                    <a:pt x="412" y="1055"/>
                  </a:lnTo>
                  <a:lnTo>
                    <a:pt x="0" y="1055"/>
                  </a:lnTo>
                  <a:lnTo>
                    <a:pt x="0" y="2319"/>
                  </a:lnTo>
                  <a:lnTo>
                    <a:pt x="412" y="2319"/>
                  </a:lnTo>
                  <a:lnTo>
                    <a:pt x="412" y="2962"/>
                  </a:lnTo>
                  <a:lnTo>
                    <a:pt x="1055" y="2962"/>
                  </a:lnTo>
                  <a:lnTo>
                    <a:pt x="1055" y="3366"/>
                  </a:lnTo>
                  <a:lnTo>
                    <a:pt x="2312" y="3366"/>
                  </a:lnTo>
                  <a:lnTo>
                    <a:pt x="2312" y="2955"/>
                  </a:lnTo>
                  <a:lnTo>
                    <a:pt x="2955" y="2955"/>
                  </a:lnTo>
                  <a:lnTo>
                    <a:pt x="2955" y="2311"/>
                  </a:lnTo>
                  <a:lnTo>
                    <a:pt x="3366" y="2311"/>
                  </a:lnTo>
                  <a:lnTo>
                    <a:pt x="3366" y="1055"/>
                  </a:lnTo>
                  <a:close/>
                  <a:moveTo>
                    <a:pt x="1683" y="2319"/>
                  </a:moveTo>
                  <a:cubicBezTo>
                    <a:pt x="1122" y="2319"/>
                    <a:pt x="838" y="1638"/>
                    <a:pt x="1234" y="1234"/>
                  </a:cubicBezTo>
                  <a:cubicBezTo>
                    <a:pt x="1638" y="830"/>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14"/>
            <p:cNvSpPr/>
            <p:nvPr/>
          </p:nvSpPr>
          <p:spPr>
            <a:xfrm rot="-5400000" flipH="1">
              <a:off x="5309284" y="4187138"/>
              <a:ext cx="471893" cy="472875"/>
            </a:xfrm>
            <a:custGeom>
              <a:avLst/>
              <a:gdLst/>
              <a:ahLst/>
              <a:cxnLst/>
              <a:rect l="l" t="t" r="r" b="b"/>
              <a:pathLst>
                <a:path w="3367" h="3374" extrusionOk="0">
                  <a:moveTo>
                    <a:pt x="2962" y="1055"/>
                  </a:moveTo>
                  <a:lnTo>
                    <a:pt x="2962" y="411"/>
                  </a:lnTo>
                  <a:lnTo>
                    <a:pt x="2319" y="411"/>
                  </a:lnTo>
                  <a:lnTo>
                    <a:pt x="2319" y="0"/>
                  </a:lnTo>
                  <a:lnTo>
                    <a:pt x="1055" y="0"/>
                  </a:lnTo>
                  <a:lnTo>
                    <a:pt x="1055" y="411"/>
                  </a:lnTo>
                  <a:lnTo>
                    <a:pt x="412" y="411"/>
                  </a:lnTo>
                  <a:lnTo>
                    <a:pt x="412" y="1055"/>
                  </a:lnTo>
                  <a:lnTo>
                    <a:pt x="0" y="1055"/>
                  </a:lnTo>
                  <a:lnTo>
                    <a:pt x="0" y="2319"/>
                  </a:lnTo>
                  <a:lnTo>
                    <a:pt x="412" y="2319"/>
                  </a:lnTo>
                  <a:lnTo>
                    <a:pt x="412" y="2962"/>
                  </a:lnTo>
                  <a:lnTo>
                    <a:pt x="1055" y="2962"/>
                  </a:lnTo>
                  <a:lnTo>
                    <a:pt x="1055" y="3374"/>
                  </a:lnTo>
                  <a:lnTo>
                    <a:pt x="2312" y="3374"/>
                  </a:lnTo>
                  <a:lnTo>
                    <a:pt x="2312" y="2962"/>
                  </a:lnTo>
                  <a:lnTo>
                    <a:pt x="2955" y="2962"/>
                  </a:lnTo>
                  <a:lnTo>
                    <a:pt x="2955" y="2319"/>
                  </a:lnTo>
                  <a:lnTo>
                    <a:pt x="3366" y="2319"/>
                  </a:lnTo>
                  <a:lnTo>
                    <a:pt x="3366" y="1055"/>
                  </a:lnTo>
                  <a:close/>
                  <a:moveTo>
                    <a:pt x="1683" y="2326"/>
                  </a:moveTo>
                  <a:cubicBezTo>
                    <a:pt x="1122" y="2326"/>
                    <a:pt x="838" y="1638"/>
                    <a:pt x="1234" y="1234"/>
                  </a:cubicBezTo>
                  <a:cubicBezTo>
                    <a:pt x="1638" y="838"/>
                    <a:pt x="2327" y="1122"/>
                    <a:pt x="2327" y="1691"/>
                  </a:cubicBezTo>
                  <a:cubicBezTo>
                    <a:pt x="2327" y="2042"/>
                    <a:pt x="2035" y="2326"/>
                    <a:pt x="1683" y="232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14"/>
            <p:cNvSpPr/>
            <p:nvPr/>
          </p:nvSpPr>
          <p:spPr>
            <a:xfrm rot="-5400000" flipH="1">
              <a:off x="6357559" y="4187068"/>
              <a:ext cx="471893" cy="473015"/>
            </a:xfrm>
            <a:custGeom>
              <a:avLst/>
              <a:gdLst/>
              <a:ahLst/>
              <a:cxnLst/>
              <a:rect l="l" t="t" r="r" b="b"/>
              <a:pathLst>
                <a:path w="3367" h="3375" extrusionOk="0">
                  <a:moveTo>
                    <a:pt x="2962" y="1063"/>
                  </a:moveTo>
                  <a:lnTo>
                    <a:pt x="2962" y="420"/>
                  </a:lnTo>
                  <a:lnTo>
                    <a:pt x="2319" y="420"/>
                  </a:lnTo>
                  <a:lnTo>
                    <a:pt x="2319" y="1"/>
                  </a:lnTo>
                  <a:lnTo>
                    <a:pt x="1055" y="1"/>
                  </a:lnTo>
                  <a:lnTo>
                    <a:pt x="1055" y="412"/>
                  </a:lnTo>
                  <a:lnTo>
                    <a:pt x="412" y="412"/>
                  </a:lnTo>
                  <a:lnTo>
                    <a:pt x="412" y="1056"/>
                  </a:lnTo>
                  <a:lnTo>
                    <a:pt x="0" y="1056"/>
                  </a:lnTo>
                  <a:lnTo>
                    <a:pt x="0" y="2312"/>
                  </a:lnTo>
                  <a:lnTo>
                    <a:pt x="412" y="2312"/>
                  </a:lnTo>
                  <a:lnTo>
                    <a:pt x="412" y="2963"/>
                  </a:lnTo>
                  <a:lnTo>
                    <a:pt x="1055" y="2963"/>
                  </a:lnTo>
                  <a:lnTo>
                    <a:pt x="1055" y="3374"/>
                  </a:lnTo>
                  <a:lnTo>
                    <a:pt x="2312" y="3374"/>
                  </a:lnTo>
                  <a:lnTo>
                    <a:pt x="2312" y="2963"/>
                  </a:lnTo>
                  <a:lnTo>
                    <a:pt x="2955" y="2963"/>
                  </a:lnTo>
                  <a:lnTo>
                    <a:pt x="2955" y="2312"/>
                  </a:lnTo>
                  <a:lnTo>
                    <a:pt x="3366" y="2312"/>
                  </a:lnTo>
                  <a:lnTo>
                    <a:pt x="3366" y="1063"/>
                  </a:lnTo>
                  <a:close/>
                  <a:moveTo>
                    <a:pt x="1683" y="2327"/>
                  </a:moveTo>
                  <a:cubicBezTo>
                    <a:pt x="1122" y="2327"/>
                    <a:pt x="838" y="1639"/>
                    <a:pt x="1234" y="1243"/>
                  </a:cubicBezTo>
                  <a:cubicBezTo>
                    <a:pt x="1638" y="839"/>
                    <a:pt x="2327" y="1123"/>
                    <a:pt x="2327" y="1691"/>
                  </a:cubicBezTo>
                  <a:cubicBezTo>
                    <a:pt x="2327" y="2043"/>
                    <a:pt x="2035" y="2327"/>
                    <a:pt x="1683" y="232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14"/>
            <p:cNvSpPr/>
            <p:nvPr/>
          </p:nvSpPr>
          <p:spPr>
            <a:xfrm rot="-5400000" flipH="1">
              <a:off x="7406465" y="4187628"/>
              <a:ext cx="471893" cy="471893"/>
            </a:xfrm>
            <a:custGeom>
              <a:avLst/>
              <a:gdLst/>
              <a:ahLst/>
              <a:cxnLst/>
              <a:rect l="l" t="t" r="r" b="b"/>
              <a:pathLst>
                <a:path w="3367" h="3367" extrusionOk="0">
                  <a:moveTo>
                    <a:pt x="2962" y="1055"/>
                  </a:moveTo>
                  <a:lnTo>
                    <a:pt x="2962" y="412"/>
                  </a:lnTo>
                  <a:lnTo>
                    <a:pt x="2319" y="412"/>
                  </a:lnTo>
                  <a:lnTo>
                    <a:pt x="2319" y="0"/>
                  </a:lnTo>
                  <a:lnTo>
                    <a:pt x="1055" y="0"/>
                  </a:lnTo>
                  <a:lnTo>
                    <a:pt x="1055" y="412"/>
                  </a:lnTo>
                  <a:lnTo>
                    <a:pt x="412" y="412"/>
                  </a:lnTo>
                  <a:lnTo>
                    <a:pt x="412" y="1055"/>
                  </a:lnTo>
                  <a:lnTo>
                    <a:pt x="0" y="1055"/>
                  </a:lnTo>
                  <a:lnTo>
                    <a:pt x="0" y="2312"/>
                  </a:lnTo>
                  <a:lnTo>
                    <a:pt x="412" y="2312"/>
                  </a:lnTo>
                  <a:lnTo>
                    <a:pt x="412" y="2955"/>
                  </a:lnTo>
                  <a:lnTo>
                    <a:pt x="1055" y="2955"/>
                  </a:lnTo>
                  <a:lnTo>
                    <a:pt x="1055" y="3366"/>
                  </a:lnTo>
                  <a:lnTo>
                    <a:pt x="2312" y="3366"/>
                  </a:lnTo>
                  <a:lnTo>
                    <a:pt x="2312" y="2955"/>
                  </a:lnTo>
                  <a:lnTo>
                    <a:pt x="2955" y="2955"/>
                  </a:lnTo>
                  <a:lnTo>
                    <a:pt x="2955" y="2312"/>
                  </a:lnTo>
                  <a:lnTo>
                    <a:pt x="3366" y="2312"/>
                  </a:lnTo>
                  <a:lnTo>
                    <a:pt x="3366" y="1055"/>
                  </a:lnTo>
                  <a:close/>
                  <a:moveTo>
                    <a:pt x="1683" y="2319"/>
                  </a:moveTo>
                  <a:cubicBezTo>
                    <a:pt x="1122" y="2319"/>
                    <a:pt x="838" y="1631"/>
                    <a:pt x="1234" y="1235"/>
                  </a:cubicBezTo>
                  <a:cubicBezTo>
                    <a:pt x="1638" y="831"/>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14"/>
            <p:cNvSpPr/>
            <p:nvPr/>
          </p:nvSpPr>
          <p:spPr>
            <a:xfrm rot="-5400000" flipH="1">
              <a:off x="8455861" y="4186577"/>
              <a:ext cx="471893" cy="473996"/>
            </a:xfrm>
            <a:custGeom>
              <a:avLst/>
              <a:gdLst/>
              <a:ahLst/>
              <a:cxnLst/>
              <a:rect l="l" t="t" r="r" b="b"/>
              <a:pathLst>
                <a:path w="3367" h="3382" extrusionOk="0">
                  <a:moveTo>
                    <a:pt x="2962" y="1055"/>
                  </a:moveTo>
                  <a:lnTo>
                    <a:pt x="2962" y="412"/>
                  </a:lnTo>
                  <a:lnTo>
                    <a:pt x="2319" y="412"/>
                  </a:lnTo>
                  <a:lnTo>
                    <a:pt x="2319" y="0"/>
                  </a:lnTo>
                  <a:lnTo>
                    <a:pt x="1055" y="0"/>
                  </a:lnTo>
                  <a:lnTo>
                    <a:pt x="1055" y="412"/>
                  </a:lnTo>
                  <a:lnTo>
                    <a:pt x="412" y="412"/>
                  </a:lnTo>
                  <a:lnTo>
                    <a:pt x="412" y="1055"/>
                  </a:lnTo>
                  <a:lnTo>
                    <a:pt x="0" y="1055"/>
                  </a:lnTo>
                  <a:lnTo>
                    <a:pt x="0" y="2312"/>
                  </a:lnTo>
                  <a:lnTo>
                    <a:pt x="412" y="2312"/>
                  </a:lnTo>
                  <a:lnTo>
                    <a:pt x="412" y="2962"/>
                  </a:lnTo>
                  <a:lnTo>
                    <a:pt x="1055" y="2962"/>
                  </a:lnTo>
                  <a:lnTo>
                    <a:pt x="1055" y="3381"/>
                  </a:lnTo>
                  <a:lnTo>
                    <a:pt x="2312" y="3381"/>
                  </a:lnTo>
                  <a:lnTo>
                    <a:pt x="2312" y="2962"/>
                  </a:lnTo>
                  <a:lnTo>
                    <a:pt x="2955" y="2962"/>
                  </a:lnTo>
                  <a:lnTo>
                    <a:pt x="2955" y="2312"/>
                  </a:lnTo>
                  <a:lnTo>
                    <a:pt x="3366" y="2312"/>
                  </a:lnTo>
                  <a:lnTo>
                    <a:pt x="3366" y="1055"/>
                  </a:lnTo>
                  <a:close/>
                  <a:moveTo>
                    <a:pt x="1683" y="2319"/>
                  </a:moveTo>
                  <a:cubicBezTo>
                    <a:pt x="1122" y="2319"/>
                    <a:pt x="838" y="1638"/>
                    <a:pt x="1234" y="1235"/>
                  </a:cubicBezTo>
                  <a:cubicBezTo>
                    <a:pt x="1638" y="831"/>
                    <a:pt x="2327" y="1122"/>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14"/>
            <p:cNvSpPr/>
            <p:nvPr/>
          </p:nvSpPr>
          <p:spPr>
            <a:xfrm rot="-5400000" flipH="1">
              <a:off x="3213154" y="4186577"/>
              <a:ext cx="471893" cy="473996"/>
            </a:xfrm>
            <a:custGeom>
              <a:avLst/>
              <a:gdLst/>
              <a:ahLst/>
              <a:cxnLst/>
              <a:rect l="l" t="t" r="r" b="b"/>
              <a:pathLst>
                <a:path w="3367" h="3382" extrusionOk="0">
                  <a:moveTo>
                    <a:pt x="2962" y="1055"/>
                  </a:moveTo>
                  <a:lnTo>
                    <a:pt x="2962" y="412"/>
                  </a:lnTo>
                  <a:lnTo>
                    <a:pt x="2319" y="412"/>
                  </a:lnTo>
                  <a:lnTo>
                    <a:pt x="2319" y="0"/>
                  </a:lnTo>
                  <a:lnTo>
                    <a:pt x="1055" y="0"/>
                  </a:lnTo>
                  <a:lnTo>
                    <a:pt x="1055" y="412"/>
                  </a:lnTo>
                  <a:lnTo>
                    <a:pt x="412" y="412"/>
                  </a:lnTo>
                  <a:lnTo>
                    <a:pt x="412" y="1055"/>
                  </a:lnTo>
                  <a:lnTo>
                    <a:pt x="0" y="1055"/>
                  </a:lnTo>
                  <a:lnTo>
                    <a:pt x="0" y="2319"/>
                  </a:lnTo>
                  <a:lnTo>
                    <a:pt x="412" y="2319"/>
                  </a:lnTo>
                  <a:lnTo>
                    <a:pt x="412" y="2962"/>
                  </a:lnTo>
                  <a:lnTo>
                    <a:pt x="1055" y="2962"/>
                  </a:lnTo>
                  <a:lnTo>
                    <a:pt x="1055" y="3381"/>
                  </a:lnTo>
                  <a:lnTo>
                    <a:pt x="2312" y="3381"/>
                  </a:lnTo>
                  <a:lnTo>
                    <a:pt x="2312" y="2962"/>
                  </a:lnTo>
                  <a:lnTo>
                    <a:pt x="2955" y="2962"/>
                  </a:lnTo>
                  <a:lnTo>
                    <a:pt x="2955" y="2319"/>
                  </a:lnTo>
                  <a:lnTo>
                    <a:pt x="3366" y="2319"/>
                  </a:lnTo>
                  <a:lnTo>
                    <a:pt x="3366" y="1055"/>
                  </a:lnTo>
                  <a:close/>
                  <a:moveTo>
                    <a:pt x="1683" y="2319"/>
                  </a:moveTo>
                  <a:cubicBezTo>
                    <a:pt x="1122" y="2319"/>
                    <a:pt x="838" y="1631"/>
                    <a:pt x="1234" y="1234"/>
                  </a:cubicBezTo>
                  <a:cubicBezTo>
                    <a:pt x="1638" y="831"/>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14"/>
            <p:cNvSpPr/>
            <p:nvPr/>
          </p:nvSpPr>
          <p:spPr>
            <a:xfrm rot="-5400000" flipH="1">
              <a:off x="2228317" y="4193690"/>
              <a:ext cx="471893" cy="473996"/>
            </a:xfrm>
            <a:custGeom>
              <a:avLst/>
              <a:gdLst/>
              <a:ahLst/>
              <a:cxnLst/>
              <a:rect l="l" t="t" r="r" b="b"/>
              <a:pathLst>
                <a:path w="3367" h="3382" extrusionOk="0">
                  <a:moveTo>
                    <a:pt x="2962" y="1055"/>
                  </a:moveTo>
                  <a:lnTo>
                    <a:pt x="2962" y="412"/>
                  </a:lnTo>
                  <a:lnTo>
                    <a:pt x="2319" y="412"/>
                  </a:lnTo>
                  <a:lnTo>
                    <a:pt x="2319" y="0"/>
                  </a:lnTo>
                  <a:lnTo>
                    <a:pt x="1055" y="0"/>
                  </a:lnTo>
                  <a:lnTo>
                    <a:pt x="1055" y="412"/>
                  </a:lnTo>
                  <a:lnTo>
                    <a:pt x="412" y="412"/>
                  </a:lnTo>
                  <a:lnTo>
                    <a:pt x="412" y="1055"/>
                  </a:lnTo>
                  <a:lnTo>
                    <a:pt x="0" y="1055"/>
                  </a:lnTo>
                  <a:lnTo>
                    <a:pt x="0" y="2319"/>
                  </a:lnTo>
                  <a:lnTo>
                    <a:pt x="412" y="2319"/>
                  </a:lnTo>
                  <a:lnTo>
                    <a:pt x="412" y="2962"/>
                  </a:lnTo>
                  <a:lnTo>
                    <a:pt x="1055" y="2962"/>
                  </a:lnTo>
                  <a:lnTo>
                    <a:pt x="1055" y="3381"/>
                  </a:lnTo>
                  <a:lnTo>
                    <a:pt x="2312" y="3381"/>
                  </a:lnTo>
                  <a:lnTo>
                    <a:pt x="2312" y="2962"/>
                  </a:lnTo>
                  <a:lnTo>
                    <a:pt x="2955" y="2962"/>
                  </a:lnTo>
                  <a:lnTo>
                    <a:pt x="2955" y="2319"/>
                  </a:lnTo>
                  <a:lnTo>
                    <a:pt x="3366" y="2319"/>
                  </a:lnTo>
                  <a:lnTo>
                    <a:pt x="3366" y="1055"/>
                  </a:lnTo>
                  <a:close/>
                  <a:moveTo>
                    <a:pt x="1683" y="2319"/>
                  </a:moveTo>
                  <a:cubicBezTo>
                    <a:pt x="1122" y="2319"/>
                    <a:pt x="838" y="1631"/>
                    <a:pt x="1234" y="1234"/>
                  </a:cubicBezTo>
                  <a:cubicBezTo>
                    <a:pt x="1638" y="831"/>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4" name="Google Shape;1964;p14"/>
          <p:cNvGrpSpPr/>
          <p:nvPr/>
        </p:nvGrpSpPr>
        <p:grpSpPr>
          <a:xfrm>
            <a:off x="2014028" y="506703"/>
            <a:ext cx="7150572" cy="479006"/>
            <a:chOff x="2014028" y="506703"/>
            <a:chExt cx="7150572" cy="479006"/>
          </a:xfrm>
        </p:grpSpPr>
        <p:sp>
          <p:nvSpPr>
            <p:cNvPr id="1965" name="Google Shape;1965;p14"/>
            <p:cNvSpPr/>
            <p:nvPr/>
          </p:nvSpPr>
          <p:spPr>
            <a:xfrm rot="-5400000" flipH="1">
              <a:off x="5427301" y="-2832147"/>
              <a:ext cx="324027" cy="7150572"/>
            </a:xfrm>
            <a:custGeom>
              <a:avLst/>
              <a:gdLst/>
              <a:ahLst/>
              <a:cxnLst/>
              <a:rect l="l" t="t" r="r" b="b"/>
              <a:pathLst>
                <a:path w="2312" h="37416" extrusionOk="0">
                  <a:moveTo>
                    <a:pt x="0" y="1"/>
                  </a:moveTo>
                  <a:lnTo>
                    <a:pt x="2312" y="1"/>
                  </a:lnTo>
                  <a:lnTo>
                    <a:pt x="2312" y="37415"/>
                  </a:lnTo>
                  <a:lnTo>
                    <a:pt x="0" y="37415"/>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14"/>
            <p:cNvSpPr/>
            <p:nvPr/>
          </p:nvSpPr>
          <p:spPr>
            <a:xfrm rot="-5400000" flipH="1">
              <a:off x="4229398" y="506703"/>
              <a:ext cx="471893" cy="471893"/>
            </a:xfrm>
            <a:custGeom>
              <a:avLst/>
              <a:gdLst/>
              <a:ahLst/>
              <a:cxnLst/>
              <a:rect l="l" t="t" r="r" b="b"/>
              <a:pathLst>
                <a:path w="3367" h="3367" extrusionOk="0">
                  <a:moveTo>
                    <a:pt x="2962" y="1055"/>
                  </a:moveTo>
                  <a:lnTo>
                    <a:pt x="2962" y="412"/>
                  </a:lnTo>
                  <a:lnTo>
                    <a:pt x="2319" y="412"/>
                  </a:lnTo>
                  <a:lnTo>
                    <a:pt x="2319" y="0"/>
                  </a:lnTo>
                  <a:lnTo>
                    <a:pt x="1055" y="0"/>
                  </a:lnTo>
                  <a:lnTo>
                    <a:pt x="1055" y="412"/>
                  </a:lnTo>
                  <a:lnTo>
                    <a:pt x="412" y="412"/>
                  </a:lnTo>
                  <a:lnTo>
                    <a:pt x="412" y="1055"/>
                  </a:lnTo>
                  <a:lnTo>
                    <a:pt x="0" y="1055"/>
                  </a:lnTo>
                  <a:lnTo>
                    <a:pt x="0" y="2319"/>
                  </a:lnTo>
                  <a:lnTo>
                    <a:pt x="412" y="2319"/>
                  </a:lnTo>
                  <a:lnTo>
                    <a:pt x="412" y="2962"/>
                  </a:lnTo>
                  <a:lnTo>
                    <a:pt x="1055" y="2962"/>
                  </a:lnTo>
                  <a:lnTo>
                    <a:pt x="1055" y="3366"/>
                  </a:lnTo>
                  <a:lnTo>
                    <a:pt x="2312" y="3366"/>
                  </a:lnTo>
                  <a:lnTo>
                    <a:pt x="2312" y="2955"/>
                  </a:lnTo>
                  <a:lnTo>
                    <a:pt x="2955" y="2955"/>
                  </a:lnTo>
                  <a:lnTo>
                    <a:pt x="2955" y="2311"/>
                  </a:lnTo>
                  <a:lnTo>
                    <a:pt x="3366" y="2311"/>
                  </a:lnTo>
                  <a:lnTo>
                    <a:pt x="3366" y="1055"/>
                  </a:lnTo>
                  <a:close/>
                  <a:moveTo>
                    <a:pt x="1683" y="2319"/>
                  </a:moveTo>
                  <a:cubicBezTo>
                    <a:pt x="1122" y="2319"/>
                    <a:pt x="838" y="1638"/>
                    <a:pt x="1234" y="1234"/>
                  </a:cubicBezTo>
                  <a:cubicBezTo>
                    <a:pt x="1638" y="830"/>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14"/>
            <p:cNvSpPr/>
            <p:nvPr/>
          </p:nvSpPr>
          <p:spPr>
            <a:xfrm rot="-5400000" flipH="1">
              <a:off x="5278234" y="506213"/>
              <a:ext cx="471893" cy="472875"/>
            </a:xfrm>
            <a:custGeom>
              <a:avLst/>
              <a:gdLst/>
              <a:ahLst/>
              <a:cxnLst/>
              <a:rect l="l" t="t" r="r" b="b"/>
              <a:pathLst>
                <a:path w="3367" h="3374" extrusionOk="0">
                  <a:moveTo>
                    <a:pt x="2962" y="1055"/>
                  </a:moveTo>
                  <a:lnTo>
                    <a:pt x="2962" y="411"/>
                  </a:lnTo>
                  <a:lnTo>
                    <a:pt x="2319" y="411"/>
                  </a:lnTo>
                  <a:lnTo>
                    <a:pt x="2319" y="0"/>
                  </a:lnTo>
                  <a:lnTo>
                    <a:pt x="1055" y="0"/>
                  </a:lnTo>
                  <a:lnTo>
                    <a:pt x="1055" y="411"/>
                  </a:lnTo>
                  <a:lnTo>
                    <a:pt x="412" y="411"/>
                  </a:lnTo>
                  <a:lnTo>
                    <a:pt x="412" y="1055"/>
                  </a:lnTo>
                  <a:lnTo>
                    <a:pt x="0" y="1055"/>
                  </a:lnTo>
                  <a:lnTo>
                    <a:pt x="0" y="2319"/>
                  </a:lnTo>
                  <a:lnTo>
                    <a:pt x="412" y="2319"/>
                  </a:lnTo>
                  <a:lnTo>
                    <a:pt x="412" y="2962"/>
                  </a:lnTo>
                  <a:lnTo>
                    <a:pt x="1055" y="2962"/>
                  </a:lnTo>
                  <a:lnTo>
                    <a:pt x="1055" y="3374"/>
                  </a:lnTo>
                  <a:lnTo>
                    <a:pt x="2312" y="3374"/>
                  </a:lnTo>
                  <a:lnTo>
                    <a:pt x="2312" y="2962"/>
                  </a:lnTo>
                  <a:lnTo>
                    <a:pt x="2955" y="2962"/>
                  </a:lnTo>
                  <a:lnTo>
                    <a:pt x="2955" y="2319"/>
                  </a:lnTo>
                  <a:lnTo>
                    <a:pt x="3366" y="2319"/>
                  </a:lnTo>
                  <a:lnTo>
                    <a:pt x="3366" y="1055"/>
                  </a:lnTo>
                  <a:close/>
                  <a:moveTo>
                    <a:pt x="1683" y="2326"/>
                  </a:moveTo>
                  <a:cubicBezTo>
                    <a:pt x="1122" y="2326"/>
                    <a:pt x="838" y="1638"/>
                    <a:pt x="1234" y="1234"/>
                  </a:cubicBezTo>
                  <a:cubicBezTo>
                    <a:pt x="1638" y="838"/>
                    <a:pt x="2327" y="1122"/>
                    <a:pt x="2327" y="1691"/>
                  </a:cubicBezTo>
                  <a:cubicBezTo>
                    <a:pt x="2327" y="2042"/>
                    <a:pt x="2035" y="2326"/>
                    <a:pt x="1683" y="232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14"/>
            <p:cNvSpPr/>
            <p:nvPr/>
          </p:nvSpPr>
          <p:spPr>
            <a:xfrm rot="-5400000" flipH="1">
              <a:off x="6326509" y="506143"/>
              <a:ext cx="471893" cy="473015"/>
            </a:xfrm>
            <a:custGeom>
              <a:avLst/>
              <a:gdLst/>
              <a:ahLst/>
              <a:cxnLst/>
              <a:rect l="l" t="t" r="r" b="b"/>
              <a:pathLst>
                <a:path w="3367" h="3375" extrusionOk="0">
                  <a:moveTo>
                    <a:pt x="2962" y="1063"/>
                  </a:moveTo>
                  <a:lnTo>
                    <a:pt x="2962" y="420"/>
                  </a:lnTo>
                  <a:lnTo>
                    <a:pt x="2319" y="420"/>
                  </a:lnTo>
                  <a:lnTo>
                    <a:pt x="2319" y="1"/>
                  </a:lnTo>
                  <a:lnTo>
                    <a:pt x="1055" y="1"/>
                  </a:lnTo>
                  <a:lnTo>
                    <a:pt x="1055" y="412"/>
                  </a:lnTo>
                  <a:lnTo>
                    <a:pt x="412" y="412"/>
                  </a:lnTo>
                  <a:lnTo>
                    <a:pt x="412" y="1056"/>
                  </a:lnTo>
                  <a:lnTo>
                    <a:pt x="0" y="1056"/>
                  </a:lnTo>
                  <a:lnTo>
                    <a:pt x="0" y="2312"/>
                  </a:lnTo>
                  <a:lnTo>
                    <a:pt x="412" y="2312"/>
                  </a:lnTo>
                  <a:lnTo>
                    <a:pt x="412" y="2963"/>
                  </a:lnTo>
                  <a:lnTo>
                    <a:pt x="1055" y="2963"/>
                  </a:lnTo>
                  <a:lnTo>
                    <a:pt x="1055" y="3374"/>
                  </a:lnTo>
                  <a:lnTo>
                    <a:pt x="2312" y="3374"/>
                  </a:lnTo>
                  <a:lnTo>
                    <a:pt x="2312" y="2963"/>
                  </a:lnTo>
                  <a:lnTo>
                    <a:pt x="2955" y="2963"/>
                  </a:lnTo>
                  <a:lnTo>
                    <a:pt x="2955" y="2312"/>
                  </a:lnTo>
                  <a:lnTo>
                    <a:pt x="3366" y="2312"/>
                  </a:lnTo>
                  <a:lnTo>
                    <a:pt x="3366" y="1063"/>
                  </a:lnTo>
                  <a:close/>
                  <a:moveTo>
                    <a:pt x="1683" y="2327"/>
                  </a:moveTo>
                  <a:cubicBezTo>
                    <a:pt x="1122" y="2327"/>
                    <a:pt x="838" y="1639"/>
                    <a:pt x="1234" y="1243"/>
                  </a:cubicBezTo>
                  <a:cubicBezTo>
                    <a:pt x="1638" y="839"/>
                    <a:pt x="2327" y="1123"/>
                    <a:pt x="2327" y="1691"/>
                  </a:cubicBezTo>
                  <a:cubicBezTo>
                    <a:pt x="2327" y="2043"/>
                    <a:pt x="2035" y="2327"/>
                    <a:pt x="1683" y="232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14"/>
            <p:cNvSpPr/>
            <p:nvPr/>
          </p:nvSpPr>
          <p:spPr>
            <a:xfrm rot="-5400000" flipH="1">
              <a:off x="7375415" y="506703"/>
              <a:ext cx="471893" cy="471893"/>
            </a:xfrm>
            <a:custGeom>
              <a:avLst/>
              <a:gdLst/>
              <a:ahLst/>
              <a:cxnLst/>
              <a:rect l="l" t="t" r="r" b="b"/>
              <a:pathLst>
                <a:path w="3367" h="3367" extrusionOk="0">
                  <a:moveTo>
                    <a:pt x="2962" y="1055"/>
                  </a:moveTo>
                  <a:lnTo>
                    <a:pt x="2962" y="412"/>
                  </a:lnTo>
                  <a:lnTo>
                    <a:pt x="2319" y="412"/>
                  </a:lnTo>
                  <a:lnTo>
                    <a:pt x="2319" y="0"/>
                  </a:lnTo>
                  <a:lnTo>
                    <a:pt x="1055" y="0"/>
                  </a:lnTo>
                  <a:lnTo>
                    <a:pt x="1055" y="412"/>
                  </a:lnTo>
                  <a:lnTo>
                    <a:pt x="412" y="412"/>
                  </a:lnTo>
                  <a:lnTo>
                    <a:pt x="412" y="1055"/>
                  </a:lnTo>
                  <a:lnTo>
                    <a:pt x="0" y="1055"/>
                  </a:lnTo>
                  <a:lnTo>
                    <a:pt x="0" y="2312"/>
                  </a:lnTo>
                  <a:lnTo>
                    <a:pt x="412" y="2312"/>
                  </a:lnTo>
                  <a:lnTo>
                    <a:pt x="412" y="2955"/>
                  </a:lnTo>
                  <a:lnTo>
                    <a:pt x="1055" y="2955"/>
                  </a:lnTo>
                  <a:lnTo>
                    <a:pt x="1055" y="3366"/>
                  </a:lnTo>
                  <a:lnTo>
                    <a:pt x="2312" y="3366"/>
                  </a:lnTo>
                  <a:lnTo>
                    <a:pt x="2312" y="2955"/>
                  </a:lnTo>
                  <a:lnTo>
                    <a:pt x="2955" y="2955"/>
                  </a:lnTo>
                  <a:lnTo>
                    <a:pt x="2955" y="2312"/>
                  </a:lnTo>
                  <a:lnTo>
                    <a:pt x="3366" y="2312"/>
                  </a:lnTo>
                  <a:lnTo>
                    <a:pt x="3366" y="1055"/>
                  </a:lnTo>
                  <a:close/>
                  <a:moveTo>
                    <a:pt x="1683" y="2319"/>
                  </a:moveTo>
                  <a:cubicBezTo>
                    <a:pt x="1122" y="2319"/>
                    <a:pt x="838" y="1631"/>
                    <a:pt x="1234" y="1235"/>
                  </a:cubicBezTo>
                  <a:cubicBezTo>
                    <a:pt x="1638" y="831"/>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14"/>
            <p:cNvSpPr/>
            <p:nvPr/>
          </p:nvSpPr>
          <p:spPr>
            <a:xfrm rot="-5400000" flipH="1">
              <a:off x="8424811" y="505652"/>
              <a:ext cx="471893" cy="473996"/>
            </a:xfrm>
            <a:custGeom>
              <a:avLst/>
              <a:gdLst/>
              <a:ahLst/>
              <a:cxnLst/>
              <a:rect l="l" t="t" r="r" b="b"/>
              <a:pathLst>
                <a:path w="3367" h="3382" extrusionOk="0">
                  <a:moveTo>
                    <a:pt x="2962" y="1055"/>
                  </a:moveTo>
                  <a:lnTo>
                    <a:pt x="2962" y="412"/>
                  </a:lnTo>
                  <a:lnTo>
                    <a:pt x="2319" y="412"/>
                  </a:lnTo>
                  <a:lnTo>
                    <a:pt x="2319" y="0"/>
                  </a:lnTo>
                  <a:lnTo>
                    <a:pt x="1055" y="0"/>
                  </a:lnTo>
                  <a:lnTo>
                    <a:pt x="1055" y="412"/>
                  </a:lnTo>
                  <a:lnTo>
                    <a:pt x="412" y="412"/>
                  </a:lnTo>
                  <a:lnTo>
                    <a:pt x="412" y="1055"/>
                  </a:lnTo>
                  <a:lnTo>
                    <a:pt x="0" y="1055"/>
                  </a:lnTo>
                  <a:lnTo>
                    <a:pt x="0" y="2312"/>
                  </a:lnTo>
                  <a:lnTo>
                    <a:pt x="412" y="2312"/>
                  </a:lnTo>
                  <a:lnTo>
                    <a:pt x="412" y="2962"/>
                  </a:lnTo>
                  <a:lnTo>
                    <a:pt x="1055" y="2962"/>
                  </a:lnTo>
                  <a:lnTo>
                    <a:pt x="1055" y="3381"/>
                  </a:lnTo>
                  <a:lnTo>
                    <a:pt x="2312" y="3381"/>
                  </a:lnTo>
                  <a:lnTo>
                    <a:pt x="2312" y="2962"/>
                  </a:lnTo>
                  <a:lnTo>
                    <a:pt x="2955" y="2962"/>
                  </a:lnTo>
                  <a:lnTo>
                    <a:pt x="2955" y="2312"/>
                  </a:lnTo>
                  <a:lnTo>
                    <a:pt x="3366" y="2312"/>
                  </a:lnTo>
                  <a:lnTo>
                    <a:pt x="3366" y="1055"/>
                  </a:lnTo>
                  <a:close/>
                  <a:moveTo>
                    <a:pt x="1683" y="2319"/>
                  </a:moveTo>
                  <a:cubicBezTo>
                    <a:pt x="1122" y="2319"/>
                    <a:pt x="838" y="1638"/>
                    <a:pt x="1234" y="1235"/>
                  </a:cubicBezTo>
                  <a:cubicBezTo>
                    <a:pt x="1638" y="831"/>
                    <a:pt x="2327" y="1122"/>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14"/>
            <p:cNvSpPr/>
            <p:nvPr/>
          </p:nvSpPr>
          <p:spPr>
            <a:xfrm rot="-5400000" flipH="1">
              <a:off x="3182104" y="505652"/>
              <a:ext cx="471893" cy="473996"/>
            </a:xfrm>
            <a:custGeom>
              <a:avLst/>
              <a:gdLst/>
              <a:ahLst/>
              <a:cxnLst/>
              <a:rect l="l" t="t" r="r" b="b"/>
              <a:pathLst>
                <a:path w="3367" h="3382" extrusionOk="0">
                  <a:moveTo>
                    <a:pt x="2962" y="1055"/>
                  </a:moveTo>
                  <a:lnTo>
                    <a:pt x="2962" y="412"/>
                  </a:lnTo>
                  <a:lnTo>
                    <a:pt x="2319" y="412"/>
                  </a:lnTo>
                  <a:lnTo>
                    <a:pt x="2319" y="0"/>
                  </a:lnTo>
                  <a:lnTo>
                    <a:pt x="1055" y="0"/>
                  </a:lnTo>
                  <a:lnTo>
                    <a:pt x="1055" y="412"/>
                  </a:lnTo>
                  <a:lnTo>
                    <a:pt x="412" y="412"/>
                  </a:lnTo>
                  <a:lnTo>
                    <a:pt x="412" y="1055"/>
                  </a:lnTo>
                  <a:lnTo>
                    <a:pt x="0" y="1055"/>
                  </a:lnTo>
                  <a:lnTo>
                    <a:pt x="0" y="2319"/>
                  </a:lnTo>
                  <a:lnTo>
                    <a:pt x="412" y="2319"/>
                  </a:lnTo>
                  <a:lnTo>
                    <a:pt x="412" y="2962"/>
                  </a:lnTo>
                  <a:lnTo>
                    <a:pt x="1055" y="2962"/>
                  </a:lnTo>
                  <a:lnTo>
                    <a:pt x="1055" y="3381"/>
                  </a:lnTo>
                  <a:lnTo>
                    <a:pt x="2312" y="3381"/>
                  </a:lnTo>
                  <a:lnTo>
                    <a:pt x="2312" y="2962"/>
                  </a:lnTo>
                  <a:lnTo>
                    <a:pt x="2955" y="2962"/>
                  </a:lnTo>
                  <a:lnTo>
                    <a:pt x="2955" y="2319"/>
                  </a:lnTo>
                  <a:lnTo>
                    <a:pt x="3366" y="2319"/>
                  </a:lnTo>
                  <a:lnTo>
                    <a:pt x="3366" y="1055"/>
                  </a:lnTo>
                  <a:close/>
                  <a:moveTo>
                    <a:pt x="1683" y="2319"/>
                  </a:moveTo>
                  <a:cubicBezTo>
                    <a:pt x="1122" y="2319"/>
                    <a:pt x="838" y="1631"/>
                    <a:pt x="1234" y="1234"/>
                  </a:cubicBezTo>
                  <a:cubicBezTo>
                    <a:pt x="1638" y="831"/>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14"/>
            <p:cNvSpPr/>
            <p:nvPr/>
          </p:nvSpPr>
          <p:spPr>
            <a:xfrm rot="-5400000" flipH="1">
              <a:off x="2197267" y="512765"/>
              <a:ext cx="471893" cy="473996"/>
            </a:xfrm>
            <a:custGeom>
              <a:avLst/>
              <a:gdLst/>
              <a:ahLst/>
              <a:cxnLst/>
              <a:rect l="l" t="t" r="r" b="b"/>
              <a:pathLst>
                <a:path w="3367" h="3382" extrusionOk="0">
                  <a:moveTo>
                    <a:pt x="2962" y="1055"/>
                  </a:moveTo>
                  <a:lnTo>
                    <a:pt x="2962" y="412"/>
                  </a:lnTo>
                  <a:lnTo>
                    <a:pt x="2319" y="412"/>
                  </a:lnTo>
                  <a:lnTo>
                    <a:pt x="2319" y="0"/>
                  </a:lnTo>
                  <a:lnTo>
                    <a:pt x="1055" y="0"/>
                  </a:lnTo>
                  <a:lnTo>
                    <a:pt x="1055" y="412"/>
                  </a:lnTo>
                  <a:lnTo>
                    <a:pt x="412" y="412"/>
                  </a:lnTo>
                  <a:lnTo>
                    <a:pt x="412" y="1055"/>
                  </a:lnTo>
                  <a:lnTo>
                    <a:pt x="0" y="1055"/>
                  </a:lnTo>
                  <a:lnTo>
                    <a:pt x="0" y="2319"/>
                  </a:lnTo>
                  <a:lnTo>
                    <a:pt x="412" y="2319"/>
                  </a:lnTo>
                  <a:lnTo>
                    <a:pt x="412" y="2962"/>
                  </a:lnTo>
                  <a:lnTo>
                    <a:pt x="1055" y="2962"/>
                  </a:lnTo>
                  <a:lnTo>
                    <a:pt x="1055" y="3381"/>
                  </a:lnTo>
                  <a:lnTo>
                    <a:pt x="2312" y="3381"/>
                  </a:lnTo>
                  <a:lnTo>
                    <a:pt x="2312" y="2962"/>
                  </a:lnTo>
                  <a:lnTo>
                    <a:pt x="2955" y="2962"/>
                  </a:lnTo>
                  <a:lnTo>
                    <a:pt x="2955" y="2319"/>
                  </a:lnTo>
                  <a:lnTo>
                    <a:pt x="3366" y="2319"/>
                  </a:lnTo>
                  <a:lnTo>
                    <a:pt x="3366" y="1055"/>
                  </a:lnTo>
                  <a:close/>
                  <a:moveTo>
                    <a:pt x="1683" y="2319"/>
                  </a:moveTo>
                  <a:cubicBezTo>
                    <a:pt x="1122" y="2319"/>
                    <a:pt x="838" y="1631"/>
                    <a:pt x="1234" y="1234"/>
                  </a:cubicBezTo>
                  <a:cubicBezTo>
                    <a:pt x="1638" y="831"/>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3" name="Google Shape;1973;p14"/>
          <p:cNvGrpSpPr/>
          <p:nvPr/>
        </p:nvGrpSpPr>
        <p:grpSpPr>
          <a:xfrm>
            <a:off x="-14925" y="-6667"/>
            <a:ext cx="2045300" cy="5172159"/>
            <a:chOff x="7119300" y="-6667"/>
            <a:chExt cx="2045300" cy="5172159"/>
          </a:xfrm>
        </p:grpSpPr>
        <p:sp>
          <p:nvSpPr>
            <p:cNvPr id="1974" name="Google Shape;1974;p14"/>
            <p:cNvSpPr/>
            <p:nvPr/>
          </p:nvSpPr>
          <p:spPr>
            <a:xfrm>
              <a:off x="8946451" y="-2679"/>
              <a:ext cx="218149" cy="5167167"/>
            </a:xfrm>
            <a:custGeom>
              <a:avLst/>
              <a:gdLst/>
              <a:ahLst/>
              <a:cxnLst/>
              <a:rect l="l" t="t" r="r" b="b"/>
              <a:pathLst>
                <a:path w="1871" h="37408" extrusionOk="0">
                  <a:moveTo>
                    <a:pt x="0" y="0"/>
                  </a:moveTo>
                  <a:lnTo>
                    <a:pt x="1870" y="0"/>
                  </a:lnTo>
                  <a:lnTo>
                    <a:pt x="1870" y="37407"/>
                  </a:lnTo>
                  <a:lnTo>
                    <a:pt x="0"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14"/>
            <p:cNvSpPr/>
            <p:nvPr/>
          </p:nvSpPr>
          <p:spPr>
            <a:xfrm>
              <a:off x="8678632" y="-2679"/>
              <a:ext cx="252195" cy="5167167"/>
            </a:xfrm>
            <a:custGeom>
              <a:avLst/>
              <a:gdLst/>
              <a:ahLst/>
              <a:cxnLst/>
              <a:rect l="l" t="t" r="r" b="b"/>
              <a:pathLst>
                <a:path w="2163" h="37408" extrusionOk="0">
                  <a:moveTo>
                    <a:pt x="1" y="0"/>
                  </a:moveTo>
                  <a:lnTo>
                    <a:pt x="2162" y="0"/>
                  </a:lnTo>
                  <a:lnTo>
                    <a:pt x="2162" y="37407"/>
                  </a:lnTo>
                  <a:lnTo>
                    <a:pt x="1"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14"/>
            <p:cNvSpPr/>
            <p:nvPr/>
          </p:nvSpPr>
          <p:spPr>
            <a:xfrm>
              <a:off x="8921150" y="-2679"/>
              <a:ext cx="197162" cy="5167167"/>
            </a:xfrm>
            <a:custGeom>
              <a:avLst/>
              <a:gdLst/>
              <a:ahLst/>
              <a:cxnLst/>
              <a:rect l="l" t="t" r="r" b="b"/>
              <a:pathLst>
                <a:path w="1691" h="37408" extrusionOk="0">
                  <a:moveTo>
                    <a:pt x="0" y="0"/>
                  </a:moveTo>
                  <a:lnTo>
                    <a:pt x="1691" y="0"/>
                  </a:lnTo>
                  <a:lnTo>
                    <a:pt x="1691" y="37407"/>
                  </a:lnTo>
                  <a:lnTo>
                    <a:pt x="0"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14"/>
            <p:cNvSpPr/>
            <p:nvPr/>
          </p:nvSpPr>
          <p:spPr>
            <a:xfrm>
              <a:off x="8724921" y="-2679"/>
              <a:ext cx="157053" cy="5167167"/>
            </a:xfrm>
            <a:custGeom>
              <a:avLst/>
              <a:gdLst/>
              <a:ahLst/>
              <a:cxnLst/>
              <a:rect l="l" t="t" r="r" b="b"/>
              <a:pathLst>
                <a:path w="1347" h="37408" extrusionOk="0">
                  <a:moveTo>
                    <a:pt x="0" y="0"/>
                  </a:moveTo>
                  <a:lnTo>
                    <a:pt x="1347" y="0"/>
                  </a:lnTo>
                  <a:lnTo>
                    <a:pt x="1347" y="37407"/>
                  </a:lnTo>
                  <a:lnTo>
                    <a:pt x="0"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14"/>
            <p:cNvSpPr/>
            <p:nvPr/>
          </p:nvSpPr>
          <p:spPr>
            <a:xfrm>
              <a:off x="8755352" y="-2679"/>
              <a:ext cx="331596" cy="5167167"/>
            </a:xfrm>
            <a:custGeom>
              <a:avLst/>
              <a:gdLst/>
              <a:ahLst/>
              <a:cxnLst/>
              <a:rect l="l" t="t" r="r" b="b"/>
              <a:pathLst>
                <a:path w="2844" h="37408" extrusionOk="0">
                  <a:moveTo>
                    <a:pt x="1" y="0"/>
                  </a:moveTo>
                  <a:lnTo>
                    <a:pt x="2843" y="0"/>
                  </a:lnTo>
                  <a:lnTo>
                    <a:pt x="2843" y="37407"/>
                  </a:lnTo>
                  <a:lnTo>
                    <a:pt x="1" y="37407"/>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14"/>
            <p:cNvSpPr/>
            <p:nvPr/>
          </p:nvSpPr>
          <p:spPr>
            <a:xfrm>
              <a:off x="8801640" y="-2679"/>
              <a:ext cx="239020" cy="5167167"/>
            </a:xfrm>
            <a:custGeom>
              <a:avLst/>
              <a:gdLst/>
              <a:ahLst/>
              <a:cxnLst/>
              <a:rect l="l" t="t" r="r" b="b"/>
              <a:pathLst>
                <a:path w="2050" h="37408" extrusionOk="0">
                  <a:moveTo>
                    <a:pt x="0" y="0"/>
                  </a:moveTo>
                  <a:lnTo>
                    <a:pt x="2050" y="0"/>
                  </a:lnTo>
                  <a:lnTo>
                    <a:pt x="2050" y="37407"/>
                  </a:lnTo>
                  <a:lnTo>
                    <a:pt x="0"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14"/>
            <p:cNvSpPr/>
            <p:nvPr/>
          </p:nvSpPr>
          <p:spPr>
            <a:xfrm>
              <a:off x="8436232" y="-2679"/>
              <a:ext cx="242518" cy="5167167"/>
            </a:xfrm>
            <a:custGeom>
              <a:avLst/>
              <a:gdLst/>
              <a:ahLst/>
              <a:cxnLst/>
              <a:rect l="l" t="t" r="r" b="b"/>
              <a:pathLst>
                <a:path w="2080" h="37408" extrusionOk="0">
                  <a:moveTo>
                    <a:pt x="0" y="0"/>
                  </a:moveTo>
                  <a:lnTo>
                    <a:pt x="2080" y="0"/>
                  </a:lnTo>
                  <a:lnTo>
                    <a:pt x="2080" y="37407"/>
                  </a:lnTo>
                  <a:lnTo>
                    <a:pt x="0"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14"/>
            <p:cNvSpPr/>
            <p:nvPr/>
          </p:nvSpPr>
          <p:spPr>
            <a:xfrm>
              <a:off x="8557486" y="5095606"/>
              <a:ext cx="95958" cy="69840"/>
            </a:xfrm>
            <a:custGeom>
              <a:avLst/>
              <a:gdLst/>
              <a:ahLst/>
              <a:cxnLst/>
              <a:rect l="l" t="t" r="r" b="b"/>
              <a:pathLst>
                <a:path w="823" h="599" extrusionOk="0">
                  <a:moveTo>
                    <a:pt x="0" y="0"/>
                  </a:moveTo>
                  <a:lnTo>
                    <a:pt x="823" y="0"/>
                  </a:lnTo>
                  <a:lnTo>
                    <a:pt x="823" y="599"/>
                  </a:lnTo>
                  <a:lnTo>
                    <a:pt x="0" y="599"/>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14"/>
            <p:cNvSpPr/>
            <p:nvPr/>
          </p:nvSpPr>
          <p:spPr>
            <a:xfrm>
              <a:off x="8460596" y="5027515"/>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14"/>
            <p:cNvSpPr/>
            <p:nvPr/>
          </p:nvSpPr>
          <p:spPr>
            <a:xfrm>
              <a:off x="8557486" y="4959541"/>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14"/>
            <p:cNvSpPr/>
            <p:nvPr/>
          </p:nvSpPr>
          <p:spPr>
            <a:xfrm>
              <a:off x="8460596" y="4891449"/>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14"/>
            <p:cNvSpPr/>
            <p:nvPr/>
          </p:nvSpPr>
          <p:spPr>
            <a:xfrm>
              <a:off x="8557486" y="4822659"/>
              <a:ext cx="95958" cy="68091"/>
            </a:xfrm>
            <a:custGeom>
              <a:avLst/>
              <a:gdLst/>
              <a:ahLst/>
              <a:cxnLst/>
              <a:rect l="l" t="t" r="r" b="b"/>
              <a:pathLst>
                <a:path w="823" h="584" extrusionOk="0">
                  <a:moveTo>
                    <a:pt x="0" y="0"/>
                  </a:moveTo>
                  <a:lnTo>
                    <a:pt x="823" y="0"/>
                  </a:lnTo>
                  <a:lnTo>
                    <a:pt x="823"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14"/>
            <p:cNvSpPr/>
            <p:nvPr/>
          </p:nvSpPr>
          <p:spPr>
            <a:xfrm>
              <a:off x="8460596" y="4754567"/>
              <a:ext cx="97007" cy="68091"/>
            </a:xfrm>
            <a:custGeom>
              <a:avLst/>
              <a:gdLst/>
              <a:ahLst/>
              <a:cxnLst/>
              <a:rect l="l" t="t" r="r" b="b"/>
              <a:pathLst>
                <a:path w="832" h="584"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14"/>
            <p:cNvSpPr/>
            <p:nvPr/>
          </p:nvSpPr>
          <p:spPr>
            <a:xfrm>
              <a:off x="8557486" y="4686593"/>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14"/>
            <p:cNvSpPr/>
            <p:nvPr/>
          </p:nvSpPr>
          <p:spPr>
            <a:xfrm>
              <a:off x="8460596" y="4618502"/>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14"/>
            <p:cNvSpPr/>
            <p:nvPr/>
          </p:nvSpPr>
          <p:spPr>
            <a:xfrm>
              <a:off x="8557486" y="4550527"/>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14"/>
            <p:cNvSpPr/>
            <p:nvPr/>
          </p:nvSpPr>
          <p:spPr>
            <a:xfrm>
              <a:off x="8460596" y="4482436"/>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14"/>
            <p:cNvSpPr/>
            <p:nvPr/>
          </p:nvSpPr>
          <p:spPr>
            <a:xfrm>
              <a:off x="8557486" y="4413529"/>
              <a:ext cx="95958" cy="69024"/>
            </a:xfrm>
            <a:custGeom>
              <a:avLst/>
              <a:gdLst/>
              <a:ahLst/>
              <a:cxnLst/>
              <a:rect l="l" t="t" r="r" b="b"/>
              <a:pathLst>
                <a:path w="823" h="592" extrusionOk="0">
                  <a:moveTo>
                    <a:pt x="0" y="1"/>
                  </a:moveTo>
                  <a:lnTo>
                    <a:pt x="823" y="1"/>
                  </a:lnTo>
                  <a:lnTo>
                    <a:pt x="823"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14"/>
            <p:cNvSpPr/>
            <p:nvPr/>
          </p:nvSpPr>
          <p:spPr>
            <a:xfrm>
              <a:off x="8460596" y="4345554"/>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14"/>
            <p:cNvSpPr/>
            <p:nvPr/>
          </p:nvSpPr>
          <p:spPr>
            <a:xfrm>
              <a:off x="8557486" y="4277580"/>
              <a:ext cx="95958" cy="68091"/>
            </a:xfrm>
            <a:custGeom>
              <a:avLst/>
              <a:gdLst/>
              <a:ahLst/>
              <a:cxnLst/>
              <a:rect l="l" t="t" r="r" b="b"/>
              <a:pathLst>
                <a:path w="823" h="584" extrusionOk="0">
                  <a:moveTo>
                    <a:pt x="0" y="0"/>
                  </a:moveTo>
                  <a:lnTo>
                    <a:pt x="823" y="0"/>
                  </a:lnTo>
                  <a:lnTo>
                    <a:pt x="823"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14"/>
            <p:cNvSpPr/>
            <p:nvPr/>
          </p:nvSpPr>
          <p:spPr>
            <a:xfrm>
              <a:off x="8460596" y="4209488"/>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14"/>
            <p:cNvSpPr/>
            <p:nvPr/>
          </p:nvSpPr>
          <p:spPr>
            <a:xfrm>
              <a:off x="8557486" y="4141514"/>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14"/>
            <p:cNvSpPr/>
            <p:nvPr/>
          </p:nvSpPr>
          <p:spPr>
            <a:xfrm>
              <a:off x="8460596" y="4073423"/>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14"/>
            <p:cNvSpPr/>
            <p:nvPr/>
          </p:nvSpPr>
          <p:spPr>
            <a:xfrm>
              <a:off x="8557486" y="4005448"/>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14"/>
            <p:cNvSpPr/>
            <p:nvPr/>
          </p:nvSpPr>
          <p:spPr>
            <a:xfrm>
              <a:off x="8460596" y="3936541"/>
              <a:ext cx="97007" cy="69024"/>
            </a:xfrm>
            <a:custGeom>
              <a:avLst/>
              <a:gdLst/>
              <a:ahLst/>
              <a:cxnLst/>
              <a:rect l="l" t="t" r="r" b="b"/>
              <a:pathLst>
                <a:path w="832" h="592" extrusionOk="0">
                  <a:moveTo>
                    <a:pt x="1" y="0"/>
                  </a:moveTo>
                  <a:lnTo>
                    <a:pt x="831" y="0"/>
                  </a:lnTo>
                  <a:lnTo>
                    <a:pt x="831" y="591"/>
                  </a:lnTo>
                  <a:lnTo>
                    <a:pt x="1" y="59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14"/>
            <p:cNvSpPr/>
            <p:nvPr/>
          </p:nvSpPr>
          <p:spPr>
            <a:xfrm>
              <a:off x="8557486" y="3868450"/>
              <a:ext cx="95958" cy="68208"/>
            </a:xfrm>
            <a:custGeom>
              <a:avLst/>
              <a:gdLst/>
              <a:ahLst/>
              <a:cxnLst/>
              <a:rect l="l" t="t" r="r" b="b"/>
              <a:pathLst>
                <a:path w="823" h="585" extrusionOk="0">
                  <a:moveTo>
                    <a:pt x="0" y="1"/>
                  </a:moveTo>
                  <a:lnTo>
                    <a:pt x="823" y="1"/>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14"/>
            <p:cNvSpPr/>
            <p:nvPr/>
          </p:nvSpPr>
          <p:spPr>
            <a:xfrm>
              <a:off x="8460596" y="3800475"/>
              <a:ext cx="97007" cy="68091"/>
            </a:xfrm>
            <a:custGeom>
              <a:avLst/>
              <a:gdLst/>
              <a:ahLst/>
              <a:cxnLst/>
              <a:rect l="l" t="t" r="r" b="b"/>
              <a:pathLst>
                <a:path w="832" h="584"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14"/>
            <p:cNvSpPr/>
            <p:nvPr/>
          </p:nvSpPr>
          <p:spPr>
            <a:xfrm>
              <a:off x="8557486" y="3732500"/>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14"/>
            <p:cNvSpPr/>
            <p:nvPr/>
          </p:nvSpPr>
          <p:spPr>
            <a:xfrm>
              <a:off x="8460596" y="3664409"/>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14"/>
            <p:cNvSpPr/>
            <p:nvPr/>
          </p:nvSpPr>
          <p:spPr>
            <a:xfrm>
              <a:off x="8557486" y="3596435"/>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14"/>
            <p:cNvSpPr/>
            <p:nvPr/>
          </p:nvSpPr>
          <p:spPr>
            <a:xfrm>
              <a:off x="8460596" y="3528344"/>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14"/>
            <p:cNvSpPr/>
            <p:nvPr/>
          </p:nvSpPr>
          <p:spPr>
            <a:xfrm>
              <a:off x="8557486" y="3460369"/>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14"/>
            <p:cNvSpPr/>
            <p:nvPr/>
          </p:nvSpPr>
          <p:spPr>
            <a:xfrm>
              <a:off x="8460596" y="3391462"/>
              <a:ext cx="97007" cy="69024"/>
            </a:xfrm>
            <a:custGeom>
              <a:avLst/>
              <a:gdLst/>
              <a:ahLst/>
              <a:cxnLst/>
              <a:rect l="l" t="t" r="r" b="b"/>
              <a:pathLst>
                <a:path w="832" h="592" extrusionOk="0">
                  <a:moveTo>
                    <a:pt x="1" y="0"/>
                  </a:moveTo>
                  <a:lnTo>
                    <a:pt x="831" y="0"/>
                  </a:lnTo>
                  <a:lnTo>
                    <a:pt x="831" y="591"/>
                  </a:lnTo>
                  <a:lnTo>
                    <a:pt x="1" y="59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14"/>
            <p:cNvSpPr/>
            <p:nvPr/>
          </p:nvSpPr>
          <p:spPr>
            <a:xfrm>
              <a:off x="8557486" y="3323487"/>
              <a:ext cx="95958" cy="68091"/>
            </a:xfrm>
            <a:custGeom>
              <a:avLst/>
              <a:gdLst/>
              <a:ahLst/>
              <a:cxnLst/>
              <a:rect l="l" t="t" r="r" b="b"/>
              <a:pathLst>
                <a:path w="823" h="584" extrusionOk="0">
                  <a:moveTo>
                    <a:pt x="0" y="0"/>
                  </a:moveTo>
                  <a:lnTo>
                    <a:pt x="823" y="0"/>
                  </a:lnTo>
                  <a:lnTo>
                    <a:pt x="823"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14"/>
            <p:cNvSpPr/>
            <p:nvPr/>
          </p:nvSpPr>
          <p:spPr>
            <a:xfrm>
              <a:off x="8460596" y="3255396"/>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14"/>
            <p:cNvSpPr/>
            <p:nvPr/>
          </p:nvSpPr>
          <p:spPr>
            <a:xfrm>
              <a:off x="8557486" y="3187421"/>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14"/>
            <p:cNvSpPr/>
            <p:nvPr/>
          </p:nvSpPr>
          <p:spPr>
            <a:xfrm>
              <a:off x="8460596" y="3119330"/>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14"/>
            <p:cNvSpPr/>
            <p:nvPr/>
          </p:nvSpPr>
          <p:spPr>
            <a:xfrm>
              <a:off x="8557486" y="3051356"/>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14"/>
            <p:cNvSpPr/>
            <p:nvPr/>
          </p:nvSpPr>
          <p:spPr>
            <a:xfrm>
              <a:off x="8460596" y="2983264"/>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14"/>
            <p:cNvSpPr/>
            <p:nvPr/>
          </p:nvSpPr>
          <p:spPr>
            <a:xfrm>
              <a:off x="8557486" y="2914357"/>
              <a:ext cx="95958" cy="69024"/>
            </a:xfrm>
            <a:custGeom>
              <a:avLst/>
              <a:gdLst/>
              <a:ahLst/>
              <a:cxnLst/>
              <a:rect l="l" t="t" r="r" b="b"/>
              <a:pathLst>
                <a:path w="823" h="592" extrusionOk="0">
                  <a:moveTo>
                    <a:pt x="0" y="1"/>
                  </a:moveTo>
                  <a:lnTo>
                    <a:pt x="823" y="1"/>
                  </a:lnTo>
                  <a:lnTo>
                    <a:pt x="823"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14"/>
            <p:cNvSpPr/>
            <p:nvPr/>
          </p:nvSpPr>
          <p:spPr>
            <a:xfrm>
              <a:off x="8460596" y="2846383"/>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14"/>
            <p:cNvSpPr/>
            <p:nvPr/>
          </p:nvSpPr>
          <p:spPr>
            <a:xfrm>
              <a:off x="8557486" y="2778408"/>
              <a:ext cx="95958" cy="68091"/>
            </a:xfrm>
            <a:custGeom>
              <a:avLst/>
              <a:gdLst/>
              <a:ahLst/>
              <a:cxnLst/>
              <a:rect l="l" t="t" r="r" b="b"/>
              <a:pathLst>
                <a:path w="823" h="584" extrusionOk="0">
                  <a:moveTo>
                    <a:pt x="0" y="0"/>
                  </a:moveTo>
                  <a:lnTo>
                    <a:pt x="823" y="0"/>
                  </a:lnTo>
                  <a:lnTo>
                    <a:pt x="823"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14"/>
            <p:cNvSpPr/>
            <p:nvPr/>
          </p:nvSpPr>
          <p:spPr>
            <a:xfrm>
              <a:off x="8460596" y="2710317"/>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14"/>
            <p:cNvSpPr/>
            <p:nvPr/>
          </p:nvSpPr>
          <p:spPr>
            <a:xfrm>
              <a:off x="8557486" y="2642342"/>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14"/>
            <p:cNvSpPr/>
            <p:nvPr/>
          </p:nvSpPr>
          <p:spPr>
            <a:xfrm>
              <a:off x="8460596" y="2574251"/>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14"/>
            <p:cNvSpPr/>
            <p:nvPr/>
          </p:nvSpPr>
          <p:spPr>
            <a:xfrm>
              <a:off x="8557486" y="2506277"/>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14"/>
            <p:cNvSpPr/>
            <p:nvPr/>
          </p:nvSpPr>
          <p:spPr>
            <a:xfrm>
              <a:off x="8460596" y="2437369"/>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14"/>
            <p:cNvSpPr/>
            <p:nvPr/>
          </p:nvSpPr>
          <p:spPr>
            <a:xfrm>
              <a:off x="8557486" y="2369278"/>
              <a:ext cx="95958" cy="68208"/>
            </a:xfrm>
            <a:custGeom>
              <a:avLst/>
              <a:gdLst/>
              <a:ahLst/>
              <a:cxnLst/>
              <a:rect l="l" t="t" r="r" b="b"/>
              <a:pathLst>
                <a:path w="823" h="585" extrusionOk="0">
                  <a:moveTo>
                    <a:pt x="0" y="1"/>
                  </a:moveTo>
                  <a:lnTo>
                    <a:pt x="823" y="1"/>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14"/>
            <p:cNvSpPr/>
            <p:nvPr/>
          </p:nvSpPr>
          <p:spPr>
            <a:xfrm>
              <a:off x="8460596" y="2301303"/>
              <a:ext cx="97007" cy="68091"/>
            </a:xfrm>
            <a:custGeom>
              <a:avLst/>
              <a:gdLst/>
              <a:ahLst/>
              <a:cxnLst/>
              <a:rect l="l" t="t" r="r" b="b"/>
              <a:pathLst>
                <a:path w="832" h="584"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14"/>
            <p:cNvSpPr/>
            <p:nvPr/>
          </p:nvSpPr>
          <p:spPr>
            <a:xfrm>
              <a:off x="8557486" y="2233329"/>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14"/>
            <p:cNvSpPr/>
            <p:nvPr/>
          </p:nvSpPr>
          <p:spPr>
            <a:xfrm>
              <a:off x="8460596" y="2165238"/>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14"/>
            <p:cNvSpPr/>
            <p:nvPr/>
          </p:nvSpPr>
          <p:spPr>
            <a:xfrm>
              <a:off x="8557486" y="2097263"/>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14"/>
            <p:cNvSpPr/>
            <p:nvPr/>
          </p:nvSpPr>
          <p:spPr>
            <a:xfrm>
              <a:off x="8460596" y="2028356"/>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14"/>
            <p:cNvSpPr/>
            <p:nvPr/>
          </p:nvSpPr>
          <p:spPr>
            <a:xfrm>
              <a:off x="8557486" y="1960265"/>
              <a:ext cx="95958" cy="68208"/>
            </a:xfrm>
            <a:custGeom>
              <a:avLst/>
              <a:gdLst/>
              <a:ahLst/>
              <a:cxnLst/>
              <a:rect l="l" t="t" r="r" b="b"/>
              <a:pathLst>
                <a:path w="823" h="585" extrusionOk="0">
                  <a:moveTo>
                    <a:pt x="0" y="1"/>
                  </a:moveTo>
                  <a:lnTo>
                    <a:pt x="823" y="1"/>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14"/>
            <p:cNvSpPr/>
            <p:nvPr/>
          </p:nvSpPr>
          <p:spPr>
            <a:xfrm>
              <a:off x="8460596" y="1892290"/>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14"/>
            <p:cNvSpPr/>
            <p:nvPr/>
          </p:nvSpPr>
          <p:spPr>
            <a:xfrm>
              <a:off x="8557486" y="1824316"/>
              <a:ext cx="95958" cy="68091"/>
            </a:xfrm>
            <a:custGeom>
              <a:avLst/>
              <a:gdLst/>
              <a:ahLst/>
              <a:cxnLst/>
              <a:rect l="l" t="t" r="r" b="b"/>
              <a:pathLst>
                <a:path w="823" h="584" extrusionOk="0">
                  <a:moveTo>
                    <a:pt x="0" y="0"/>
                  </a:moveTo>
                  <a:lnTo>
                    <a:pt x="823" y="0"/>
                  </a:lnTo>
                  <a:lnTo>
                    <a:pt x="823"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14"/>
            <p:cNvSpPr/>
            <p:nvPr/>
          </p:nvSpPr>
          <p:spPr>
            <a:xfrm>
              <a:off x="8460596" y="1756224"/>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14"/>
            <p:cNvSpPr/>
            <p:nvPr/>
          </p:nvSpPr>
          <p:spPr>
            <a:xfrm>
              <a:off x="8557486" y="1688250"/>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14"/>
            <p:cNvSpPr/>
            <p:nvPr/>
          </p:nvSpPr>
          <p:spPr>
            <a:xfrm>
              <a:off x="8460596" y="1620159"/>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14"/>
            <p:cNvSpPr/>
            <p:nvPr/>
          </p:nvSpPr>
          <p:spPr>
            <a:xfrm>
              <a:off x="8557486" y="1551251"/>
              <a:ext cx="95958" cy="69024"/>
            </a:xfrm>
            <a:custGeom>
              <a:avLst/>
              <a:gdLst/>
              <a:ahLst/>
              <a:cxnLst/>
              <a:rect l="l" t="t" r="r" b="b"/>
              <a:pathLst>
                <a:path w="823" h="592" extrusionOk="0">
                  <a:moveTo>
                    <a:pt x="0" y="1"/>
                  </a:moveTo>
                  <a:lnTo>
                    <a:pt x="823" y="1"/>
                  </a:lnTo>
                  <a:lnTo>
                    <a:pt x="823"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14"/>
            <p:cNvSpPr/>
            <p:nvPr/>
          </p:nvSpPr>
          <p:spPr>
            <a:xfrm>
              <a:off x="8460596" y="1483277"/>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14"/>
            <p:cNvSpPr/>
            <p:nvPr/>
          </p:nvSpPr>
          <p:spPr>
            <a:xfrm>
              <a:off x="8557486" y="1415186"/>
              <a:ext cx="95958" cy="68208"/>
            </a:xfrm>
            <a:custGeom>
              <a:avLst/>
              <a:gdLst/>
              <a:ahLst/>
              <a:cxnLst/>
              <a:rect l="l" t="t" r="r" b="b"/>
              <a:pathLst>
                <a:path w="823" h="585" extrusionOk="0">
                  <a:moveTo>
                    <a:pt x="0" y="1"/>
                  </a:moveTo>
                  <a:lnTo>
                    <a:pt x="823" y="1"/>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14"/>
            <p:cNvSpPr/>
            <p:nvPr/>
          </p:nvSpPr>
          <p:spPr>
            <a:xfrm>
              <a:off x="8460596" y="1347211"/>
              <a:ext cx="97007" cy="68091"/>
            </a:xfrm>
            <a:custGeom>
              <a:avLst/>
              <a:gdLst/>
              <a:ahLst/>
              <a:cxnLst/>
              <a:rect l="l" t="t" r="r" b="b"/>
              <a:pathLst>
                <a:path w="832" h="584"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14"/>
            <p:cNvSpPr/>
            <p:nvPr/>
          </p:nvSpPr>
          <p:spPr>
            <a:xfrm>
              <a:off x="8557486" y="1279236"/>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14"/>
            <p:cNvSpPr/>
            <p:nvPr/>
          </p:nvSpPr>
          <p:spPr>
            <a:xfrm>
              <a:off x="8460596" y="1211145"/>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14"/>
            <p:cNvSpPr/>
            <p:nvPr/>
          </p:nvSpPr>
          <p:spPr>
            <a:xfrm>
              <a:off x="8557486" y="1142238"/>
              <a:ext cx="95958" cy="69024"/>
            </a:xfrm>
            <a:custGeom>
              <a:avLst/>
              <a:gdLst/>
              <a:ahLst/>
              <a:cxnLst/>
              <a:rect l="l" t="t" r="r" b="b"/>
              <a:pathLst>
                <a:path w="823" h="592" extrusionOk="0">
                  <a:moveTo>
                    <a:pt x="0" y="1"/>
                  </a:moveTo>
                  <a:lnTo>
                    <a:pt x="823" y="1"/>
                  </a:lnTo>
                  <a:lnTo>
                    <a:pt x="823"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14"/>
            <p:cNvSpPr/>
            <p:nvPr/>
          </p:nvSpPr>
          <p:spPr>
            <a:xfrm>
              <a:off x="8460596" y="1074263"/>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14"/>
            <p:cNvSpPr/>
            <p:nvPr/>
          </p:nvSpPr>
          <p:spPr>
            <a:xfrm>
              <a:off x="8557486" y="1006172"/>
              <a:ext cx="95958" cy="68208"/>
            </a:xfrm>
            <a:custGeom>
              <a:avLst/>
              <a:gdLst/>
              <a:ahLst/>
              <a:cxnLst/>
              <a:rect l="l" t="t" r="r" b="b"/>
              <a:pathLst>
                <a:path w="823" h="585" extrusionOk="0">
                  <a:moveTo>
                    <a:pt x="0" y="1"/>
                  </a:moveTo>
                  <a:lnTo>
                    <a:pt x="823" y="1"/>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14"/>
            <p:cNvSpPr/>
            <p:nvPr/>
          </p:nvSpPr>
          <p:spPr>
            <a:xfrm>
              <a:off x="8460596" y="938198"/>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14"/>
            <p:cNvSpPr/>
            <p:nvPr/>
          </p:nvSpPr>
          <p:spPr>
            <a:xfrm>
              <a:off x="8557486" y="870106"/>
              <a:ext cx="95958" cy="68208"/>
            </a:xfrm>
            <a:custGeom>
              <a:avLst/>
              <a:gdLst/>
              <a:ahLst/>
              <a:cxnLst/>
              <a:rect l="l" t="t" r="r" b="b"/>
              <a:pathLst>
                <a:path w="823" h="585" extrusionOk="0">
                  <a:moveTo>
                    <a:pt x="0" y="1"/>
                  </a:moveTo>
                  <a:lnTo>
                    <a:pt x="823" y="1"/>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14"/>
            <p:cNvSpPr/>
            <p:nvPr/>
          </p:nvSpPr>
          <p:spPr>
            <a:xfrm>
              <a:off x="8460596" y="803065"/>
              <a:ext cx="97007" cy="67159"/>
            </a:xfrm>
            <a:custGeom>
              <a:avLst/>
              <a:gdLst/>
              <a:ahLst/>
              <a:cxnLst/>
              <a:rect l="l" t="t" r="r" b="b"/>
              <a:pathLst>
                <a:path w="832" h="576" extrusionOk="0">
                  <a:moveTo>
                    <a:pt x="1" y="0"/>
                  </a:moveTo>
                  <a:lnTo>
                    <a:pt x="831" y="0"/>
                  </a:lnTo>
                  <a:lnTo>
                    <a:pt x="831" y="576"/>
                  </a:lnTo>
                  <a:lnTo>
                    <a:pt x="1" y="57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14"/>
            <p:cNvSpPr/>
            <p:nvPr/>
          </p:nvSpPr>
          <p:spPr>
            <a:xfrm>
              <a:off x="8557448" y="743385"/>
              <a:ext cx="95958" cy="69840"/>
            </a:xfrm>
            <a:custGeom>
              <a:avLst/>
              <a:gdLst/>
              <a:ahLst/>
              <a:cxnLst/>
              <a:rect l="l" t="t" r="r" b="b"/>
              <a:pathLst>
                <a:path w="823" h="599" extrusionOk="0">
                  <a:moveTo>
                    <a:pt x="0" y="0"/>
                  </a:moveTo>
                  <a:lnTo>
                    <a:pt x="823" y="0"/>
                  </a:lnTo>
                  <a:lnTo>
                    <a:pt x="823" y="599"/>
                  </a:lnTo>
                  <a:lnTo>
                    <a:pt x="0" y="599"/>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14"/>
            <p:cNvSpPr/>
            <p:nvPr/>
          </p:nvSpPr>
          <p:spPr>
            <a:xfrm>
              <a:off x="8460558" y="675294"/>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14"/>
            <p:cNvSpPr/>
            <p:nvPr/>
          </p:nvSpPr>
          <p:spPr>
            <a:xfrm>
              <a:off x="8557448" y="607319"/>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14"/>
            <p:cNvSpPr/>
            <p:nvPr/>
          </p:nvSpPr>
          <p:spPr>
            <a:xfrm>
              <a:off x="8460558" y="539228"/>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14"/>
            <p:cNvSpPr/>
            <p:nvPr/>
          </p:nvSpPr>
          <p:spPr>
            <a:xfrm>
              <a:off x="8557448" y="470437"/>
              <a:ext cx="95958" cy="68091"/>
            </a:xfrm>
            <a:custGeom>
              <a:avLst/>
              <a:gdLst/>
              <a:ahLst/>
              <a:cxnLst/>
              <a:rect l="l" t="t" r="r" b="b"/>
              <a:pathLst>
                <a:path w="823" h="584" extrusionOk="0">
                  <a:moveTo>
                    <a:pt x="0" y="0"/>
                  </a:moveTo>
                  <a:lnTo>
                    <a:pt x="823" y="0"/>
                  </a:lnTo>
                  <a:lnTo>
                    <a:pt x="823"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14"/>
            <p:cNvSpPr/>
            <p:nvPr/>
          </p:nvSpPr>
          <p:spPr>
            <a:xfrm>
              <a:off x="8460558" y="402346"/>
              <a:ext cx="97007" cy="68091"/>
            </a:xfrm>
            <a:custGeom>
              <a:avLst/>
              <a:gdLst/>
              <a:ahLst/>
              <a:cxnLst/>
              <a:rect l="l" t="t" r="r" b="b"/>
              <a:pathLst>
                <a:path w="832" h="584"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14"/>
            <p:cNvSpPr/>
            <p:nvPr/>
          </p:nvSpPr>
          <p:spPr>
            <a:xfrm>
              <a:off x="8557448" y="334372"/>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14"/>
            <p:cNvSpPr/>
            <p:nvPr/>
          </p:nvSpPr>
          <p:spPr>
            <a:xfrm>
              <a:off x="8460558" y="266280"/>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14"/>
            <p:cNvSpPr/>
            <p:nvPr/>
          </p:nvSpPr>
          <p:spPr>
            <a:xfrm>
              <a:off x="8557448" y="198306"/>
              <a:ext cx="95958" cy="68091"/>
            </a:xfrm>
            <a:custGeom>
              <a:avLst/>
              <a:gdLst/>
              <a:ahLst/>
              <a:cxnLst/>
              <a:rect l="l" t="t" r="r" b="b"/>
              <a:pathLst>
                <a:path w="823" h="584" extrusionOk="0">
                  <a:moveTo>
                    <a:pt x="0" y="0"/>
                  </a:moveTo>
                  <a:lnTo>
                    <a:pt x="823" y="0"/>
                  </a:lnTo>
                  <a:lnTo>
                    <a:pt x="823"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14"/>
            <p:cNvSpPr/>
            <p:nvPr/>
          </p:nvSpPr>
          <p:spPr>
            <a:xfrm>
              <a:off x="8460558" y="130215"/>
              <a:ext cx="97007" cy="68208"/>
            </a:xfrm>
            <a:custGeom>
              <a:avLst/>
              <a:gdLst/>
              <a:ahLst/>
              <a:cxnLst/>
              <a:rect l="l" t="t" r="r" b="b"/>
              <a:pathLst>
                <a:path w="832" h="585" extrusionOk="0">
                  <a:moveTo>
                    <a:pt x="1" y="1"/>
                  </a:moveTo>
                  <a:lnTo>
                    <a:pt x="831" y="1"/>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14"/>
            <p:cNvSpPr/>
            <p:nvPr/>
          </p:nvSpPr>
          <p:spPr>
            <a:xfrm>
              <a:off x="8557448" y="61307"/>
              <a:ext cx="95958" cy="69024"/>
            </a:xfrm>
            <a:custGeom>
              <a:avLst/>
              <a:gdLst/>
              <a:ahLst/>
              <a:cxnLst/>
              <a:rect l="l" t="t" r="r" b="b"/>
              <a:pathLst>
                <a:path w="823" h="592" extrusionOk="0">
                  <a:moveTo>
                    <a:pt x="0" y="1"/>
                  </a:moveTo>
                  <a:lnTo>
                    <a:pt x="823" y="1"/>
                  </a:lnTo>
                  <a:lnTo>
                    <a:pt x="823"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14"/>
            <p:cNvSpPr/>
            <p:nvPr/>
          </p:nvSpPr>
          <p:spPr>
            <a:xfrm>
              <a:off x="8460558" y="-6667"/>
              <a:ext cx="97007" cy="68091"/>
            </a:xfrm>
            <a:custGeom>
              <a:avLst/>
              <a:gdLst/>
              <a:ahLst/>
              <a:cxnLst/>
              <a:rect l="l" t="t" r="r" b="b"/>
              <a:pathLst>
                <a:path w="832" h="584" extrusionOk="0">
                  <a:moveTo>
                    <a:pt x="1" y="0"/>
                  </a:moveTo>
                  <a:lnTo>
                    <a:pt x="831" y="0"/>
                  </a:lnTo>
                  <a:lnTo>
                    <a:pt x="831"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14"/>
            <p:cNvSpPr/>
            <p:nvPr/>
          </p:nvSpPr>
          <p:spPr>
            <a:xfrm>
              <a:off x="7119300" y="-1675"/>
              <a:ext cx="485851" cy="5167167"/>
            </a:xfrm>
            <a:custGeom>
              <a:avLst/>
              <a:gdLst/>
              <a:ahLst/>
              <a:cxnLst/>
              <a:rect l="l" t="t" r="r" b="b"/>
              <a:pathLst>
                <a:path w="4167" h="37408" extrusionOk="0">
                  <a:moveTo>
                    <a:pt x="1" y="0"/>
                  </a:moveTo>
                  <a:lnTo>
                    <a:pt x="4167" y="0"/>
                  </a:lnTo>
                  <a:lnTo>
                    <a:pt x="4167" y="37407"/>
                  </a:lnTo>
                  <a:lnTo>
                    <a:pt x="1"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14"/>
            <p:cNvSpPr/>
            <p:nvPr/>
          </p:nvSpPr>
          <p:spPr>
            <a:xfrm>
              <a:off x="7165581" y="-2679"/>
              <a:ext cx="393392" cy="5167167"/>
            </a:xfrm>
            <a:custGeom>
              <a:avLst/>
              <a:gdLst/>
              <a:ahLst/>
              <a:cxnLst/>
              <a:rect l="l" t="t" r="r" b="b"/>
              <a:pathLst>
                <a:path w="3374" h="37408" extrusionOk="0">
                  <a:moveTo>
                    <a:pt x="0" y="0"/>
                  </a:moveTo>
                  <a:lnTo>
                    <a:pt x="3374" y="0"/>
                  </a:lnTo>
                  <a:lnTo>
                    <a:pt x="3374" y="37407"/>
                  </a:lnTo>
                  <a:lnTo>
                    <a:pt x="0"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14"/>
            <p:cNvSpPr/>
            <p:nvPr/>
          </p:nvSpPr>
          <p:spPr>
            <a:xfrm>
              <a:off x="7196013" y="-2679"/>
              <a:ext cx="331596" cy="5167167"/>
            </a:xfrm>
            <a:custGeom>
              <a:avLst/>
              <a:gdLst/>
              <a:ahLst/>
              <a:cxnLst/>
              <a:rect l="l" t="t" r="r" b="b"/>
              <a:pathLst>
                <a:path w="2844" h="37408" extrusionOk="0">
                  <a:moveTo>
                    <a:pt x="1" y="0"/>
                  </a:moveTo>
                  <a:lnTo>
                    <a:pt x="2843" y="0"/>
                  </a:lnTo>
                  <a:lnTo>
                    <a:pt x="2843" y="37407"/>
                  </a:lnTo>
                  <a:lnTo>
                    <a:pt x="1" y="37407"/>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14"/>
            <p:cNvSpPr/>
            <p:nvPr/>
          </p:nvSpPr>
          <p:spPr>
            <a:xfrm>
              <a:off x="7243117" y="-2679"/>
              <a:ext cx="239136" cy="5167167"/>
            </a:xfrm>
            <a:custGeom>
              <a:avLst/>
              <a:gdLst/>
              <a:ahLst/>
              <a:cxnLst/>
              <a:rect l="l" t="t" r="r" b="b"/>
              <a:pathLst>
                <a:path w="2051" h="37408" extrusionOk="0">
                  <a:moveTo>
                    <a:pt x="1" y="0"/>
                  </a:moveTo>
                  <a:lnTo>
                    <a:pt x="2050" y="0"/>
                  </a:lnTo>
                  <a:lnTo>
                    <a:pt x="2050" y="37407"/>
                  </a:lnTo>
                  <a:lnTo>
                    <a:pt x="1"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14"/>
            <p:cNvSpPr/>
            <p:nvPr/>
          </p:nvSpPr>
          <p:spPr>
            <a:xfrm>
              <a:off x="7605027" y="-2679"/>
              <a:ext cx="242634" cy="5167167"/>
            </a:xfrm>
            <a:custGeom>
              <a:avLst/>
              <a:gdLst/>
              <a:ahLst/>
              <a:cxnLst/>
              <a:rect l="l" t="t" r="r" b="b"/>
              <a:pathLst>
                <a:path w="2081" h="37408" extrusionOk="0">
                  <a:moveTo>
                    <a:pt x="1" y="0"/>
                  </a:moveTo>
                  <a:lnTo>
                    <a:pt x="2080" y="0"/>
                  </a:lnTo>
                  <a:lnTo>
                    <a:pt x="2080" y="37407"/>
                  </a:lnTo>
                  <a:lnTo>
                    <a:pt x="1" y="374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14"/>
            <p:cNvSpPr/>
            <p:nvPr/>
          </p:nvSpPr>
          <p:spPr>
            <a:xfrm>
              <a:off x="7629511" y="5095606"/>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14"/>
            <p:cNvSpPr/>
            <p:nvPr/>
          </p:nvSpPr>
          <p:spPr>
            <a:xfrm>
              <a:off x="7726284" y="502751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14"/>
            <p:cNvSpPr/>
            <p:nvPr/>
          </p:nvSpPr>
          <p:spPr>
            <a:xfrm>
              <a:off x="7629511" y="495954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14"/>
            <p:cNvSpPr/>
            <p:nvPr/>
          </p:nvSpPr>
          <p:spPr>
            <a:xfrm>
              <a:off x="7726284" y="489144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14"/>
            <p:cNvSpPr/>
            <p:nvPr/>
          </p:nvSpPr>
          <p:spPr>
            <a:xfrm>
              <a:off x="7629511" y="4822659"/>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14"/>
            <p:cNvSpPr/>
            <p:nvPr/>
          </p:nvSpPr>
          <p:spPr>
            <a:xfrm>
              <a:off x="7726284" y="475456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14"/>
            <p:cNvSpPr/>
            <p:nvPr/>
          </p:nvSpPr>
          <p:spPr>
            <a:xfrm>
              <a:off x="7629511" y="468659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14"/>
            <p:cNvSpPr/>
            <p:nvPr/>
          </p:nvSpPr>
          <p:spPr>
            <a:xfrm>
              <a:off x="7726284" y="461850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14"/>
            <p:cNvSpPr/>
            <p:nvPr/>
          </p:nvSpPr>
          <p:spPr>
            <a:xfrm>
              <a:off x="7629511" y="455052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14"/>
            <p:cNvSpPr/>
            <p:nvPr/>
          </p:nvSpPr>
          <p:spPr>
            <a:xfrm>
              <a:off x="7726284" y="4482436"/>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14"/>
            <p:cNvSpPr/>
            <p:nvPr/>
          </p:nvSpPr>
          <p:spPr>
            <a:xfrm>
              <a:off x="7629511" y="4413529"/>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14"/>
            <p:cNvSpPr/>
            <p:nvPr/>
          </p:nvSpPr>
          <p:spPr>
            <a:xfrm>
              <a:off x="7726284" y="4345554"/>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14"/>
            <p:cNvSpPr/>
            <p:nvPr/>
          </p:nvSpPr>
          <p:spPr>
            <a:xfrm>
              <a:off x="7629511" y="4277580"/>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14"/>
            <p:cNvSpPr/>
            <p:nvPr/>
          </p:nvSpPr>
          <p:spPr>
            <a:xfrm>
              <a:off x="7726284" y="420948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14"/>
            <p:cNvSpPr/>
            <p:nvPr/>
          </p:nvSpPr>
          <p:spPr>
            <a:xfrm>
              <a:off x="7629511" y="414151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14"/>
            <p:cNvSpPr/>
            <p:nvPr/>
          </p:nvSpPr>
          <p:spPr>
            <a:xfrm>
              <a:off x="7726284" y="4073423"/>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14"/>
            <p:cNvSpPr/>
            <p:nvPr/>
          </p:nvSpPr>
          <p:spPr>
            <a:xfrm>
              <a:off x="7629511" y="400544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14"/>
            <p:cNvSpPr/>
            <p:nvPr/>
          </p:nvSpPr>
          <p:spPr>
            <a:xfrm>
              <a:off x="7726284" y="3936541"/>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14"/>
            <p:cNvSpPr/>
            <p:nvPr/>
          </p:nvSpPr>
          <p:spPr>
            <a:xfrm>
              <a:off x="7629511" y="386845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14"/>
            <p:cNvSpPr/>
            <p:nvPr/>
          </p:nvSpPr>
          <p:spPr>
            <a:xfrm>
              <a:off x="7726284" y="3800475"/>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14"/>
            <p:cNvSpPr/>
            <p:nvPr/>
          </p:nvSpPr>
          <p:spPr>
            <a:xfrm>
              <a:off x="7629511" y="3732500"/>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14"/>
            <p:cNvSpPr/>
            <p:nvPr/>
          </p:nvSpPr>
          <p:spPr>
            <a:xfrm>
              <a:off x="7726284" y="366440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14"/>
            <p:cNvSpPr/>
            <p:nvPr/>
          </p:nvSpPr>
          <p:spPr>
            <a:xfrm>
              <a:off x="7629511" y="359643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14"/>
            <p:cNvSpPr/>
            <p:nvPr/>
          </p:nvSpPr>
          <p:spPr>
            <a:xfrm>
              <a:off x="7726284" y="352834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14"/>
            <p:cNvSpPr/>
            <p:nvPr/>
          </p:nvSpPr>
          <p:spPr>
            <a:xfrm>
              <a:off x="7629511" y="3460369"/>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14"/>
            <p:cNvSpPr/>
            <p:nvPr/>
          </p:nvSpPr>
          <p:spPr>
            <a:xfrm>
              <a:off x="7726284" y="3391462"/>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14"/>
            <p:cNvSpPr/>
            <p:nvPr/>
          </p:nvSpPr>
          <p:spPr>
            <a:xfrm>
              <a:off x="7629511" y="3323487"/>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14"/>
            <p:cNvSpPr/>
            <p:nvPr/>
          </p:nvSpPr>
          <p:spPr>
            <a:xfrm>
              <a:off x="7726284" y="3255396"/>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14"/>
            <p:cNvSpPr/>
            <p:nvPr/>
          </p:nvSpPr>
          <p:spPr>
            <a:xfrm>
              <a:off x="7629511" y="318742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14"/>
            <p:cNvSpPr/>
            <p:nvPr/>
          </p:nvSpPr>
          <p:spPr>
            <a:xfrm>
              <a:off x="7726284" y="311933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14"/>
            <p:cNvSpPr/>
            <p:nvPr/>
          </p:nvSpPr>
          <p:spPr>
            <a:xfrm>
              <a:off x="7629511" y="305135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14"/>
            <p:cNvSpPr/>
            <p:nvPr/>
          </p:nvSpPr>
          <p:spPr>
            <a:xfrm>
              <a:off x="7726284" y="298326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14"/>
            <p:cNvSpPr/>
            <p:nvPr/>
          </p:nvSpPr>
          <p:spPr>
            <a:xfrm>
              <a:off x="7629511" y="2914357"/>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14"/>
            <p:cNvSpPr/>
            <p:nvPr/>
          </p:nvSpPr>
          <p:spPr>
            <a:xfrm>
              <a:off x="7726284" y="284638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14"/>
            <p:cNvSpPr/>
            <p:nvPr/>
          </p:nvSpPr>
          <p:spPr>
            <a:xfrm>
              <a:off x="7629511" y="277840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14"/>
            <p:cNvSpPr/>
            <p:nvPr/>
          </p:nvSpPr>
          <p:spPr>
            <a:xfrm>
              <a:off x="7726284" y="2710317"/>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14"/>
            <p:cNvSpPr/>
            <p:nvPr/>
          </p:nvSpPr>
          <p:spPr>
            <a:xfrm>
              <a:off x="7629511" y="264234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14"/>
            <p:cNvSpPr/>
            <p:nvPr/>
          </p:nvSpPr>
          <p:spPr>
            <a:xfrm>
              <a:off x="7726284" y="2574251"/>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14"/>
            <p:cNvSpPr/>
            <p:nvPr/>
          </p:nvSpPr>
          <p:spPr>
            <a:xfrm>
              <a:off x="7629511" y="25062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14"/>
            <p:cNvSpPr/>
            <p:nvPr/>
          </p:nvSpPr>
          <p:spPr>
            <a:xfrm>
              <a:off x="7726284" y="243736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14"/>
            <p:cNvSpPr/>
            <p:nvPr/>
          </p:nvSpPr>
          <p:spPr>
            <a:xfrm>
              <a:off x="7629511" y="2369278"/>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14"/>
            <p:cNvSpPr/>
            <p:nvPr/>
          </p:nvSpPr>
          <p:spPr>
            <a:xfrm>
              <a:off x="7726284" y="2301303"/>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14"/>
            <p:cNvSpPr/>
            <p:nvPr/>
          </p:nvSpPr>
          <p:spPr>
            <a:xfrm>
              <a:off x="7629511" y="2233329"/>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14"/>
            <p:cNvSpPr/>
            <p:nvPr/>
          </p:nvSpPr>
          <p:spPr>
            <a:xfrm>
              <a:off x="7726284" y="216523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14"/>
            <p:cNvSpPr/>
            <p:nvPr/>
          </p:nvSpPr>
          <p:spPr>
            <a:xfrm>
              <a:off x="7629511" y="209726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14"/>
            <p:cNvSpPr/>
            <p:nvPr/>
          </p:nvSpPr>
          <p:spPr>
            <a:xfrm>
              <a:off x="7726284" y="2028356"/>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14"/>
            <p:cNvSpPr/>
            <p:nvPr/>
          </p:nvSpPr>
          <p:spPr>
            <a:xfrm>
              <a:off x="7629511" y="1960265"/>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14"/>
            <p:cNvSpPr/>
            <p:nvPr/>
          </p:nvSpPr>
          <p:spPr>
            <a:xfrm>
              <a:off x="7726284" y="1892290"/>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14"/>
            <p:cNvSpPr/>
            <p:nvPr/>
          </p:nvSpPr>
          <p:spPr>
            <a:xfrm>
              <a:off x="7629511" y="1824316"/>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14"/>
            <p:cNvSpPr/>
            <p:nvPr/>
          </p:nvSpPr>
          <p:spPr>
            <a:xfrm>
              <a:off x="7726284" y="175622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14"/>
            <p:cNvSpPr/>
            <p:nvPr/>
          </p:nvSpPr>
          <p:spPr>
            <a:xfrm>
              <a:off x="7629511" y="1688250"/>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14"/>
            <p:cNvSpPr/>
            <p:nvPr/>
          </p:nvSpPr>
          <p:spPr>
            <a:xfrm>
              <a:off x="7726284" y="162015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14"/>
            <p:cNvSpPr/>
            <p:nvPr/>
          </p:nvSpPr>
          <p:spPr>
            <a:xfrm>
              <a:off x="7629511" y="155125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14"/>
            <p:cNvSpPr/>
            <p:nvPr/>
          </p:nvSpPr>
          <p:spPr>
            <a:xfrm>
              <a:off x="7726284" y="148327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14"/>
            <p:cNvSpPr/>
            <p:nvPr/>
          </p:nvSpPr>
          <p:spPr>
            <a:xfrm>
              <a:off x="7629511" y="141518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14"/>
            <p:cNvSpPr/>
            <p:nvPr/>
          </p:nvSpPr>
          <p:spPr>
            <a:xfrm>
              <a:off x="7726284" y="1347211"/>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14"/>
            <p:cNvSpPr/>
            <p:nvPr/>
          </p:nvSpPr>
          <p:spPr>
            <a:xfrm>
              <a:off x="7629511" y="127923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14"/>
            <p:cNvSpPr/>
            <p:nvPr/>
          </p:nvSpPr>
          <p:spPr>
            <a:xfrm>
              <a:off x="7726284" y="121114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14"/>
            <p:cNvSpPr/>
            <p:nvPr/>
          </p:nvSpPr>
          <p:spPr>
            <a:xfrm>
              <a:off x="7629511" y="1142238"/>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14"/>
            <p:cNvSpPr/>
            <p:nvPr/>
          </p:nvSpPr>
          <p:spPr>
            <a:xfrm>
              <a:off x="7726284" y="107426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14"/>
            <p:cNvSpPr/>
            <p:nvPr/>
          </p:nvSpPr>
          <p:spPr>
            <a:xfrm>
              <a:off x="7629511" y="1006172"/>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14"/>
            <p:cNvSpPr/>
            <p:nvPr/>
          </p:nvSpPr>
          <p:spPr>
            <a:xfrm>
              <a:off x="7726284" y="93819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14"/>
            <p:cNvSpPr/>
            <p:nvPr/>
          </p:nvSpPr>
          <p:spPr>
            <a:xfrm>
              <a:off x="7629511" y="87010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14"/>
            <p:cNvSpPr/>
            <p:nvPr/>
          </p:nvSpPr>
          <p:spPr>
            <a:xfrm>
              <a:off x="7726284" y="803065"/>
              <a:ext cx="96074" cy="67159"/>
            </a:xfrm>
            <a:custGeom>
              <a:avLst/>
              <a:gdLst/>
              <a:ahLst/>
              <a:cxnLst/>
              <a:rect l="l" t="t" r="r" b="b"/>
              <a:pathLst>
                <a:path w="824" h="576" extrusionOk="0">
                  <a:moveTo>
                    <a:pt x="1" y="0"/>
                  </a:moveTo>
                  <a:lnTo>
                    <a:pt x="823" y="0"/>
                  </a:lnTo>
                  <a:lnTo>
                    <a:pt x="823" y="576"/>
                  </a:lnTo>
                  <a:lnTo>
                    <a:pt x="1" y="57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14"/>
            <p:cNvSpPr/>
            <p:nvPr/>
          </p:nvSpPr>
          <p:spPr>
            <a:xfrm>
              <a:off x="7847545" y="-2679"/>
              <a:ext cx="24485" cy="5167167"/>
            </a:xfrm>
            <a:custGeom>
              <a:avLst/>
              <a:gdLst/>
              <a:ahLst/>
              <a:cxnLst/>
              <a:rect l="l" t="t" r="r" b="b"/>
              <a:pathLst>
                <a:path w="210" h="37408" extrusionOk="0">
                  <a:moveTo>
                    <a:pt x="0" y="0"/>
                  </a:moveTo>
                  <a:lnTo>
                    <a:pt x="210" y="0"/>
                  </a:lnTo>
                  <a:lnTo>
                    <a:pt x="210" y="37407"/>
                  </a:lnTo>
                  <a:lnTo>
                    <a:pt x="0"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14"/>
            <p:cNvSpPr/>
            <p:nvPr/>
          </p:nvSpPr>
          <p:spPr>
            <a:xfrm>
              <a:off x="7871913" y="-2679"/>
              <a:ext cx="269684" cy="5167167"/>
            </a:xfrm>
            <a:custGeom>
              <a:avLst/>
              <a:gdLst/>
              <a:ahLst/>
              <a:cxnLst/>
              <a:rect l="l" t="t" r="r" b="b"/>
              <a:pathLst>
                <a:path w="2313" h="37408" extrusionOk="0">
                  <a:moveTo>
                    <a:pt x="1" y="0"/>
                  </a:moveTo>
                  <a:lnTo>
                    <a:pt x="2312" y="0"/>
                  </a:lnTo>
                  <a:lnTo>
                    <a:pt x="2312" y="37407"/>
                  </a:lnTo>
                  <a:lnTo>
                    <a:pt x="1" y="37407"/>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14"/>
            <p:cNvSpPr/>
            <p:nvPr/>
          </p:nvSpPr>
          <p:spPr>
            <a:xfrm>
              <a:off x="7629473" y="743385"/>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14"/>
            <p:cNvSpPr/>
            <p:nvPr/>
          </p:nvSpPr>
          <p:spPr>
            <a:xfrm>
              <a:off x="7726247" y="67529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14"/>
            <p:cNvSpPr/>
            <p:nvPr/>
          </p:nvSpPr>
          <p:spPr>
            <a:xfrm>
              <a:off x="7629473" y="607319"/>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14"/>
            <p:cNvSpPr/>
            <p:nvPr/>
          </p:nvSpPr>
          <p:spPr>
            <a:xfrm>
              <a:off x="7726247" y="53922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14"/>
            <p:cNvSpPr/>
            <p:nvPr/>
          </p:nvSpPr>
          <p:spPr>
            <a:xfrm>
              <a:off x="7629473" y="470437"/>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14"/>
            <p:cNvSpPr/>
            <p:nvPr/>
          </p:nvSpPr>
          <p:spPr>
            <a:xfrm>
              <a:off x="7726247" y="402346"/>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14"/>
            <p:cNvSpPr/>
            <p:nvPr/>
          </p:nvSpPr>
          <p:spPr>
            <a:xfrm>
              <a:off x="7629473" y="33437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14"/>
            <p:cNvSpPr/>
            <p:nvPr/>
          </p:nvSpPr>
          <p:spPr>
            <a:xfrm>
              <a:off x="7726247" y="26628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14"/>
            <p:cNvSpPr/>
            <p:nvPr/>
          </p:nvSpPr>
          <p:spPr>
            <a:xfrm>
              <a:off x="7629473" y="19830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14"/>
            <p:cNvSpPr/>
            <p:nvPr/>
          </p:nvSpPr>
          <p:spPr>
            <a:xfrm>
              <a:off x="7726247" y="13021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14"/>
            <p:cNvSpPr/>
            <p:nvPr/>
          </p:nvSpPr>
          <p:spPr>
            <a:xfrm>
              <a:off x="7629473" y="61307"/>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14"/>
            <p:cNvSpPr/>
            <p:nvPr/>
          </p:nvSpPr>
          <p:spPr>
            <a:xfrm>
              <a:off x="7726247" y="-666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14"/>
            <p:cNvSpPr/>
            <p:nvPr/>
          </p:nvSpPr>
          <p:spPr>
            <a:xfrm>
              <a:off x="8411747" y="-2679"/>
              <a:ext cx="24602" cy="5167167"/>
            </a:xfrm>
            <a:custGeom>
              <a:avLst/>
              <a:gdLst/>
              <a:ahLst/>
              <a:cxnLst/>
              <a:rect l="l" t="t" r="r" b="b"/>
              <a:pathLst>
                <a:path w="211" h="37408" extrusionOk="0">
                  <a:moveTo>
                    <a:pt x="1" y="0"/>
                  </a:moveTo>
                  <a:lnTo>
                    <a:pt x="210" y="0"/>
                  </a:lnTo>
                  <a:lnTo>
                    <a:pt x="210" y="37407"/>
                  </a:lnTo>
                  <a:lnTo>
                    <a:pt x="1" y="3740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14"/>
            <p:cNvSpPr/>
            <p:nvPr/>
          </p:nvSpPr>
          <p:spPr>
            <a:xfrm>
              <a:off x="8141480" y="-2679"/>
              <a:ext cx="270384" cy="5167167"/>
            </a:xfrm>
            <a:custGeom>
              <a:avLst/>
              <a:gdLst/>
              <a:ahLst/>
              <a:cxnLst/>
              <a:rect l="l" t="t" r="r" b="b"/>
              <a:pathLst>
                <a:path w="2319" h="37408" extrusionOk="0">
                  <a:moveTo>
                    <a:pt x="0" y="0"/>
                  </a:moveTo>
                  <a:lnTo>
                    <a:pt x="2319" y="0"/>
                  </a:lnTo>
                  <a:lnTo>
                    <a:pt x="2319" y="37407"/>
                  </a:lnTo>
                  <a:lnTo>
                    <a:pt x="0" y="37407"/>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14"/>
            <p:cNvSpPr/>
            <p:nvPr/>
          </p:nvSpPr>
          <p:spPr>
            <a:xfrm>
              <a:off x="7959123" y="1012615"/>
              <a:ext cx="365525" cy="536454"/>
            </a:xfrm>
            <a:custGeom>
              <a:avLst/>
              <a:gdLst/>
              <a:ahLst/>
              <a:cxnLst/>
              <a:rect l="l" t="t" r="r" b="b"/>
              <a:pathLst>
                <a:path w="3135" h="4601" extrusionOk="0">
                  <a:moveTo>
                    <a:pt x="2888" y="3074"/>
                  </a:moveTo>
                  <a:lnTo>
                    <a:pt x="2888" y="2319"/>
                  </a:lnTo>
                  <a:lnTo>
                    <a:pt x="3135" y="2319"/>
                  </a:lnTo>
                  <a:lnTo>
                    <a:pt x="3135" y="1990"/>
                  </a:lnTo>
                  <a:lnTo>
                    <a:pt x="1183" y="1990"/>
                  </a:lnTo>
                  <a:lnTo>
                    <a:pt x="1183" y="0"/>
                  </a:lnTo>
                  <a:lnTo>
                    <a:pt x="996" y="0"/>
                  </a:lnTo>
                  <a:lnTo>
                    <a:pt x="996" y="374"/>
                  </a:lnTo>
                  <a:lnTo>
                    <a:pt x="868" y="374"/>
                  </a:lnTo>
                  <a:lnTo>
                    <a:pt x="868" y="0"/>
                  </a:lnTo>
                  <a:lnTo>
                    <a:pt x="681" y="0"/>
                  </a:lnTo>
                  <a:lnTo>
                    <a:pt x="681" y="374"/>
                  </a:lnTo>
                  <a:lnTo>
                    <a:pt x="1" y="374"/>
                  </a:lnTo>
                  <a:lnTo>
                    <a:pt x="1" y="636"/>
                  </a:lnTo>
                  <a:lnTo>
                    <a:pt x="180" y="636"/>
                  </a:lnTo>
                  <a:lnTo>
                    <a:pt x="180" y="823"/>
                  </a:lnTo>
                  <a:lnTo>
                    <a:pt x="480" y="823"/>
                  </a:lnTo>
                  <a:lnTo>
                    <a:pt x="480" y="4428"/>
                  </a:lnTo>
                  <a:lnTo>
                    <a:pt x="293" y="4428"/>
                  </a:lnTo>
                  <a:lnTo>
                    <a:pt x="293" y="4600"/>
                  </a:lnTo>
                  <a:lnTo>
                    <a:pt x="674" y="4600"/>
                  </a:lnTo>
                  <a:lnTo>
                    <a:pt x="674" y="3912"/>
                  </a:lnTo>
                  <a:lnTo>
                    <a:pt x="861" y="3912"/>
                  </a:lnTo>
                  <a:lnTo>
                    <a:pt x="861" y="3747"/>
                  </a:lnTo>
                  <a:lnTo>
                    <a:pt x="981" y="3747"/>
                  </a:lnTo>
                  <a:lnTo>
                    <a:pt x="981" y="4428"/>
                  </a:lnTo>
                  <a:lnTo>
                    <a:pt x="801" y="4428"/>
                  </a:lnTo>
                  <a:lnTo>
                    <a:pt x="801" y="4600"/>
                  </a:lnTo>
                  <a:lnTo>
                    <a:pt x="1183" y="4600"/>
                  </a:lnTo>
                  <a:lnTo>
                    <a:pt x="1183" y="3912"/>
                  </a:lnTo>
                  <a:lnTo>
                    <a:pt x="1325" y="3912"/>
                  </a:lnTo>
                  <a:lnTo>
                    <a:pt x="1325" y="3770"/>
                  </a:lnTo>
                  <a:lnTo>
                    <a:pt x="1459" y="3770"/>
                  </a:lnTo>
                  <a:lnTo>
                    <a:pt x="1459" y="3628"/>
                  </a:lnTo>
                  <a:lnTo>
                    <a:pt x="1602" y="3628"/>
                  </a:lnTo>
                  <a:lnTo>
                    <a:pt x="1602" y="3493"/>
                  </a:lnTo>
                  <a:lnTo>
                    <a:pt x="1744" y="3493"/>
                  </a:lnTo>
                  <a:lnTo>
                    <a:pt x="1744" y="3351"/>
                  </a:lnTo>
                  <a:lnTo>
                    <a:pt x="1878" y="3351"/>
                  </a:lnTo>
                  <a:lnTo>
                    <a:pt x="1878" y="3216"/>
                  </a:lnTo>
                  <a:lnTo>
                    <a:pt x="2125" y="3216"/>
                  </a:lnTo>
                  <a:lnTo>
                    <a:pt x="2125" y="4428"/>
                  </a:lnTo>
                  <a:lnTo>
                    <a:pt x="1946" y="4428"/>
                  </a:lnTo>
                  <a:lnTo>
                    <a:pt x="1946" y="4600"/>
                  </a:lnTo>
                  <a:lnTo>
                    <a:pt x="2327" y="4600"/>
                  </a:lnTo>
                  <a:lnTo>
                    <a:pt x="2327" y="3934"/>
                  </a:lnTo>
                  <a:lnTo>
                    <a:pt x="2469" y="3934"/>
                  </a:lnTo>
                  <a:lnTo>
                    <a:pt x="2469" y="3770"/>
                  </a:lnTo>
                  <a:lnTo>
                    <a:pt x="2611" y="3770"/>
                  </a:lnTo>
                  <a:lnTo>
                    <a:pt x="2611" y="4428"/>
                  </a:lnTo>
                  <a:lnTo>
                    <a:pt x="2432" y="4428"/>
                  </a:lnTo>
                  <a:lnTo>
                    <a:pt x="2432" y="4600"/>
                  </a:lnTo>
                  <a:lnTo>
                    <a:pt x="2813" y="4600"/>
                  </a:lnTo>
                  <a:lnTo>
                    <a:pt x="2813" y="3927"/>
                  </a:lnTo>
                  <a:lnTo>
                    <a:pt x="2903" y="3927"/>
                  </a:lnTo>
                  <a:lnTo>
                    <a:pt x="2903" y="3493"/>
                  </a:lnTo>
                  <a:lnTo>
                    <a:pt x="2888" y="3493"/>
                  </a:lnTo>
                  <a:lnTo>
                    <a:pt x="2888" y="3074"/>
                  </a:lnTo>
                  <a:close/>
                  <a:moveTo>
                    <a:pt x="794" y="636"/>
                  </a:moveTo>
                  <a:lnTo>
                    <a:pt x="637" y="636"/>
                  </a:lnTo>
                  <a:lnTo>
                    <a:pt x="637" y="479"/>
                  </a:lnTo>
                  <a:lnTo>
                    <a:pt x="794" y="47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14"/>
            <p:cNvSpPr/>
            <p:nvPr/>
          </p:nvSpPr>
          <p:spPr>
            <a:xfrm>
              <a:off x="7959123" y="1884625"/>
              <a:ext cx="365525" cy="536570"/>
            </a:xfrm>
            <a:custGeom>
              <a:avLst/>
              <a:gdLst/>
              <a:ahLst/>
              <a:cxnLst/>
              <a:rect l="l" t="t" r="r" b="b"/>
              <a:pathLst>
                <a:path w="3135" h="4602" extrusionOk="0">
                  <a:moveTo>
                    <a:pt x="2888" y="3075"/>
                  </a:moveTo>
                  <a:lnTo>
                    <a:pt x="2888" y="2320"/>
                  </a:lnTo>
                  <a:lnTo>
                    <a:pt x="3135" y="2320"/>
                  </a:lnTo>
                  <a:lnTo>
                    <a:pt x="3135" y="1991"/>
                  </a:lnTo>
                  <a:lnTo>
                    <a:pt x="1183" y="1991"/>
                  </a:lnTo>
                  <a:lnTo>
                    <a:pt x="1183" y="1"/>
                  </a:lnTo>
                  <a:lnTo>
                    <a:pt x="996" y="1"/>
                  </a:lnTo>
                  <a:lnTo>
                    <a:pt x="996" y="375"/>
                  </a:lnTo>
                  <a:lnTo>
                    <a:pt x="868" y="375"/>
                  </a:lnTo>
                  <a:lnTo>
                    <a:pt x="868" y="1"/>
                  </a:lnTo>
                  <a:lnTo>
                    <a:pt x="681" y="1"/>
                  </a:lnTo>
                  <a:lnTo>
                    <a:pt x="681" y="375"/>
                  </a:lnTo>
                  <a:lnTo>
                    <a:pt x="1" y="375"/>
                  </a:lnTo>
                  <a:lnTo>
                    <a:pt x="1" y="637"/>
                  </a:lnTo>
                  <a:lnTo>
                    <a:pt x="180" y="637"/>
                  </a:lnTo>
                  <a:lnTo>
                    <a:pt x="180" y="824"/>
                  </a:lnTo>
                  <a:lnTo>
                    <a:pt x="480" y="824"/>
                  </a:lnTo>
                  <a:lnTo>
                    <a:pt x="480" y="4429"/>
                  </a:lnTo>
                  <a:lnTo>
                    <a:pt x="293" y="4429"/>
                  </a:lnTo>
                  <a:lnTo>
                    <a:pt x="293" y="4601"/>
                  </a:lnTo>
                  <a:lnTo>
                    <a:pt x="674" y="4601"/>
                  </a:lnTo>
                  <a:lnTo>
                    <a:pt x="674" y="3913"/>
                  </a:lnTo>
                  <a:lnTo>
                    <a:pt x="861" y="3913"/>
                  </a:lnTo>
                  <a:lnTo>
                    <a:pt x="861" y="3748"/>
                  </a:lnTo>
                  <a:lnTo>
                    <a:pt x="981" y="3748"/>
                  </a:lnTo>
                  <a:lnTo>
                    <a:pt x="981" y="4429"/>
                  </a:lnTo>
                  <a:lnTo>
                    <a:pt x="801" y="4429"/>
                  </a:lnTo>
                  <a:lnTo>
                    <a:pt x="801" y="4601"/>
                  </a:lnTo>
                  <a:lnTo>
                    <a:pt x="1183" y="4601"/>
                  </a:lnTo>
                  <a:lnTo>
                    <a:pt x="1183" y="3913"/>
                  </a:lnTo>
                  <a:lnTo>
                    <a:pt x="1325" y="3913"/>
                  </a:lnTo>
                  <a:lnTo>
                    <a:pt x="1325" y="3771"/>
                  </a:lnTo>
                  <a:lnTo>
                    <a:pt x="1459" y="3771"/>
                  </a:lnTo>
                  <a:lnTo>
                    <a:pt x="1459" y="3629"/>
                  </a:lnTo>
                  <a:lnTo>
                    <a:pt x="1602" y="3629"/>
                  </a:lnTo>
                  <a:lnTo>
                    <a:pt x="1602" y="3494"/>
                  </a:lnTo>
                  <a:lnTo>
                    <a:pt x="1744" y="3494"/>
                  </a:lnTo>
                  <a:lnTo>
                    <a:pt x="1744" y="3352"/>
                  </a:lnTo>
                  <a:lnTo>
                    <a:pt x="1878" y="3352"/>
                  </a:lnTo>
                  <a:lnTo>
                    <a:pt x="1878" y="3217"/>
                  </a:lnTo>
                  <a:lnTo>
                    <a:pt x="2125" y="3217"/>
                  </a:lnTo>
                  <a:lnTo>
                    <a:pt x="2125" y="4429"/>
                  </a:lnTo>
                  <a:lnTo>
                    <a:pt x="1946" y="4429"/>
                  </a:lnTo>
                  <a:lnTo>
                    <a:pt x="1946" y="4601"/>
                  </a:lnTo>
                  <a:lnTo>
                    <a:pt x="2327" y="4601"/>
                  </a:lnTo>
                  <a:lnTo>
                    <a:pt x="2327" y="3935"/>
                  </a:lnTo>
                  <a:lnTo>
                    <a:pt x="2469" y="3935"/>
                  </a:lnTo>
                  <a:lnTo>
                    <a:pt x="2469" y="3771"/>
                  </a:lnTo>
                  <a:lnTo>
                    <a:pt x="2611" y="3771"/>
                  </a:lnTo>
                  <a:lnTo>
                    <a:pt x="2611" y="4429"/>
                  </a:lnTo>
                  <a:lnTo>
                    <a:pt x="2432" y="4429"/>
                  </a:lnTo>
                  <a:lnTo>
                    <a:pt x="2432" y="4601"/>
                  </a:lnTo>
                  <a:lnTo>
                    <a:pt x="2813" y="4601"/>
                  </a:lnTo>
                  <a:lnTo>
                    <a:pt x="2813" y="3928"/>
                  </a:lnTo>
                  <a:lnTo>
                    <a:pt x="2903" y="3928"/>
                  </a:lnTo>
                  <a:lnTo>
                    <a:pt x="2903" y="3487"/>
                  </a:lnTo>
                  <a:lnTo>
                    <a:pt x="2888" y="3487"/>
                  </a:lnTo>
                  <a:lnTo>
                    <a:pt x="2888" y="3075"/>
                  </a:lnTo>
                  <a:close/>
                  <a:moveTo>
                    <a:pt x="794" y="637"/>
                  </a:moveTo>
                  <a:lnTo>
                    <a:pt x="637" y="637"/>
                  </a:lnTo>
                  <a:lnTo>
                    <a:pt x="637" y="480"/>
                  </a:lnTo>
                  <a:lnTo>
                    <a:pt x="794" y="48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14"/>
            <p:cNvSpPr/>
            <p:nvPr/>
          </p:nvSpPr>
          <p:spPr>
            <a:xfrm>
              <a:off x="7959123" y="2756751"/>
              <a:ext cx="365525" cy="536570"/>
            </a:xfrm>
            <a:custGeom>
              <a:avLst/>
              <a:gdLst/>
              <a:ahLst/>
              <a:cxnLst/>
              <a:rect l="l" t="t" r="r" b="b"/>
              <a:pathLst>
                <a:path w="3135" h="4602" extrusionOk="0">
                  <a:moveTo>
                    <a:pt x="2888" y="3075"/>
                  </a:moveTo>
                  <a:lnTo>
                    <a:pt x="2888" y="2320"/>
                  </a:lnTo>
                  <a:lnTo>
                    <a:pt x="3135" y="2320"/>
                  </a:lnTo>
                  <a:lnTo>
                    <a:pt x="3135" y="1991"/>
                  </a:lnTo>
                  <a:lnTo>
                    <a:pt x="1183" y="1991"/>
                  </a:lnTo>
                  <a:lnTo>
                    <a:pt x="1183" y="1"/>
                  </a:lnTo>
                  <a:lnTo>
                    <a:pt x="996" y="1"/>
                  </a:lnTo>
                  <a:lnTo>
                    <a:pt x="996" y="375"/>
                  </a:lnTo>
                  <a:lnTo>
                    <a:pt x="868" y="375"/>
                  </a:lnTo>
                  <a:lnTo>
                    <a:pt x="868" y="1"/>
                  </a:lnTo>
                  <a:lnTo>
                    <a:pt x="681" y="1"/>
                  </a:lnTo>
                  <a:lnTo>
                    <a:pt x="681" y="375"/>
                  </a:lnTo>
                  <a:lnTo>
                    <a:pt x="1" y="375"/>
                  </a:lnTo>
                  <a:lnTo>
                    <a:pt x="1" y="637"/>
                  </a:lnTo>
                  <a:lnTo>
                    <a:pt x="180" y="637"/>
                  </a:lnTo>
                  <a:lnTo>
                    <a:pt x="180" y="824"/>
                  </a:lnTo>
                  <a:lnTo>
                    <a:pt x="480" y="824"/>
                  </a:lnTo>
                  <a:lnTo>
                    <a:pt x="480" y="4429"/>
                  </a:lnTo>
                  <a:lnTo>
                    <a:pt x="293" y="4429"/>
                  </a:lnTo>
                  <a:lnTo>
                    <a:pt x="293" y="4601"/>
                  </a:lnTo>
                  <a:lnTo>
                    <a:pt x="674" y="4601"/>
                  </a:lnTo>
                  <a:lnTo>
                    <a:pt x="674" y="3913"/>
                  </a:lnTo>
                  <a:lnTo>
                    <a:pt x="861" y="3913"/>
                  </a:lnTo>
                  <a:lnTo>
                    <a:pt x="861" y="3748"/>
                  </a:lnTo>
                  <a:lnTo>
                    <a:pt x="981" y="3748"/>
                  </a:lnTo>
                  <a:lnTo>
                    <a:pt x="981" y="4429"/>
                  </a:lnTo>
                  <a:lnTo>
                    <a:pt x="801" y="4429"/>
                  </a:lnTo>
                  <a:lnTo>
                    <a:pt x="801" y="4601"/>
                  </a:lnTo>
                  <a:lnTo>
                    <a:pt x="1183" y="4601"/>
                  </a:lnTo>
                  <a:lnTo>
                    <a:pt x="1183" y="3913"/>
                  </a:lnTo>
                  <a:lnTo>
                    <a:pt x="1325" y="3913"/>
                  </a:lnTo>
                  <a:lnTo>
                    <a:pt x="1325" y="3771"/>
                  </a:lnTo>
                  <a:lnTo>
                    <a:pt x="1459" y="3771"/>
                  </a:lnTo>
                  <a:lnTo>
                    <a:pt x="1459" y="3629"/>
                  </a:lnTo>
                  <a:lnTo>
                    <a:pt x="1602" y="3629"/>
                  </a:lnTo>
                  <a:lnTo>
                    <a:pt x="1602" y="3494"/>
                  </a:lnTo>
                  <a:lnTo>
                    <a:pt x="1744" y="3494"/>
                  </a:lnTo>
                  <a:lnTo>
                    <a:pt x="1744" y="3352"/>
                  </a:lnTo>
                  <a:lnTo>
                    <a:pt x="1878" y="3352"/>
                  </a:lnTo>
                  <a:lnTo>
                    <a:pt x="1878" y="3217"/>
                  </a:lnTo>
                  <a:lnTo>
                    <a:pt x="2125" y="3217"/>
                  </a:lnTo>
                  <a:lnTo>
                    <a:pt x="2125" y="4429"/>
                  </a:lnTo>
                  <a:lnTo>
                    <a:pt x="1946" y="4429"/>
                  </a:lnTo>
                  <a:lnTo>
                    <a:pt x="1946" y="4601"/>
                  </a:lnTo>
                  <a:lnTo>
                    <a:pt x="2327" y="4601"/>
                  </a:lnTo>
                  <a:lnTo>
                    <a:pt x="2327" y="3935"/>
                  </a:lnTo>
                  <a:lnTo>
                    <a:pt x="2469" y="3935"/>
                  </a:lnTo>
                  <a:lnTo>
                    <a:pt x="2469" y="3771"/>
                  </a:lnTo>
                  <a:lnTo>
                    <a:pt x="2611" y="3771"/>
                  </a:lnTo>
                  <a:lnTo>
                    <a:pt x="2611" y="4429"/>
                  </a:lnTo>
                  <a:lnTo>
                    <a:pt x="2432" y="4429"/>
                  </a:lnTo>
                  <a:lnTo>
                    <a:pt x="2432" y="4601"/>
                  </a:lnTo>
                  <a:lnTo>
                    <a:pt x="2813" y="4601"/>
                  </a:lnTo>
                  <a:lnTo>
                    <a:pt x="2813" y="3928"/>
                  </a:lnTo>
                  <a:lnTo>
                    <a:pt x="2903" y="3928"/>
                  </a:lnTo>
                  <a:lnTo>
                    <a:pt x="2903" y="3487"/>
                  </a:lnTo>
                  <a:lnTo>
                    <a:pt x="2888" y="3487"/>
                  </a:lnTo>
                  <a:lnTo>
                    <a:pt x="2888" y="3075"/>
                  </a:lnTo>
                  <a:close/>
                  <a:moveTo>
                    <a:pt x="794" y="637"/>
                  </a:moveTo>
                  <a:lnTo>
                    <a:pt x="637" y="637"/>
                  </a:lnTo>
                  <a:lnTo>
                    <a:pt x="637" y="480"/>
                  </a:lnTo>
                  <a:lnTo>
                    <a:pt x="794" y="48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14"/>
            <p:cNvSpPr/>
            <p:nvPr/>
          </p:nvSpPr>
          <p:spPr>
            <a:xfrm>
              <a:off x="7959123" y="3628878"/>
              <a:ext cx="365525" cy="536454"/>
            </a:xfrm>
            <a:custGeom>
              <a:avLst/>
              <a:gdLst/>
              <a:ahLst/>
              <a:cxnLst/>
              <a:rect l="l" t="t" r="r" b="b"/>
              <a:pathLst>
                <a:path w="3135" h="4601" extrusionOk="0">
                  <a:moveTo>
                    <a:pt x="2888" y="3075"/>
                  </a:moveTo>
                  <a:lnTo>
                    <a:pt x="2888" y="2320"/>
                  </a:lnTo>
                  <a:lnTo>
                    <a:pt x="3135" y="2320"/>
                  </a:lnTo>
                  <a:lnTo>
                    <a:pt x="3135" y="1990"/>
                  </a:lnTo>
                  <a:lnTo>
                    <a:pt x="1183" y="1990"/>
                  </a:lnTo>
                  <a:lnTo>
                    <a:pt x="1183" y="1"/>
                  </a:lnTo>
                  <a:lnTo>
                    <a:pt x="996" y="1"/>
                  </a:lnTo>
                  <a:lnTo>
                    <a:pt x="996" y="375"/>
                  </a:lnTo>
                  <a:lnTo>
                    <a:pt x="868" y="375"/>
                  </a:lnTo>
                  <a:lnTo>
                    <a:pt x="868" y="1"/>
                  </a:lnTo>
                  <a:lnTo>
                    <a:pt x="681" y="1"/>
                  </a:lnTo>
                  <a:lnTo>
                    <a:pt x="681" y="375"/>
                  </a:lnTo>
                  <a:lnTo>
                    <a:pt x="1" y="375"/>
                  </a:lnTo>
                  <a:lnTo>
                    <a:pt x="1" y="637"/>
                  </a:lnTo>
                  <a:lnTo>
                    <a:pt x="180" y="637"/>
                  </a:lnTo>
                  <a:lnTo>
                    <a:pt x="180" y="824"/>
                  </a:lnTo>
                  <a:lnTo>
                    <a:pt x="480" y="824"/>
                  </a:lnTo>
                  <a:lnTo>
                    <a:pt x="480" y="4429"/>
                  </a:lnTo>
                  <a:lnTo>
                    <a:pt x="293" y="4429"/>
                  </a:lnTo>
                  <a:lnTo>
                    <a:pt x="293" y="4601"/>
                  </a:lnTo>
                  <a:lnTo>
                    <a:pt x="674" y="4601"/>
                  </a:lnTo>
                  <a:lnTo>
                    <a:pt x="674" y="3913"/>
                  </a:lnTo>
                  <a:lnTo>
                    <a:pt x="861" y="3913"/>
                  </a:lnTo>
                  <a:lnTo>
                    <a:pt x="861" y="3748"/>
                  </a:lnTo>
                  <a:lnTo>
                    <a:pt x="981" y="3748"/>
                  </a:lnTo>
                  <a:lnTo>
                    <a:pt x="981" y="4429"/>
                  </a:lnTo>
                  <a:lnTo>
                    <a:pt x="801" y="4429"/>
                  </a:lnTo>
                  <a:lnTo>
                    <a:pt x="801" y="4601"/>
                  </a:lnTo>
                  <a:lnTo>
                    <a:pt x="1183" y="4601"/>
                  </a:lnTo>
                  <a:lnTo>
                    <a:pt x="1183" y="3913"/>
                  </a:lnTo>
                  <a:lnTo>
                    <a:pt x="1325" y="3913"/>
                  </a:lnTo>
                  <a:lnTo>
                    <a:pt x="1325" y="3771"/>
                  </a:lnTo>
                  <a:lnTo>
                    <a:pt x="1459" y="3771"/>
                  </a:lnTo>
                  <a:lnTo>
                    <a:pt x="1459" y="3629"/>
                  </a:lnTo>
                  <a:lnTo>
                    <a:pt x="1602" y="3629"/>
                  </a:lnTo>
                  <a:lnTo>
                    <a:pt x="1602" y="3494"/>
                  </a:lnTo>
                  <a:lnTo>
                    <a:pt x="1744" y="3494"/>
                  </a:lnTo>
                  <a:lnTo>
                    <a:pt x="1744" y="3352"/>
                  </a:lnTo>
                  <a:lnTo>
                    <a:pt x="1878" y="3352"/>
                  </a:lnTo>
                  <a:lnTo>
                    <a:pt x="1878" y="3217"/>
                  </a:lnTo>
                  <a:lnTo>
                    <a:pt x="2125" y="3217"/>
                  </a:lnTo>
                  <a:lnTo>
                    <a:pt x="2125" y="4429"/>
                  </a:lnTo>
                  <a:lnTo>
                    <a:pt x="1946" y="4429"/>
                  </a:lnTo>
                  <a:lnTo>
                    <a:pt x="1946" y="4601"/>
                  </a:lnTo>
                  <a:lnTo>
                    <a:pt x="2327" y="4601"/>
                  </a:lnTo>
                  <a:lnTo>
                    <a:pt x="2327" y="3935"/>
                  </a:lnTo>
                  <a:lnTo>
                    <a:pt x="2469" y="3935"/>
                  </a:lnTo>
                  <a:lnTo>
                    <a:pt x="2469" y="3771"/>
                  </a:lnTo>
                  <a:lnTo>
                    <a:pt x="2611" y="3771"/>
                  </a:lnTo>
                  <a:lnTo>
                    <a:pt x="2611" y="4429"/>
                  </a:lnTo>
                  <a:lnTo>
                    <a:pt x="2432" y="4429"/>
                  </a:lnTo>
                  <a:lnTo>
                    <a:pt x="2432" y="4601"/>
                  </a:lnTo>
                  <a:lnTo>
                    <a:pt x="2813" y="4601"/>
                  </a:lnTo>
                  <a:lnTo>
                    <a:pt x="2813" y="3928"/>
                  </a:lnTo>
                  <a:lnTo>
                    <a:pt x="2903" y="3928"/>
                  </a:lnTo>
                  <a:lnTo>
                    <a:pt x="2903" y="3486"/>
                  </a:lnTo>
                  <a:lnTo>
                    <a:pt x="2888" y="3486"/>
                  </a:lnTo>
                  <a:lnTo>
                    <a:pt x="2888" y="3075"/>
                  </a:lnTo>
                  <a:close/>
                  <a:moveTo>
                    <a:pt x="794" y="637"/>
                  </a:moveTo>
                  <a:lnTo>
                    <a:pt x="637" y="637"/>
                  </a:lnTo>
                  <a:lnTo>
                    <a:pt x="637" y="480"/>
                  </a:lnTo>
                  <a:lnTo>
                    <a:pt x="794" y="48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14"/>
            <p:cNvSpPr/>
            <p:nvPr/>
          </p:nvSpPr>
          <p:spPr>
            <a:xfrm>
              <a:off x="7959123" y="4501004"/>
              <a:ext cx="365525" cy="536454"/>
            </a:xfrm>
            <a:custGeom>
              <a:avLst/>
              <a:gdLst/>
              <a:ahLst/>
              <a:cxnLst/>
              <a:rect l="l" t="t" r="r" b="b"/>
              <a:pathLst>
                <a:path w="3135" h="4601" extrusionOk="0">
                  <a:moveTo>
                    <a:pt x="2888" y="3075"/>
                  </a:moveTo>
                  <a:lnTo>
                    <a:pt x="2888" y="2320"/>
                  </a:lnTo>
                  <a:lnTo>
                    <a:pt x="3135" y="2320"/>
                  </a:lnTo>
                  <a:lnTo>
                    <a:pt x="3135" y="1990"/>
                  </a:lnTo>
                  <a:lnTo>
                    <a:pt x="1183" y="1990"/>
                  </a:lnTo>
                  <a:lnTo>
                    <a:pt x="1183" y="1"/>
                  </a:lnTo>
                  <a:lnTo>
                    <a:pt x="996" y="1"/>
                  </a:lnTo>
                  <a:lnTo>
                    <a:pt x="996" y="375"/>
                  </a:lnTo>
                  <a:lnTo>
                    <a:pt x="868" y="375"/>
                  </a:lnTo>
                  <a:lnTo>
                    <a:pt x="868" y="1"/>
                  </a:lnTo>
                  <a:lnTo>
                    <a:pt x="681" y="1"/>
                  </a:lnTo>
                  <a:lnTo>
                    <a:pt x="681" y="375"/>
                  </a:lnTo>
                  <a:lnTo>
                    <a:pt x="1" y="375"/>
                  </a:lnTo>
                  <a:lnTo>
                    <a:pt x="1" y="637"/>
                  </a:lnTo>
                  <a:lnTo>
                    <a:pt x="180" y="637"/>
                  </a:lnTo>
                  <a:lnTo>
                    <a:pt x="180" y="824"/>
                  </a:lnTo>
                  <a:lnTo>
                    <a:pt x="480" y="824"/>
                  </a:lnTo>
                  <a:lnTo>
                    <a:pt x="480" y="4429"/>
                  </a:lnTo>
                  <a:lnTo>
                    <a:pt x="293" y="4429"/>
                  </a:lnTo>
                  <a:lnTo>
                    <a:pt x="293" y="4601"/>
                  </a:lnTo>
                  <a:lnTo>
                    <a:pt x="674" y="4601"/>
                  </a:lnTo>
                  <a:lnTo>
                    <a:pt x="674" y="3913"/>
                  </a:lnTo>
                  <a:lnTo>
                    <a:pt x="861" y="3913"/>
                  </a:lnTo>
                  <a:lnTo>
                    <a:pt x="861" y="3748"/>
                  </a:lnTo>
                  <a:lnTo>
                    <a:pt x="981" y="3748"/>
                  </a:lnTo>
                  <a:lnTo>
                    <a:pt x="981" y="4429"/>
                  </a:lnTo>
                  <a:lnTo>
                    <a:pt x="801" y="4429"/>
                  </a:lnTo>
                  <a:lnTo>
                    <a:pt x="801" y="4601"/>
                  </a:lnTo>
                  <a:lnTo>
                    <a:pt x="1183" y="4601"/>
                  </a:lnTo>
                  <a:lnTo>
                    <a:pt x="1183" y="3913"/>
                  </a:lnTo>
                  <a:lnTo>
                    <a:pt x="1325" y="3913"/>
                  </a:lnTo>
                  <a:lnTo>
                    <a:pt x="1325" y="3771"/>
                  </a:lnTo>
                  <a:lnTo>
                    <a:pt x="1459" y="3771"/>
                  </a:lnTo>
                  <a:lnTo>
                    <a:pt x="1459" y="3628"/>
                  </a:lnTo>
                  <a:lnTo>
                    <a:pt x="1602" y="3628"/>
                  </a:lnTo>
                  <a:lnTo>
                    <a:pt x="1602" y="3494"/>
                  </a:lnTo>
                  <a:lnTo>
                    <a:pt x="1744" y="3494"/>
                  </a:lnTo>
                  <a:lnTo>
                    <a:pt x="1744" y="3352"/>
                  </a:lnTo>
                  <a:lnTo>
                    <a:pt x="1878" y="3352"/>
                  </a:lnTo>
                  <a:lnTo>
                    <a:pt x="1878" y="3217"/>
                  </a:lnTo>
                  <a:lnTo>
                    <a:pt x="2125" y="3217"/>
                  </a:lnTo>
                  <a:lnTo>
                    <a:pt x="2125" y="4429"/>
                  </a:lnTo>
                  <a:lnTo>
                    <a:pt x="1946" y="4429"/>
                  </a:lnTo>
                  <a:lnTo>
                    <a:pt x="1946" y="4601"/>
                  </a:lnTo>
                  <a:lnTo>
                    <a:pt x="2327" y="4601"/>
                  </a:lnTo>
                  <a:lnTo>
                    <a:pt x="2327" y="3935"/>
                  </a:lnTo>
                  <a:lnTo>
                    <a:pt x="2469" y="3935"/>
                  </a:lnTo>
                  <a:lnTo>
                    <a:pt x="2469" y="3771"/>
                  </a:lnTo>
                  <a:lnTo>
                    <a:pt x="2611" y="3771"/>
                  </a:lnTo>
                  <a:lnTo>
                    <a:pt x="2611" y="4429"/>
                  </a:lnTo>
                  <a:lnTo>
                    <a:pt x="2432" y="4429"/>
                  </a:lnTo>
                  <a:lnTo>
                    <a:pt x="2432" y="4601"/>
                  </a:lnTo>
                  <a:lnTo>
                    <a:pt x="2813" y="4601"/>
                  </a:lnTo>
                  <a:lnTo>
                    <a:pt x="2813" y="3928"/>
                  </a:lnTo>
                  <a:lnTo>
                    <a:pt x="2903" y="3928"/>
                  </a:lnTo>
                  <a:lnTo>
                    <a:pt x="2903" y="3486"/>
                  </a:lnTo>
                  <a:lnTo>
                    <a:pt x="2888" y="3486"/>
                  </a:lnTo>
                  <a:lnTo>
                    <a:pt x="2888" y="3075"/>
                  </a:lnTo>
                  <a:close/>
                  <a:moveTo>
                    <a:pt x="794" y="637"/>
                  </a:moveTo>
                  <a:lnTo>
                    <a:pt x="637" y="637"/>
                  </a:lnTo>
                  <a:lnTo>
                    <a:pt x="637" y="479"/>
                  </a:lnTo>
                  <a:lnTo>
                    <a:pt x="794" y="47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14"/>
            <p:cNvSpPr/>
            <p:nvPr/>
          </p:nvSpPr>
          <p:spPr>
            <a:xfrm>
              <a:off x="7959086" y="148783"/>
              <a:ext cx="365525" cy="536454"/>
            </a:xfrm>
            <a:custGeom>
              <a:avLst/>
              <a:gdLst/>
              <a:ahLst/>
              <a:cxnLst/>
              <a:rect l="l" t="t" r="r" b="b"/>
              <a:pathLst>
                <a:path w="3135" h="4601" extrusionOk="0">
                  <a:moveTo>
                    <a:pt x="2888" y="3075"/>
                  </a:moveTo>
                  <a:lnTo>
                    <a:pt x="2888" y="2320"/>
                  </a:lnTo>
                  <a:lnTo>
                    <a:pt x="3135" y="2320"/>
                  </a:lnTo>
                  <a:lnTo>
                    <a:pt x="3135" y="1990"/>
                  </a:lnTo>
                  <a:lnTo>
                    <a:pt x="1183" y="1990"/>
                  </a:lnTo>
                  <a:lnTo>
                    <a:pt x="1183" y="1"/>
                  </a:lnTo>
                  <a:lnTo>
                    <a:pt x="996" y="1"/>
                  </a:lnTo>
                  <a:lnTo>
                    <a:pt x="996" y="375"/>
                  </a:lnTo>
                  <a:lnTo>
                    <a:pt x="868" y="375"/>
                  </a:lnTo>
                  <a:lnTo>
                    <a:pt x="868" y="1"/>
                  </a:lnTo>
                  <a:lnTo>
                    <a:pt x="681" y="1"/>
                  </a:lnTo>
                  <a:lnTo>
                    <a:pt x="681" y="375"/>
                  </a:lnTo>
                  <a:lnTo>
                    <a:pt x="1" y="375"/>
                  </a:lnTo>
                  <a:lnTo>
                    <a:pt x="1" y="637"/>
                  </a:lnTo>
                  <a:lnTo>
                    <a:pt x="180" y="637"/>
                  </a:lnTo>
                  <a:lnTo>
                    <a:pt x="180" y="824"/>
                  </a:lnTo>
                  <a:lnTo>
                    <a:pt x="480" y="824"/>
                  </a:lnTo>
                  <a:lnTo>
                    <a:pt x="480" y="4429"/>
                  </a:lnTo>
                  <a:lnTo>
                    <a:pt x="293" y="4429"/>
                  </a:lnTo>
                  <a:lnTo>
                    <a:pt x="293" y="4601"/>
                  </a:lnTo>
                  <a:lnTo>
                    <a:pt x="674" y="4601"/>
                  </a:lnTo>
                  <a:lnTo>
                    <a:pt x="674" y="3913"/>
                  </a:lnTo>
                  <a:lnTo>
                    <a:pt x="861" y="3913"/>
                  </a:lnTo>
                  <a:lnTo>
                    <a:pt x="861" y="3748"/>
                  </a:lnTo>
                  <a:lnTo>
                    <a:pt x="981" y="3748"/>
                  </a:lnTo>
                  <a:lnTo>
                    <a:pt x="981" y="4429"/>
                  </a:lnTo>
                  <a:lnTo>
                    <a:pt x="801" y="4429"/>
                  </a:lnTo>
                  <a:lnTo>
                    <a:pt x="801" y="4601"/>
                  </a:lnTo>
                  <a:lnTo>
                    <a:pt x="1183" y="4601"/>
                  </a:lnTo>
                  <a:lnTo>
                    <a:pt x="1183" y="3913"/>
                  </a:lnTo>
                  <a:lnTo>
                    <a:pt x="1325" y="3913"/>
                  </a:lnTo>
                  <a:lnTo>
                    <a:pt x="1325" y="3771"/>
                  </a:lnTo>
                  <a:lnTo>
                    <a:pt x="1459" y="3771"/>
                  </a:lnTo>
                  <a:lnTo>
                    <a:pt x="1459" y="3628"/>
                  </a:lnTo>
                  <a:lnTo>
                    <a:pt x="1602" y="3628"/>
                  </a:lnTo>
                  <a:lnTo>
                    <a:pt x="1602" y="3494"/>
                  </a:lnTo>
                  <a:lnTo>
                    <a:pt x="1744" y="3494"/>
                  </a:lnTo>
                  <a:lnTo>
                    <a:pt x="1744" y="3352"/>
                  </a:lnTo>
                  <a:lnTo>
                    <a:pt x="1878" y="3352"/>
                  </a:lnTo>
                  <a:lnTo>
                    <a:pt x="1878" y="3217"/>
                  </a:lnTo>
                  <a:lnTo>
                    <a:pt x="2125" y="3217"/>
                  </a:lnTo>
                  <a:lnTo>
                    <a:pt x="2125" y="4429"/>
                  </a:lnTo>
                  <a:lnTo>
                    <a:pt x="1946" y="4429"/>
                  </a:lnTo>
                  <a:lnTo>
                    <a:pt x="1946" y="4601"/>
                  </a:lnTo>
                  <a:lnTo>
                    <a:pt x="2327" y="4601"/>
                  </a:lnTo>
                  <a:lnTo>
                    <a:pt x="2327" y="3935"/>
                  </a:lnTo>
                  <a:lnTo>
                    <a:pt x="2469" y="3935"/>
                  </a:lnTo>
                  <a:lnTo>
                    <a:pt x="2469" y="3771"/>
                  </a:lnTo>
                  <a:lnTo>
                    <a:pt x="2611" y="3771"/>
                  </a:lnTo>
                  <a:lnTo>
                    <a:pt x="2611" y="4429"/>
                  </a:lnTo>
                  <a:lnTo>
                    <a:pt x="2432" y="4429"/>
                  </a:lnTo>
                  <a:lnTo>
                    <a:pt x="2432" y="4601"/>
                  </a:lnTo>
                  <a:lnTo>
                    <a:pt x="2813" y="4601"/>
                  </a:lnTo>
                  <a:lnTo>
                    <a:pt x="2813" y="3928"/>
                  </a:lnTo>
                  <a:lnTo>
                    <a:pt x="2903" y="3928"/>
                  </a:lnTo>
                  <a:lnTo>
                    <a:pt x="2903" y="3486"/>
                  </a:lnTo>
                  <a:lnTo>
                    <a:pt x="2888" y="3486"/>
                  </a:lnTo>
                  <a:lnTo>
                    <a:pt x="2888" y="3075"/>
                  </a:lnTo>
                  <a:close/>
                  <a:moveTo>
                    <a:pt x="794" y="637"/>
                  </a:moveTo>
                  <a:lnTo>
                    <a:pt x="637" y="637"/>
                  </a:lnTo>
                  <a:lnTo>
                    <a:pt x="637" y="479"/>
                  </a:lnTo>
                  <a:lnTo>
                    <a:pt x="794" y="47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2">
  <p:cSld name="CUSTOM_3_1_2">
    <p:spTree>
      <p:nvGrpSpPr>
        <p:cNvPr id="1" name="Shape 3383"/>
        <p:cNvGrpSpPr/>
        <p:nvPr/>
      </p:nvGrpSpPr>
      <p:grpSpPr>
        <a:xfrm>
          <a:off x="0" y="0"/>
          <a:ext cx="0" cy="0"/>
          <a:chOff x="0" y="0"/>
          <a:chExt cx="0" cy="0"/>
        </a:xfrm>
      </p:grpSpPr>
      <p:sp>
        <p:nvSpPr>
          <p:cNvPr id="3384" name="Google Shape;3384;p22"/>
          <p:cNvSpPr txBox="1">
            <a:spLocks noGrp="1"/>
          </p:cNvSpPr>
          <p:nvPr>
            <p:ph type="subTitle" idx="1"/>
          </p:nvPr>
        </p:nvSpPr>
        <p:spPr>
          <a:xfrm flipH="1">
            <a:off x="1608300" y="1793100"/>
            <a:ext cx="5927400" cy="2225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2"/>
              </a:buClr>
              <a:buSzPts val="1000"/>
              <a:buChar char="●"/>
              <a:defRPr sz="1400"/>
            </a:lvl1pPr>
            <a:lvl2pPr lvl="1" rtl="0">
              <a:spcBef>
                <a:spcPts val="0"/>
              </a:spcBef>
              <a:spcAft>
                <a:spcPts val="0"/>
              </a:spcAft>
              <a:buClr>
                <a:srgbClr val="999999"/>
              </a:buClr>
              <a:buSzPts val="800"/>
              <a:buFont typeface="Open Sans"/>
              <a:buChar char="○"/>
              <a:defRPr/>
            </a:lvl2pPr>
            <a:lvl3pPr lvl="2" rtl="0">
              <a:spcBef>
                <a:spcPts val="0"/>
              </a:spcBef>
              <a:spcAft>
                <a:spcPts val="0"/>
              </a:spcAft>
              <a:buClr>
                <a:srgbClr val="999999"/>
              </a:buClr>
              <a:buSzPts val="800"/>
              <a:buFont typeface="Open Sans"/>
              <a:buChar char="■"/>
              <a:defRPr/>
            </a:lvl3pPr>
            <a:lvl4pPr lvl="3" rtl="0">
              <a:spcBef>
                <a:spcPts val="0"/>
              </a:spcBef>
              <a:spcAft>
                <a:spcPts val="0"/>
              </a:spcAft>
              <a:buClr>
                <a:srgbClr val="999999"/>
              </a:buClr>
              <a:buSzPts val="800"/>
              <a:buFont typeface="Open Sans"/>
              <a:buChar char="●"/>
              <a:defRPr/>
            </a:lvl4pPr>
            <a:lvl5pPr lvl="4" rtl="0">
              <a:spcBef>
                <a:spcPts val="0"/>
              </a:spcBef>
              <a:spcAft>
                <a:spcPts val="0"/>
              </a:spcAft>
              <a:buClr>
                <a:srgbClr val="999999"/>
              </a:buClr>
              <a:buSzPts val="1200"/>
              <a:buFont typeface="Open Sans"/>
              <a:buChar char="○"/>
              <a:defRPr/>
            </a:lvl5pPr>
            <a:lvl6pPr lvl="5" rtl="0">
              <a:spcBef>
                <a:spcPts val="0"/>
              </a:spcBef>
              <a:spcAft>
                <a:spcPts val="0"/>
              </a:spcAft>
              <a:buClr>
                <a:srgbClr val="999999"/>
              </a:buClr>
              <a:buSzPts val="1200"/>
              <a:buFont typeface="Open Sans"/>
              <a:buChar char="■"/>
              <a:defRPr/>
            </a:lvl6pPr>
            <a:lvl7pPr lvl="6" rtl="0">
              <a:spcBef>
                <a:spcPts val="0"/>
              </a:spcBef>
              <a:spcAft>
                <a:spcPts val="0"/>
              </a:spcAft>
              <a:buClr>
                <a:srgbClr val="999999"/>
              </a:buClr>
              <a:buSzPts val="700"/>
              <a:buFont typeface="Open Sans"/>
              <a:buChar char="●"/>
              <a:defRPr/>
            </a:lvl7pPr>
            <a:lvl8pPr lvl="7" rtl="0">
              <a:spcBef>
                <a:spcPts val="0"/>
              </a:spcBef>
              <a:spcAft>
                <a:spcPts val="0"/>
              </a:spcAft>
              <a:buClr>
                <a:srgbClr val="999999"/>
              </a:buClr>
              <a:buSzPts val="700"/>
              <a:buFont typeface="Open Sans"/>
              <a:buChar char="○"/>
              <a:defRPr/>
            </a:lvl8pPr>
            <a:lvl9pPr lvl="8" rtl="0">
              <a:spcBef>
                <a:spcPts val="0"/>
              </a:spcBef>
              <a:spcAft>
                <a:spcPts val="0"/>
              </a:spcAft>
              <a:buClr>
                <a:srgbClr val="999999"/>
              </a:buClr>
              <a:buSzPts val="600"/>
              <a:buFont typeface="Open Sans"/>
              <a:buChar char="■"/>
              <a:defRPr/>
            </a:lvl9pPr>
          </a:lstStyle>
          <a:p>
            <a:endParaRPr/>
          </a:p>
        </p:txBody>
      </p:sp>
      <p:sp>
        <p:nvSpPr>
          <p:cNvPr id="3385" name="Google Shape;3385;p22"/>
          <p:cNvSpPr txBox="1">
            <a:spLocks noGrp="1"/>
          </p:cNvSpPr>
          <p:nvPr>
            <p:ph type="title"/>
          </p:nvPr>
        </p:nvSpPr>
        <p:spPr>
          <a:xfrm>
            <a:off x="711725" y="407075"/>
            <a:ext cx="77205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3386" name="Google Shape;3386;p22"/>
          <p:cNvGrpSpPr/>
          <p:nvPr/>
        </p:nvGrpSpPr>
        <p:grpSpPr>
          <a:xfrm>
            <a:off x="8459003" y="1200350"/>
            <a:ext cx="471893" cy="3482494"/>
            <a:chOff x="8459003" y="1200350"/>
            <a:chExt cx="471893" cy="3482494"/>
          </a:xfrm>
        </p:grpSpPr>
        <p:sp>
          <p:nvSpPr>
            <p:cNvPr id="3387" name="Google Shape;3387;p22"/>
            <p:cNvSpPr/>
            <p:nvPr/>
          </p:nvSpPr>
          <p:spPr>
            <a:xfrm>
              <a:off x="8531898" y="1200350"/>
              <a:ext cx="324027" cy="3482494"/>
            </a:xfrm>
            <a:custGeom>
              <a:avLst/>
              <a:gdLst/>
              <a:ahLst/>
              <a:cxnLst/>
              <a:rect l="l" t="t" r="r" b="b"/>
              <a:pathLst>
                <a:path w="2312" h="37416" extrusionOk="0">
                  <a:moveTo>
                    <a:pt x="0" y="1"/>
                  </a:moveTo>
                  <a:lnTo>
                    <a:pt x="2312" y="1"/>
                  </a:lnTo>
                  <a:lnTo>
                    <a:pt x="2312" y="37415"/>
                  </a:lnTo>
                  <a:lnTo>
                    <a:pt x="0" y="37415"/>
                  </a:ln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388" name="Google Shape;3388;p22"/>
            <p:cNvSpPr/>
            <p:nvPr/>
          </p:nvSpPr>
          <p:spPr>
            <a:xfrm rot="10800000">
              <a:off x="8459003" y="3795617"/>
              <a:ext cx="471893" cy="473015"/>
            </a:xfrm>
            <a:custGeom>
              <a:avLst/>
              <a:gdLst/>
              <a:ahLst/>
              <a:cxnLst/>
              <a:rect l="l" t="t" r="r" b="b"/>
              <a:pathLst>
                <a:path w="3367" h="3375" extrusionOk="0">
                  <a:moveTo>
                    <a:pt x="2962" y="1063"/>
                  </a:moveTo>
                  <a:lnTo>
                    <a:pt x="2962" y="420"/>
                  </a:lnTo>
                  <a:lnTo>
                    <a:pt x="2319" y="420"/>
                  </a:lnTo>
                  <a:lnTo>
                    <a:pt x="2319" y="1"/>
                  </a:lnTo>
                  <a:lnTo>
                    <a:pt x="1055" y="1"/>
                  </a:lnTo>
                  <a:lnTo>
                    <a:pt x="1055" y="412"/>
                  </a:lnTo>
                  <a:lnTo>
                    <a:pt x="412" y="412"/>
                  </a:lnTo>
                  <a:lnTo>
                    <a:pt x="412" y="1056"/>
                  </a:lnTo>
                  <a:lnTo>
                    <a:pt x="0" y="1056"/>
                  </a:lnTo>
                  <a:lnTo>
                    <a:pt x="0" y="2312"/>
                  </a:lnTo>
                  <a:lnTo>
                    <a:pt x="412" y="2312"/>
                  </a:lnTo>
                  <a:lnTo>
                    <a:pt x="412" y="2963"/>
                  </a:lnTo>
                  <a:lnTo>
                    <a:pt x="1055" y="2963"/>
                  </a:lnTo>
                  <a:lnTo>
                    <a:pt x="1055" y="3374"/>
                  </a:lnTo>
                  <a:lnTo>
                    <a:pt x="2312" y="3374"/>
                  </a:lnTo>
                  <a:lnTo>
                    <a:pt x="2312" y="2963"/>
                  </a:lnTo>
                  <a:lnTo>
                    <a:pt x="2955" y="2963"/>
                  </a:lnTo>
                  <a:lnTo>
                    <a:pt x="2955" y="2312"/>
                  </a:lnTo>
                  <a:lnTo>
                    <a:pt x="3366" y="2312"/>
                  </a:lnTo>
                  <a:lnTo>
                    <a:pt x="3366" y="1063"/>
                  </a:lnTo>
                  <a:close/>
                  <a:moveTo>
                    <a:pt x="1683" y="2327"/>
                  </a:moveTo>
                  <a:cubicBezTo>
                    <a:pt x="1122" y="2327"/>
                    <a:pt x="838" y="1639"/>
                    <a:pt x="1234" y="1243"/>
                  </a:cubicBezTo>
                  <a:cubicBezTo>
                    <a:pt x="1638" y="839"/>
                    <a:pt x="2327" y="1123"/>
                    <a:pt x="2327" y="1691"/>
                  </a:cubicBezTo>
                  <a:cubicBezTo>
                    <a:pt x="2327" y="2043"/>
                    <a:pt x="2035" y="2327"/>
                    <a:pt x="1683" y="2327"/>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389" name="Google Shape;3389;p22"/>
            <p:cNvSpPr/>
            <p:nvPr/>
          </p:nvSpPr>
          <p:spPr>
            <a:xfrm rot="10800000">
              <a:off x="8459003" y="2747272"/>
              <a:ext cx="471893" cy="471893"/>
            </a:xfrm>
            <a:custGeom>
              <a:avLst/>
              <a:gdLst/>
              <a:ahLst/>
              <a:cxnLst/>
              <a:rect l="l" t="t" r="r" b="b"/>
              <a:pathLst>
                <a:path w="3367" h="3367" extrusionOk="0">
                  <a:moveTo>
                    <a:pt x="2962" y="1055"/>
                  </a:moveTo>
                  <a:lnTo>
                    <a:pt x="2962" y="412"/>
                  </a:lnTo>
                  <a:lnTo>
                    <a:pt x="2319" y="412"/>
                  </a:lnTo>
                  <a:lnTo>
                    <a:pt x="2319" y="0"/>
                  </a:lnTo>
                  <a:lnTo>
                    <a:pt x="1055" y="0"/>
                  </a:lnTo>
                  <a:lnTo>
                    <a:pt x="1055" y="412"/>
                  </a:lnTo>
                  <a:lnTo>
                    <a:pt x="412" y="412"/>
                  </a:lnTo>
                  <a:lnTo>
                    <a:pt x="412" y="1055"/>
                  </a:lnTo>
                  <a:lnTo>
                    <a:pt x="0" y="1055"/>
                  </a:lnTo>
                  <a:lnTo>
                    <a:pt x="0" y="2312"/>
                  </a:lnTo>
                  <a:lnTo>
                    <a:pt x="412" y="2312"/>
                  </a:lnTo>
                  <a:lnTo>
                    <a:pt x="412" y="2955"/>
                  </a:lnTo>
                  <a:lnTo>
                    <a:pt x="1055" y="2955"/>
                  </a:lnTo>
                  <a:lnTo>
                    <a:pt x="1055" y="3366"/>
                  </a:lnTo>
                  <a:lnTo>
                    <a:pt x="2312" y="3366"/>
                  </a:lnTo>
                  <a:lnTo>
                    <a:pt x="2312" y="2955"/>
                  </a:lnTo>
                  <a:lnTo>
                    <a:pt x="2955" y="2955"/>
                  </a:lnTo>
                  <a:lnTo>
                    <a:pt x="2955" y="2312"/>
                  </a:lnTo>
                  <a:lnTo>
                    <a:pt x="3366" y="2312"/>
                  </a:lnTo>
                  <a:lnTo>
                    <a:pt x="3366" y="1055"/>
                  </a:lnTo>
                  <a:close/>
                  <a:moveTo>
                    <a:pt x="1683" y="2319"/>
                  </a:moveTo>
                  <a:cubicBezTo>
                    <a:pt x="1122" y="2319"/>
                    <a:pt x="838" y="1631"/>
                    <a:pt x="1234" y="1235"/>
                  </a:cubicBezTo>
                  <a:cubicBezTo>
                    <a:pt x="1638" y="831"/>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390" name="Google Shape;3390;p22"/>
            <p:cNvSpPr/>
            <p:nvPr/>
          </p:nvSpPr>
          <p:spPr>
            <a:xfrm rot="10800000">
              <a:off x="8459003" y="1696824"/>
              <a:ext cx="471893" cy="473996"/>
            </a:xfrm>
            <a:custGeom>
              <a:avLst/>
              <a:gdLst/>
              <a:ahLst/>
              <a:cxnLst/>
              <a:rect l="l" t="t" r="r" b="b"/>
              <a:pathLst>
                <a:path w="3367" h="3382" extrusionOk="0">
                  <a:moveTo>
                    <a:pt x="2962" y="1055"/>
                  </a:moveTo>
                  <a:lnTo>
                    <a:pt x="2962" y="412"/>
                  </a:lnTo>
                  <a:lnTo>
                    <a:pt x="2319" y="412"/>
                  </a:lnTo>
                  <a:lnTo>
                    <a:pt x="2319" y="0"/>
                  </a:lnTo>
                  <a:lnTo>
                    <a:pt x="1055" y="0"/>
                  </a:lnTo>
                  <a:lnTo>
                    <a:pt x="1055" y="412"/>
                  </a:lnTo>
                  <a:lnTo>
                    <a:pt x="412" y="412"/>
                  </a:lnTo>
                  <a:lnTo>
                    <a:pt x="412" y="1055"/>
                  </a:lnTo>
                  <a:lnTo>
                    <a:pt x="0" y="1055"/>
                  </a:lnTo>
                  <a:lnTo>
                    <a:pt x="0" y="2312"/>
                  </a:lnTo>
                  <a:lnTo>
                    <a:pt x="412" y="2312"/>
                  </a:lnTo>
                  <a:lnTo>
                    <a:pt x="412" y="2962"/>
                  </a:lnTo>
                  <a:lnTo>
                    <a:pt x="1055" y="2962"/>
                  </a:lnTo>
                  <a:lnTo>
                    <a:pt x="1055" y="3381"/>
                  </a:lnTo>
                  <a:lnTo>
                    <a:pt x="2312" y="3381"/>
                  </a:lnTo>
                  <a:lnTo>
                    <a:pt x="2312" y="2962"/>
                  </a:lnTo>
                  <a:lnTo>
                    <a:pt x="2955" y="2962"/>
                  </a:lnTo>
                  <a:lnTo>
                    <a:pt x="2955" y="2312"/>
                  </a:lnTo>
                  <a:lnTo>
                    <a:pt x="3366" y="2312"/>
                  </a:lnTo>
                  <a:lnTo>
                    <a:pt x="3366" y="1055"/>
                  </a:lnTo>
                  <a:close/>
                  <a:moveTo>
                    <a:pt x="1683" y="2319"/>
                  </a:moveTo>
                  <a:cubicBezTo>
                    <a:pt x="1122" y="2319"/>
                    <a:pt x="838" y="1638"/>
                    <a:pt x="1234" y="1235"/>
                  </a:cubicBezTo>
                  <a:cubicBezTo>
                    <a:pt x="1638" y="831"/>
                    <a:pt x="2327" y="1122"/>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grpSp>
        <p:nvGrpSpPr>
          <p:cNvPr id="3391" name="Google Shape;3391;p22"/>
          <p:cNvGrpSpPr/>
          <p:nvPr/>
        </p:nvGrpSpPr>
        <p:grpSpPr>
          <a:xfrm>
            <a:off x="213103" y="1200376"/>
            <a:ext cx="471893" cy="3482494"/>
            <a:chOff x="213103" y="1200376"/>
            <a:chExt cx="471893" cy="3482494"/>
          </a:xfrm>
        </p:grpSpPr>
        <p:sp>
          <p:nvSpPr>
            <p:cNvPr id="3392" name="Google Shape;3392;p22"/>
            <p:cNvSpPr/>
            <p:nvPr/>
          </p:nvSpPr>
          <p:spPr>
            <a:xfrm>
              <a:off x="286075" y="1200376"/>
              <a:ext cx="324027" cy="3482494"/>
            </a:xfrm>
            <a:custGeom>
              <a:avLst/>
              <a:gdLst/>
              <a:ahLst/>
              <a:cxnLst/>
              <a:rect l="l" t="t" r="r" b="b"/>
              <a:pathLst>
                <a:path w="2312" h="37416" extrusionOk="0">
                  <a:moveTo>
                    <a:pt x="0" y="1"/>
                  </a:moveTo>
                  <a:lnTo>
                    <a:pt x="2312" y="1"/>
                  </a:lnTo>
                  <a:lnTo>
                    <a:pt x="2312" y="37415"/>
                  </a:lnTo>
                  <a:lnTo>
                    <a:pt x="0" y="37415"/>
                  </a:ln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393" name="Google Shape;3393;p22"/>
            <p:cNvSpPr/>
            <p:nvPr/>
          </p:nvSpPr>
          <p:spPr>
            <a:xfrm rot="10800000">
              <a:off x="213103" y="3795617"/>
              <a:ext cx="471893" cy="473015"/>
            </a:xfrm>
            <a:custGeom>
              <a:avLst/>
              <a:gdLst/>
              <a:ahLst/>
              <a:cxnLst/>
              <a:rect l="l" t="t" r="r" b="b"/>
              <a:pathLst>
                <a:path w="3367" h="3375" extrusionOk="0">
                  <a:moveTo>
                    <a:pt x="2962" y="1063"/>
                  </a:moveTo>
                  <a:lnTo>
                    <a:pt x="2962" y="420"/>
                  </a:lnTo>
                  <a:lnTo>
                    <a:pt x="2319" y="420"/>
                  </a:lnTo>
                  <a:lnTo>
                    <a:pt x="2319" y="1"/>
                  </a:lnTo>
                  <a:lnTo>
                    <a:pt x="1055" y="1"/>
                  </a:lnTo>
                  <a:lnTo>
                    <a:pt x="1055" y="412"/>
                  </a:lnTo>
                  <a:lnTo>
                    <a:pt x="412" y="412"/>
                  </a:lnTo>
                  <a:lnTo>
                    <a:pt x="412" y="1056"/>
                  </a:lnTo>
                  <a:lnTo>
                    <a:pt x="0" y="1056"/>
                  </a:lnTo>
                  <a:lnTo>
                    <a:pt x="0" y="2312"/>
                  </a:lnTo>
                  <a:lnTo>
                    <a:pt x="412" y="2312"/>
                  </a:lnTo>
                  <a:lnTo>
                    <a:pt x="412" y="2963"/>
                  </a:lnTo>
                  <a:lnTo>
                    <a:pt x="1055" y="2963"/>
                  </a:lnTo>
                  <a:lnTo>
                    <a:pt x="1055" y="3374"/>
                  </a:lnTo>
                  <a:lnTo>
                    <a:pt x="2312" y="3374"/>
                  </a:lnTo>
                  <a:lnTo>
                    <a:pt x="2312" y="2963"/>
                  </a:lnTo>
                  <a:lnTo>
                    <a:pt x="2955" y="2963"/>
                  </a:lnTo>
                  <a:lnTo>
                    <a:pt x="2955" y="2312"/>
                  </a:lnTo>
                  <a:lnTo>
                    <a:pt x="3366" y="2312"/>
                  </a:lnTo>
                  <a:lnTo>
                    <a:pt x="3366" y="1063"/>
                  </a:lnTo>
                  <a:close/>
                  <a:moveTo>
                    <a:pt x="1683" y="2327"/>
                  </a:moveTo>
                  <a:cubicBezTo>
                    <a:pt x="1122" y="2327"/>
                    <a:pt x="838" y="1639"/>
                    <a:pt x="1234" y="1243"/>
                  </a:cubicBezTo>
                  <a:cubicBezTo>
                    <a:pt x="1638" y="839"/>
                    <a:pt x="2327" y="1123"/>
                    <a:pt x="2327" y="1691"/>
                  </a:cubicBezTo>
                  <a:cubicBezTo>
                    <a:pt x="2327" y="2043"/>
                    <a:pt x="2035" y="2327"/>
                    <a:pt x="1683" y="2327"/>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394" name="Google Shape;3394;p22"/>
            <p:cNvSpPr/>
            <p:nvPr/>
          </p:nvSpPr>
          <p:spPr>
            <a:xfrm rot="10800000">
              <a:off x="213103" y="1696824"/>
              <a:ext cx="471893" cy="473996"/>
            </a:xfrm>
            <a:custGeom>
              <a:avLst/>
              <a:gdLst/>
              <a:ahLst/>
              <a:cxnLst/>
              <a:rect l="l" t="t" r="r" b="b"/>
              <a:pathLst>
                <a:path w="3367" h="3382" extrusionOk="0">
                  <a:moveTo>
                    <a:pt x="2962" y="1055"/>
                  </a:moveTo>
                  <a:lnTo>
                    <a:pt x="2962" y="412"/>
                  </a:lnTo>
                  <a:lnTo>
                    <a:pt x="2319" y="412"/>
                  </a:lnTo>
                  <a:lnTo>
                    <a:pt x="2319" y="0"/>
                  </a:lnTo>
                  <a:lnTo>
                    <a:pt x="1055" y="0"/>
                  </a:lnTo>
                  <a:lnTo>
                    <a:pt x="1055" y="412"/>
                  </a:lnTo>
                  <a:lnTo>
                    <a:pt x="412" y="412"/>
                  </a:lnTo>
                  <a:lnTo>
                    <a:pt x="412" y="1055"/>
                  </a:lnTo>
                  <a:lnTo>
                    <a:pt x="0" y="1055"/>
                  </a:lnTo>
                  <a:lnTo>
                    <a:pt x="0" y="2312"/>
                  </a:lnTo>
                  <a:lnTo>
                    <a:pt x="412" y="2312"/>
                  </a:lnTo>
                  <a:lnTo>
                    <a:pt x="412" y="2962"/>
                  </a:lnTo>
                  <a:lnTo>
                    <a:pt x="1055" y="2962"/>
                  </a:lnTo>
                  <a:lnTo>
                    <a:pt x="1055" y="3381"/>
                  </a:lnTo>
                  <a:lnTo>
                    <a:pt x="2312" y="3381"/>
                  </a:lnTo>
                  <a:lnTo>
                    <a:pt x="2312" y="2962"/>
                  </a:lnTo>
                  <a:lnTo>
                    <a:pt x="2955" y="2962"/>
                  </a:lnTo>
                  <a:lnTo>
                    <a:pt x="2955" y="2312"/>
                  </a:lnTo>
                  <a:lnTo>
                    <a:pt x="3366" y="2312"/>
                  </a:lnTo>
                  <a:lnTo>
                    <a:pt x="3366" y="1055"/>
                  </a:lnTo>
                  <a:close/>
                  <a:moveTo>
                    <a:pt x="1683" y="2319"/>
                  </a:moveTo>
                  <a:cubicBezTo>
                    <a:pt x="1122" y="2319"/>
                    <a:pt x="838" y="1638"/>
                    <a:pt x="1234" y="1235"/>
                  </a:cubicBezTo>
                  <a:cubicBezTo>
                    <a:pt x="1638" y="831"/>
                    <a:pt x="2327" y="1122"/>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395" name="Google Shape;3395;p22"/>
            <p:cNvSpPr/>
            <p:nvPr/>
          </p:nvSpPr>
          <p:spPr>
            <a:xfrm rot="10800000">
              <a:off x="213103" y="2746772"/>
              <a:ext cx="471893" cy="471893"/>
            </a:xfrm>
            <a:custGeom>
              <a:avLst/>
              <a:gdLst/>
              <a:ahLst/>
              <a:cxnLst/>
              <a:rect l="l" t="t" r="r" b="b"/>
              <a:pathLst>
                <a:path w="3367" h="3367" extrusionOk="0">
                  <a:moveTo>
                    <a:pt x="2962" y="1055"/>
                  </a:moveTo>
                  <a:lnTo>
                    <a:pt x="2962" y="412"/>
                  </a:lnTo>
                  <a:lnTo>
                    <a:pt x="2319" y="412"/>
                  </a:lnTo>
                  <a:lnTo>
                    <a:pt x="2319" y="0"/>
                  </a:lnTo>
                  <a:lnTo>
                    <a:pt x="1055" y="0"/>
                  </a:lnTo>
                  <a:lnTo>
                    <a:pt x="1055" y="412"/>
                  </a:lnTo>
                  <a:lnTo>
                    <a:pt x="412" y="412"/>
                  </a:lnTo>
                  <a:lnTo>
                    <a:pt x="412" y="1055"/>
                  </a:lnTo>
                  <a:lnTo>
                    <a:pt x="0" y="1055"/>
                  </a:lnTo>
                  <a:lnTo>
                    <a:pt x="0" y="2312"/>
                  </a:lnTo>
                  <a:lnTo>
                    <a:pt x="412" y="2312"/>
                  </a:lnTo>
                  <a:lnTo>
                    <a:pt x="412" y="2955"/>
                  </a:lnTo>
                  <a:lnTo>
                    <a:pt x="1055" y="2955"/>
                  </a:lnTo>
                  <a:lnTo>
                    <a:pt x="1055" y="3366"/>
                  </a:lnTo>
                  <a:lnTo>
                    <a:pt x="2312" y="3366"/>
                  </a:lnTo>
                  <a:lnTo>
                    <a:pt x="2312" y="2955"/>
                  </a:lnTo>
                  <a:lnTo>
                    <a:pt x="2955" y="2955"/>
                  </a:lnTo>
                  <a:lnTo>
                    <a:pt x="2955" y="2312"/>
                  </a:lnTo>
                  <a:lnTo>
                    <a:pt x="3366" y="2312"/>
                  </a:lnTo>
                  <a:lnTo>
                    <a:pt x="3366" y="1055"/>
                  </a:lnTo>
                  <a:close/>
                  <a:moveTo>
                    <a:pt x="1683" y="2319"/>
                  </a:moveTo>
                  <a:cubicBezTo>
                    <a:pt x="1122" y="2319"/>
                    <a:pt x="838" y="1631"/>
                    <a:pt x="1234" y="1235"/>
                  </a:cubicBezTo>
                  <a:cubicBezTo>
                    <a:pt x="1638" y="831"/>
                    <a:pt x="2327" y="1115"/>
                    <a:pt x="2327" y="1683"/>
                  </a:cubicBezTo>
                  <a:cubicBezTo>
                    <a:pt x="2327" y="2035"/>
                    <a:pt x="2035" y="2319"/>
                    <a:pt x="1683" y="2319"/>
                  </a:cubicBez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grpSp>
        <p:nvGrpSpPr>
          <p:cNvPr id="3396" name="Google Shape;3396;p22"/>
          <p:cNvGrpSpPr/>
          <p:nvPr/>
        </p:nvGrpSpPr>
        <p:grpSpPr>
          <a:xfrm>
            <a:off x="3672" y="1109121"/>
            <a:ext cx="9133759" cy="194554"/>
            <a:chOff x="3672" y="1185321"/>
            <a:chExt cx="9133759" cy="194554"/>
          </a:xfrm>
        </p:grpSpPr>
        <p:sp>
          <p:nvSpPr>
            <p:cNvPr id="3397" name="Google Shape;3397;p22"/>
            <p:cNvSpPr/>
            <p:nvPr/>
          </p:nvSpPr>
          <p:spPr>
            <a:xfrm rot="5400000" flipH="1">
              <a:off x="-9853" y="1296510"/>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398" name="Google Shape;3398;p22"/>
            <p:cNvSpPr/>
            <p:nvPr/>
          </p:nvSpPr>
          <p:spPr>
            <a:xfrm rot="5400000" flipH="1">
              <a:off x="59462"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399" name="Google Shape;3399;p22"/>
            <p:cNvSpPr/>
            <p:nvPr/>
          </p:nvSpPr>
          <p:spPr>
            <a:xfrm rot="5400000" flipH="1">
              <a:off x="127087"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00" name="Google Shape;3400;p22"/>
            <p:cNvSpPr/>
            <p:nvPr/>
          </p:nvSpPr>
          <p:spPr>
            <a:xfrm rot="5400000" flipH="1">
              <a:off x="195528"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01" name="Google Shape;3401;p22"/>
            <p:cNvSpPr/>
            <p:nvPr/>
          </p:nvSpPr>
          <p:spPr>
            <a:xfrm rot="5400000" flipH="1">
              <a:off x="263969"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02" name="Google Shape;3402;p22"/>
            <p:cNvSpPr/>
            <p:nvPr/>
          </p:nvSpPr>
          <p:spPr>
            <a:xfrm rot="5400000" flipH="1">
              <a:off x="332468" y="1201019"/>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03" name="Google Shape;3403;p22"/>
            <p:cNvSpPr/>
            <p:nvPr/>
          </p:nvSpPr>
          <p:spPr>
            <a:xfrm rot="5400000" flipH="1">
              <a:off x="400035"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04" name="Google Shape;3404;p22"/>
            <p:cNvSpPr/>
            <p:nvPr/>
          </p:nvSpPr>
          <p:spPr>
            <a:xfrm rot="5400000" flipH="1">
              <a:off x="468476"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05" name="Google Shape;3405;p22"/>
            <p:cNvSpPr/>
            <p:nvPr/>
          </p:nvSpPr>
          <p:spPr>
            <a:xfrm rot="5400000" flipH="1">
              <a:off x="536101"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06" name="Google Shape;3406;p22"/>
            <p:cNvSpPr/>
            <p:nvPr/>
          </p:nvSpPr>
          <p:spPr>
            <a:xfrm rot="5400000" flipH="1">
              <a:off x="604541"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07" name="Google Shape;3407;p22"/>
            <p:cNvSpPr/>
            <p:nvPr/>
          </p:nvSpPr>
          <p:spPr>
            <a:xfrm rot="5400000" flipH="1">
              <a:off x="672633" y="1296918"/>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08" name="Google Shape;3408;p22"/>
            <p:cNvSpPr/>
            <p:nvPr/>
          </p:nvSpPr>
          <p:spPr>
            <a:xfrm rot="5400000" flipH="1">
              <a:off x="741482"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09" name="Google Shape;3409;p22"/>
            <p:cNvSpPr/>
            <p:nvPr/>
          </p:nvSpPr>
          <p:spPr>
            <a:xfrm rot="5400000" flipH="1">
              <a:off x="809048"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10" name="Google Shape;3410;p22"/>
            <p:cNvSpPr/>
            <p:nvPr/>
          </p:nvSpPr>
          <p:spPr>
            <a:xfrm rot="5400000" flipH="1">
              <a:off x="877489"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11" name="Google Shape;3411;p22"/>
            <p:cNvSpPr/>
            <p:nvPr/>
          </p:nvSpPr>
          <p:spPr>
            <a:xfrm rot="5400000" flipH="1">
              <a:off x="945114"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12" name="Google Shape;3412;p22"/>
            <p:cNvSpPr/>
            <p:nvPr/>
          </p:nvSpPr>
          <p:spPr>
            <a:xfrm rot="5400000" flipH="1">
              <a:off x="1013555"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13" name="Google Shape;3413;p22"/>
            <p:cNvSpPr/>
            <p:nvPr/>
          </p:nvSpPr>
          <p:spPr>
            <a:xfrm rot="5400000" flipH="1">
              <a:off x="1081180"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14" name="Google Shape;3414;p22"/>
            <p:cNvSpPr/>
            <p:nvPr/>
          </p:nvSpPr>
          <p:spPr>
            <a:xfrm rot="5400000" flipH="1">
              <a:off x="1150029" y="1200552"/>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15" name="Google Shape;3415;p22"/>
            <p:cNvSpPr/>
            <p:nvPr/>
          </p:nvSpPr>
          <p:spPr>
            <a:xfrm rot="5400000" flipH="1">
              <a:off x="1218120" y="129732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16" name="Google Shape;3416;p22"/>
            <p:cNvSpPr/>
            <p:nvPr/>
          </p:nvSpPr>
          <p:spPr>
            <a:xfrm rot="5400000" flipH="1">
              <a:off x="1286561" y="1201019"/>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17" name="Google Shape;3417;p22"/>
            <p:cNvSpPr/>
            <p:nvPr/>
          </p:nvSpPr>
          <p:spPr>
            <a:xfrm rot="5400000" flipH="1">
              <a:off x="1354127"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18" name="Google Shape;3418;p22"/>
            <p:cNvSpPr/>
            <p:nvPr/>
          </p:nvSpPr>
          <p:spPr>
            <a:xfrm rot="5400000" flipH="1">
              <a:off x="1422568"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19" name="Google Shape;3419;p22"/>
            <p:cNvSpPr/>
            <p:nvPr/>
          </p:nvSpPr>
          <p:spPr>
            <a:xfrm rot="5400000" flipH="1">
              <a:off x="1490193"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20" name="Google Shape;3420;p22"/>
            <p:cNvSpPr/>
            <p:nvPr/>
          </p:nvSpPr>
          <p:spPr>
            <a:xfrm rot="5400000" flipH="1">
              <a:off x="1558634"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21" name="Google Shape;3421;p22"/>
            <p:cNvSpPr/>
            <p:nvPr/>
          </p:nvSpPr>
          <p:spPr>
            <a:xfrm rot="5400000" flipH="1">
              <a:off x="1626259"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22" name="Google Shape;3422;p22"/>
            <p:cNvSpPr/>
            <p:nvPr/>
          </p:nvSpPr>
          <p:spPr>
            <a:xfrm rot="5400000" flipH="1">
              <a:off x="1695108" y="1200552"/>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23" name="Google Shape;3423;p22"/>
            <p:cNvSpPr/>
            <p:nvPr/>
          </p:nvSpPr>
          <p:spPr>
            <a:xfrm rot="5400000" flipH="1">
              <a:off x="1763141"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24" name="Google Shape;3424;p22"/>
            <p:cNvSpPr/>
            <p:nvPr/>
          </p:nvSpPr>
          <p:spPr>
            <a:xfrm rot="5400000" flipH="1">
              <a:off x="1831582"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25" name="Google Shape;3425;p22"/>
            <p:cNvSpPr/>
            <p:nvPr/>
          </p:nvSpPr>
          <p:spPr>
            <a:xfrm rot="5400000" flipH="1">
              <a:off x="1899206"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26" name="Google Shape;3426;p22"/>
            <p:cNvSpPr/>
            <p:nvPr/>
          </p:nvSpPr>
          <p:spPr>
            <a:xfrm rot="5400000" flipH="1">
              <a:off x="1967647"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27" name="Google Shape;3427;p22"/>
            <p:cNvSpPr/>
            <p:nvPr/>
          </p:nvSpPr>
          <p:spPr>
            <a:xfrm rot="5400000" flipH="1">
              <a:off x="2035272"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28" name="Google Shape;3428;p22"/>
            <p:cNvSpPr/>
            <p:nvPr/>
          </p:nvSpPr>
          <p:spPr>
            <a:xfrm rot="5400000" flipH="1">
              <a:off x="2103713"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29" name="Google Shape;3429;p22"/>
            <p:cNvSpPr/>
            <p:nvPr/>
          </p:nvSpPr>
          <p:spPr>
            <a:xfrm rot="5400000" flipH="1">
              <a:off x="2171804" y="1296918"/>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30" name="Google Shape;3430;p22"/>
            <p:cNvSpPr/>
            <p:nvPr/>
          </p:nvSpPr>
          <p:spPr>
            <a:xfrm rot="5400000" flipH="1">
              <a:off x="2240653"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31" name="Google Shape;3431;p22"/>
            <p:cNvSpPr/>
            <p:nvPr/>
          </p:nvSpPr>
          <p:spPr>
            <a:xfrm rot="5400000" flipH="1">
              <a:off x="2308220"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32" name="Google Shape;3432;p22"/>
            <p:cNvSpPr/>
            <p:nvPr/>
          </p:nvSpPr>
          <p:spPr>
            <a:xfrm rot="5400000" flipH="1">
              <a:off x="2376661"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33" name="Google Shape;3433;p22"/>
            <p:cNvSpPr/>
            <p:nvPr/>
          </p:nvSpPr>
          <p:spPr>
            <a:xfrm rot="5400000" flipH="1">
              <a:off x="2444285"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34" name="Google Shape;3434;p22"/>
            <p:cNvSpPr/>
            <p:nvPr/>
          </p:nvSpPr>
          <p:spPr>
            <a:xfrm rot="5400000" flipH="1">
              <a:off x="2512726"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35" name="Google Shape;3435;p22"/>
            <p:cNvSpPr/>
            <p:nvPr/>
          </p:nvSpPr>
          <p:spPr>
            <a:xfrm rot="5400000" flipH="1">
              <a:off x="2580351"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36" name="Google Shape;3436;p22"/>
            <p:cNvSpPr/>
            <p:nvPr/>
          </p:nvSpPr>
          <p:spPr>
            <a:xfrm rot="5400000" flipH="1">
              <a:off x="2649667"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37" name="Google Shape;3437;p22"/>
            <p:cNvSpPr/>
            <p:nvPr/>
          </p:nvSpPr>
          <p:spPr>
            <a:xfrm rot="5400000" flipH="1">
              <a:off x="2717291" y="129732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38" name="Google Shape;3438;p22"/>
            <p:cNvSpPr/>
            <p:nvPr/>
          </p:nvSpPr>
          <p:spPr>
            <a:xfrm rot="5400000" flipH="1">
              <a:off x="2785732" y="1201019"/>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39" name="Google Shape;3439;p22"/>
            <p:cNvSpPr/>
            <p:nvPr/>
          </p:nvSpPr>
          <p:spPr>
            <a:xfrm rot="5400000" flipH="1">
              <a:off x="2853299"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40" name="Google Shape;3440;p22"/>
            <p:cNvSpPr/>
            <p:nvPr/>
          </p:nvSpPr>
          <p:spPr>
            <a:xfrm rot="5400000" flipH="1">
              <a:off x="2921740"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41" name="Google Shape;3441;p22"/>
            <p:cNvSpPr/>
            <p:nvPr/>
          </p:nvSpPr>
          <p:spPr>
            <a:xfrm rot="5400000" flipH="1">
              <a:off x="2989365"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42" name="Google Shape;3442;p22"/>
            <p:cNvSpPr/>
            <p:nvPr/>
          </p:nvSpPr>
          <p:spPr>
            <a:xfrm rot="5400000" flipH="1">
              <a:off x="3058680"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43" name="Google Shape;3443;p22"/>
            <p:cNvSpPr/>
            <p:nvPr/>
          </p:nvSpPr>
          <p:spPr>
            <a:xfrm rot="5400000" flipH="1">
              <a:off x="3126305" y="129732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44" name="Google Shape;3444;p22"/>
            <p:cNvSpPr/>
            <p:nvPr/>
          </p:nvSpPr>
          <p:spPr>
            <a:xfrm rot="5400000" flipH="1">
              <a:off x="3194746"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45" name="Google Shape;3445;p22"/>
            <p:cNvSpPr/>
            <p:nvPr/>
          </p:nvSpPr>
          <p:spPr>
            <a:xfrm rot="5400000" flipH="1">
              <a:off x="3262312"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46" name="Google Shape;3446;p22"/>
            <p:cNvSpPr/>
            <p:nvPr/>
          </p:nvSpPr>
          <p:spPr>
            <a:xfrm rot="5400000" flipH="1">
              <a:off x="3330753"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47" name="Google Shape;3447;p22"/>
            <p:cNvSpPr/>
            <p:nvPr/>
          </p:nvSpPr>
          <p:spPr>
            <a:xfrm rot="5400000" flipH="1">
              <a:off x="3398378"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48" name="Google Shape;3448;p22"/>
            <p:cNvSpPr/>
            <p:nvPr/>
          </p:nvSpPr>
          <p:spPr>
            <a:xfrm rot="5400000" flipH="1">
              <a:off x="3467262"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49" name="Google Shape;3449;p22"/>
            <p:cNvSpPr/>
            <p:nvPr/>
          </p:nvSpPr>
          <p:spPr>
            <a:xfrm rot="5400000" flipH="1">
              <a:off x="3534887"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50" name="Google Shape;3450;p22"/>
            <p:cNvSpPr/>
            <p:nvPr/>
          </p:nvSpPr>
          <p:spPr>
            <a:xfrm rot="5400000" flipH="1">
              <a:off x="3603328"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51" name="Google Shape;3451;p22"/>
            <p:cNvSpPr/>
            <p:nvPr/>
          </p:nvSpPr>
          <p:spPr>
            <a:xfrm rot="5400000" flipH="1">
              <a:off x="3670952"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52" name="Google Shape;3452;p22"/>
            <p:cNvSpPr/>
            <p:nvPr/>
          </p:nvSpPr>
          <p:spPr>
            <a:xfrm rot="5400000" flipH="1">
              <a:off x="3739393"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53" name="Google Shape;3453;p22"/>
            <p:cNvSpPr/>
            <p:nvPr/>
          </p:nvSpPr>
          <p:spPr>
            <a:xfrm rot="5400000" flipH="1">
              <a:off x="3807485" y="129687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54" name="Google Shape;3454;p22"/>
            <p:cNvSpPr/>
            <p:nvPr/>
          </p:nvSpPr>
          <p:spPr>
            <a:xfrm rot="5400000" flipH="1">
              <a:off x="3876334" y="12009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55" name="Google Shape;3455;p22"/>
            <p:cNvSpPr/>
            <p:nvPr/>
          </p:nvSpPr>
          <p:spPr>
            <a:xfrm rot="5400000" flipH="1">
              <a:off x="3943900" y="129733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56" name="Google Shape;3456;p22"/>
            <p:cNvSpPr/>
            <p:nvPr/>
          </p:nvSpPr>
          <p:spPr>
            <a:xfrm rot="5400000" flipH="1">
              <a:off x="4012341"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57" name="Google Shape;3457;p22"/>
            <p:cNvSpPr/>
            <p:nvPr/>
          </p:nvSpPr>
          <p:spPr>
            <a:xfrm rot="5400000" flipH="1">
              <a:off x="4079966"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58" name="Google Shape;3458;p22"/>
            <p:cNvSpPr/>
            <p:nvPr/>
          </p:nvSpPr>
          <p:spPr>
            <a:xfrm rot="5400000" flipH="1">
              <a:off x="4148407"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59" name="Google Shape;3459;p22"/>
            <p:cNvSpPr/>
            <p:nvPr/>
          </p:nvSpPr>
          <p:spPr>
            <a:xfrm rot="5400000" flipH="1">
              <a:off x="4216032"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60" name="Google Shape;3460;p22"/>
            <p:cNvSpPr/>
            <p:nvPr/>
          </p:nvSpPr>
          <p:spPr>
            <a:xfrm rot="5400000" flipH="1">
              <a:off x="4285347" y="12009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61" name="Google Shape;3461;p22"/>
            <p:cNvSpPr/>
            <p:nvPr/>
          </p:nvSpPr>
          <p:spPr>
            <a:xfrm rot="5400000" flipH="1">
              <a:off x="4352972" y="129727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62" name="Google Shape;3462;p22"/>
            <p:cNvSpPr/>
            <p:nvPr/>
          </p:nvSpPr>
          <p:spPr>
            <a:xfrm rot="5400000" flipH="1">
              <a:off x="4421413" y="1200972"/>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63" name="Google Shape;3463;p22"/>
            <p:cNvSpPr/>
            <p:nvPr/>
          </p:nvSpPr>
          <p:spPr>
            <a:xfrm rot="5400000" flipH="1">
              <a:off x="4488979"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64" name="Google Shape;3464;p22"/>
            <p:cNvSpPr/>
            <p:nvPr/>
          </p:nvSpPr>
          <p:spPr>
            <a:xfrm rot="5400000" flipH="1">
              <a:off x="4557420"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65" name="Google Shape;3465;p22"/>
            <p:cNvSpPr/>
            <p:nvPr/>
          </p:nvSpPr>
          <p:spPr>
            <a:xfrm rot="5400000" flipH="1">
              <a:off x="4625045"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66" name="Google Shape;3466;p22"/>
            <p:cNvSpPr/>
            <p:nvPr/>
          </p:nvSpPr>
          <p:spPr>
            <a:xfrm rot="5400000" flipH="1">
              <a:off x="4694360" y="12009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67" name="Google Shape;3467;p22"/>
            <p:cNvSpPr/>
            <p:nvPr/>
          </p:nvSpPr>
          <p:spPr>
            <a:xfrm rot="5400000" flipH="1">
              <a:off x="4761985" y="129727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68" name="Google Shape;3468;p22"/>
            <p:cNvSpPr/>
            <p:nvPr/>
          </p:nvSpPr>
          <p:spPr>
            <a:xfrm rot="5400000" flipH="1">
              <a:off x="4830426" y="12009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69" name="Google Shape;3469;p22"/>
            <p:cNvSpPr/>
            <p:nvPr/>
          </p:nvSpPr>
          <p:spPr>
            <a:xfrm rot="5400000" flipH="1">
              <a:off x="4897993" y="129733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70" name="Google Shape;3470;p22"/>
            <p:cNvSpPr/>
            <p:nvPr/>
          </p:nvSpPr>
          <p:spPr>
            <a:xfrm rot="5400000" flipH="1">
              <a:off x="4966433"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71" name="Google Shape;3471;p22"/>
            <p:cNvSpPr/>
            <p:nvPr/>
          </p:nvSpPr>
          <p:spPr>
            <a:xfrm rot="5400000" flipH="1">
              <a:off x="5034058"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72" name="Google Shape;3472;p22"/>
            <p:cNvSpPr/>
            <p:nvPr/>
          </p:nvSpPr>
          <p:spPr>
            <a:xfrm rot="5400000" flipH="1">
              <a:off x="5102725"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73" name="Google Shape;3473;p22"/>
            <p:cNvSpPr/>
            <p:nvPr/>
          </p:nvSpPr>
          <p:spPr>
            <a:xfrm rot="5400000" flipH="1">
              <a:off x="5170350"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74" name="Google Shape;3474;p22"/>
            <p:cNvSpPr/>
            <p:nvPr/>
          </p:nvSpPr>
          <p:spPr>
            <a:xfrm rot="5400000" flipH="1">
              <a:off x="5238791"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75" name="Google Shape;3475;p22"/>
            <p:cNvSpPr/>
            <p:nvPr/>
          </p:nvSpPr>
          <p:spPr>
            <a:xfrm rot="5400000" flipH="1">
              <a:off x="5306882" y="1296036"/>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76" name="Google Shape;3476;p22"/>
            <p:cNvSpPr/>
            <p:nvPr/>
          </p:nvSpPr>
          <p:spPr>
            <a:xfrm rot="5400000" flipH="1">
              <a:off x="5375731" y="12001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77" name="Google Shape;3477;p22"/>
            <p:cNvSpPr/>
            <p:nvPr/>
          </p:nvSpPr>
          <p:spPr>
            <a:xfrm rot="5400000" flipH="1">
              <a:off x="5443297" y="1296502"/>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78" name="Google Shape;3478;p22"/>
            <p:cNvSpPr/>
            <p:nvPr/>
          </p:nvSpPr>
          <p:spPr>
            <a:xfrm rot="5400000" flipH="1">
              <a:off x="5511738"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79" name="Google Shape;3479;p22"/>
            <p:cNvSpPr/>
            <p:nvPr/>
          </p:nvSpPr>
          <p:spPr>
            <a:xfrm rot="5400000" flipH="1">
              <a:off x="5579363"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80" name="Google Shape;3480;p22"/>
            <p:cNvSpPr/>
            <p:nvPr/>
          </p:nvSpPr>
          <p:spPr>
            <a:xfrm rot="5400000" flipH="1">
              <a:off x="5647804"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81" name="Google Shape;3481;p22"/>
            <p:cNvSpPr/>
            <p:nvPr/>
          </p:nvSpPr>
          <p:spPr>
            <a:xfrm rot="5400000" flipH="1">
              <a:off x="5715429"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82" name="Google Shape;3482;p22"/>
            <p:cNvSpPr/>
            <p:nvPr/>
          </p:nvSpPr>
          <p:spPr>
            <a:xfrm rot="5400000" flipH="1">
              <a:off x="5784744" y="12001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83" name="Google Shape;3483;p22"/>
            <p:cNvSpPr/>
            <p:nvPr/>
          </p:nvSpPr>
          <p:spPr>
            <a:xfrm rot="5400000" flipH="1">
              <a:off x="5852369" y="129644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84" name="Google Shape;3484;p22"/>
            <p:cNvSpPr/>
            <p:nvPr/>
          </p:nvSpPr>
          <p:spPr>
            <a:xfrm rot="5400000" flipH="1">
              <a:off x="5920810" y="120013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85" name="Google Shape;3485;p22"/>
            <p:cNvSpPr/>
            <p:nvPr/>
          </p:nvSpPr>
          <p:spPr>
            <a:xfrm rot="5400000" flipH="1">
              <a:off x="5988376"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86" name="Google Shape;3486;p22"/>
            <p:cNvSpPr/>
            <p:nvPr/>
          </p:nvSpPr>
          <p:spPr>
            <a:xfrm rot="5400000" flipH="1">
              <a:off x="6056817"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87" name="Google Shape;3487;p22"/>
            <p:cNvSpPr/>
            <p:nvPr/>
          </p:nvSpPr>
          <p:spPr>
            <a:xfrm rot="5400000" flipH="1">
              <a:off x="6124442"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88" name="Google Shape;3488;p22"/>
            <p:cNvSpPr/>
            <p:nvPr/>
          </p:nvSpPr>
          <p:spPr>
            <a:xfrm rot="5400000" flipH="1">
              <a:off x="6193758" y="12001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89" name="Google Shape;3489;p22"/>
            <p:cNvSpPr/>
            <p:nvPr/>
          </p:nvSpPr>
          <p:spPr>
            <a:xfrm rot="5400000" flipH="1">
              <a:off x="6261382" y="129644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90" name="Google Shape;3490;p22"/>
            <p:cNvSpPr/>
            <p:nvPr/>
          </p:nvSpPr>
          <p:spPr>
            <a:xfrm rot="5400000" flipH="1">
              <a:off x="6329823" y="12001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91" name="Google Shape;3491;p22"/>
            <p:cNvSpPr/>
            <p:nvPr/>
          </p:nvSpPr>
          <p:spPr>
            <a:xfrm rot="5400000" flipH="1">
              <a:off x="6397390" y="1296502"/>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92" name="Google Shape;3492;p22"/>
            <p:cNvSpPr/>
            <p:nvPr/>
          </p:nvSpPr>
          <p:spPr>
            <a:xfrm rot="5400000" flipH="1">
              <a:off x="6465831"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93" name="Google Shape;3493;p22"/>
            <p:cNvSpPr/>
            <p:nvPr/>
          </p:nvSpPr>
          <p:spPr>
            <a:xfrm rot="5400000" flipH="1">
              <a:off x="6533456"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94" name="Google Shape;3494;p22"/>
            <p:cNvSpPr/>
            <p:nvPr/>
          </p:nvSpPr>
          <p:spPr>
            <a:xfrm rot="5400000" flipH="1">
              <a:off x="6601859" y="120014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95" name="Google Shape;3495;p22"/>
            <p:cNvSpPr/>
            <p:nvPr/>
          </p:nvSpPr>
          <p:spPr>
            <a:xfrm rot="5400000" flipH="1">
              <a:off x="6669425" y="129651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96" name="Google Shape;3496;p22"/>
            <p:cNvSpPr/>
            <p:nvPr/>
          </p:nvSpPr>
          <p:spPr>
            <a:xfrm rot="5400000" flipH="1">
              <a:off x="6737866" y="120008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97" name="Google Shape;3497;p22"/>
            <p:cNvSpPr/>
            <p:nvPr/>
          </p:nvSpPr>
          <p:spPr>
            <a:xfrm rot="5400000" flipH="1">
              <a:off x="6805491"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98" name="Google Shape;3498;p22"/>
            <p:cNvSpPr/>
            <p:nvPr/>
          </p:nvSpPr>
          <p:spPr>
            <a:xfrm rot="5400000" flipH="1">
              <a:off x="6873932" y="120008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99" name="Google Shape;3499;p22"/>
            <p:cNvSpPr/>
            <p:nvPr/>
          </p:nvSpPr>
          <p:spPr>
            <a:xfrm rot="5400000" flipH="1">
              <a:off x="6941557"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00" name="Google Shape;3500;p22"/>
            <p:cNvSpPr/>
            <p:nvPr/>
          </p:nvSpPr>
          <p:spPr>
            <a:xfrm rot="5400000" flipH="1">
              <a:off x="7010872" y="120014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01" name="Google Shape;3501;p22"/>
            <p:cNvSpPr/>
            <p:nvPr/>
          </p:nvSpPr>
          <p:spPr>
            <a:xfrm rot="5400000" flipH="1">
              <a:off x="7078497" y="129645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02" name="Google Shape;3502;p22"/>
            <p:cNvSpPr/>
            <p:nvPr/>
          </p:nvSpPr>
          <p:spPr>
            <a:xfrm rot="5400000" flipH="1">
              <a:off x="7146938" y="120014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03" name="Google Shape;3503;p22"/>
            <p:cNvSpPr/>
            <p:nvPr/>
          </p:nvSpPr>
          <p:spPr>
            <a:xfrm rot="5400000" flipH="1">
              <a:off x="7214504"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04" name="Google Shape;3504;p22"/>
            <p:cNvSpPr/>
            <p:nvPr/>
          </p:nvSpPr>
          <p:spPr>
            <a:xfrm rot="5400000" flipH="1">
              <a:off x="7282945" y="120008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05" name="Google Shape;3505;p22"/>
            <p:cNvSpPr/>
            <p:nvPr/>
          </p:nvSpPr>
          <p:spPr>
            <a:xfrm rot="5400000" flipH="1">
              <a:off x="7350570"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06" name="Google Shape;3506;p22"/>
            <p:cNvSpPr/>
            <p:nvPr/>
          </p:nvSpPr>
          <p:spPr>
            <a:xfrm rot="5400000" flipH="1">
              <a:off x="7419885" y="120014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07" name="Google Shape;3507;p22"/>
            <p:cNvSpPr/>
            <p:nvPr/>
          </p:nvSpPr>
          <p:spPr>
            <a:xfrm rot="5400000" flipH="1">
              <a:off x="7487510" y="129645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08" name="Google Shape;3508;p22"/>
            <p:cNvSpPr/>
            <p:nvPr/>
          </p:nvSpPr>
          <p:spPr>
            <a:xfrm rot="5400000" flipH="1">
              <a:off x="7555951" y="120014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09" name="Google Shape;3509;p22"/>
            <p:cNvSpPr/>
            <p:nvPr/>
          </p:nvSpPr>
          <p:spPr>
            <a:xfrm rot="5400000" flipH="1">
              <a:off x="7623518" y="129651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10" name="Google Shape;3510;p22"/>
            <p:cNvSpPr/>
            <p:nvPr/>
          </p:nvSpPr>
          <p:spPr>
            <a:xfrm rot="5400000" flipH="1">
              <a:off x="7691958" y="120008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11" name="Google Shape;3511;p22"/>
            <p:cNvSpPr/>
            <p:nvPr/>
          </p:nvSpPr>
          <p:spPr>
            <a:xfrm rot="5400000" flipH="1">
              <a:off x="7759583"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12" name="Google Shape;3512;p22"/>
            <p:cNvSpPr/>
            <p:nvPr/>
          </p:nvSpPr>
          <p:spPr>
            <a:xfrm rot="5400000" flipH="1">
              <a:off x="7828250"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13" name="Google Shape;3513;p22"/>
            <p:cNvSpPr/>
            <p:nvPr/>
          </p:nvSpPr>
          <p:spPr>
            <a:xfrm rot="5400000" flipH="1">
              <a:off x="7895875"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14" name="Google Shape;3514;p22"/>
            <p:cNvSpPr/>
            <p:nvPr/>
          </p:nvSpPr>
          <p:spPr>
            <a:xfrm rot="5400000" flipH="1">
              <a:off x="7964316"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15" name="Google Shape;3515;p22"/>
            <p:cNvSpPr/>
            <p:nvPr/>
          </p:nvSpPr>
          <p:spPr>
            <a:xfrm rot="5400000" flipH="1">
              <a:off x="8032407" y="129521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16" name="Google Shape;3516;p22"/>
            <p:cNvSpPr/>
            <p:nvPr/>
          </p:nvSpPr>
          <p:spPr>
            <a:xfrm rot="5400000" flipH="1">
              <a:off x="8101256" y="119931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17" name="Google Shape;3517;p22"/>
            <p:cNvSpPr/>
            <p:nvPr/>
          </p:nvSpPr>
          <p:spPr>
            <a:xfrm rot="5400000" flipH="1">
              <a:off x="8168822" y="1295677"/>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18" name="Google Shape;3518;p22"/>
            <p:cNvSpPr/>
            <p:nvPr/>
          </p:nvSpPr>
          <p:spPr>
            <a:xfrm rot="5400000" flipH="1">
              <a:off x="8237263"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19" name="Google Shape;3519;p22"/>
            <p:cNvSpPr/>
            <p:nvPr/>
          </p:nvSpPr>
          <p:spPr>
            <a:xfrm rot="5400000" flipH="1">
              <a:off x="8304888"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20" name="Google Shape;3520;p22"/>
            <p:cNvSpPr/>
            <p:nvPr/>
          </p:nvSpPr>
          <p:spPr>
            <a:xfrm rot="5400000" flipH="1">
              <a:off x="8373329"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21" name="Google Shape;3521;p22"/>
            <p:cNvSpPr/>
            <p:nvPr/>
          </p:nvSpPr>
          <p:spPr>
            <a:xfrm rot="5400000" flipH="1">
              <a:off x="8440954"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22" name="Google Shape;3522;p22"/>
            <p:cNvSpPr/>
            <p:nvPr/>
          </p:nvSpPr>
          <p:spPr>
            <a:xfrm rot="5400000" flipH="1">
              <a:off x="8510269" y="119931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23" name="Google Shape;3523;p22"/>
            <p:cNvSpPr/>
            <p:nvPr/>
          </p:nvSpPr>
          <p:spPr>
            <a:xfrm rot="5400000" flipH="1">
              <a:off x="8577894" y="129561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24" name="Google Shape;3524;p22"/>
            <p:cNvSpPr/>
            <p:nvPr/>
          </p:nvSpPr>
          <p:spPr>
            <a:xfrm rot="5400000" flipH="1">
              <a:off x="8646335" y="1199312"/>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25" name="Google Shape;3525;p22"/>
            <p:cNvSpPr/>
            <p:nvPr/>
          </p:nvSpPr>
          <p:spPr>
            <a:xfrm rot="5400000" flipH="1">
              <a:off x="8713901"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26" name="Google Shape;3526;p22"/>
            <p:cNvSpPr/>
            <p:nvPr/>
          </p:nvSpPr>
          <p:spPr>
            <a:xfrm rot="5400000" flipH="1">
              <a:off x="8782342"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27" name="Google Shape;3527;p22"/>
            <p:cNvSpPr/>
            <p:nvPr/>
          </p:nvSpPr>
          <p:spPr>
            <a:xfrm rot="5400000" flipH="1">
              <a:off x="8849967"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28" name="Google Shape;3528;p22"/>
            <p:cNvSpPr/>
            <p:nvPr/>
          </p:nvSpPr>
          <p:spPr>
            <a:xfrm rot="5400000" flipH="1">
              <a:off x="8919283" y="119931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29" name="Google Shape;3529;p22"/>
            <p:cNvSpPr/>
            <p:nvPr/>
          </p:nvSpPr>
          <p:spPr>
            <a:xfrm rot="5400000" flipH="1">
              <a:off x="8986907" y="129561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30" name="Google Shape;3530;p22"/>
            <p:cNvSpPr/>
            <p:nvPr/>
          </p:nvSpPr>
          <p:spPr>
            <a:xfrm rot="5400000" flipH="1">
              <a:off x="9055348" y="119931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grpSp>
        <p:nvGrpSpPr>
          <p:cNvPr id="3531" name="Google Shape;3531;p22"/>
          <p:cNvGrpSpPr/>
          <p:nvPr/>
        </p:nvGrpSpPr>
        <p:grpSpPr>
          <a:xfrm>
            <a:off x="0" y="4584572"/>
            <a:ext cx="9144000" cy="578878"/>
            <a:chOff x="0" y="4584572"/>
            <a:chExt cx="9144000" cy="578878"/>
          </a:xfrm>
        </p:grpSpPr>
        <p:sp>
          <p:nvSpPr>
            <p:cNvPr id="3532" name="Google Shape;3532;p22"/>
            <p:cNvSpPr/>
            <p:nvPr/>
          </p:nvSpPr>
          <p:spPr>
            <a:xfrm>
              <a:off x="0" y="4677450"/>
              <a:ext cx="9144000" cy="4860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33" name="Google Shape;3533;p22"/>
            <p:cNvSpPr/>
            <p:nvPr/>
          </p:nvSpPr>
          <p:spPr>
            <a:xfrm rot="5400000">
              <a:off x="-9853" y="4598097"/>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34" name="Google Shape;3534;p22"/>
            <p:cNvSpPr/>
            <p:nvPr/>
          </p:nvSpPr>
          <p:spPr>
            <a:xfrm rot="5400000">
              <a:off x="59462"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35" name="Google Shape;3535;p22"/>
            <p:cNvSpPr/>
            <p:nvPr/>
          </p:nvSpPr>
          <p:spPr>
            <a:xfrm rot="5400000">
              <a:off x="127087"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36" name="Google Shape;3536;p22"/>
            <p:cNvSpPr/>
            <p:nvPr/>
          </p:nvSpPr>
          <p:spPr>
            <a:xfrm rot="5400000">
              <a:off x="195528"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37" name="Google Shape;3537;p22"/>
            <p:cNvSpPr/>
            <p:nvPr/>
          </p:nvSpPr>
          <p:spPr>
            <a:xfrm rot="5400000">
              <a:off x="263969" y="459897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38" name="Google Shape;3538;p22"/>
            <p:cNvSpPr/>
            <p:nvPr/>
          </p:nvSpPr>
          <p:spPr>
            <a:xfrm rot="5400000">
              <a:off x="332468" y="469533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39" name="Google Shape;3539;p22"/>
            <p:cNvSpPr/>
            <p:nvPr/>
          </p:nvSpPr>
          <p:spPr>
            <a:xfrm rot="5400000">
              <a:off x="400035"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40" name="Google Shape;3540;p22"/>
            <p:cNvSpPr/>
            <p:nvPr/>
          </p:nvSpPr>
          <p:spPr>
            <a:xfrm rot="5400000">
              <a:off x="468476"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41" name="Google Shape;3541;p22"/>
            <p:cNvSpPr/>
            <p:nvPr/>
          </p:nvSpPr>
          <p:spPr>
            <a:xfrm rot="5400000">
              <a:off x="536101"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42" name="Google Shape;3542;p22"/>
            <p:cNvSpPr/>
            <p:nvPr/>
          </p:nvSpPr>
          <p:spPr>
            <a:xfrm rot="5400000">
              <a:off x="604541"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43" name="Google Shape;3543;p22"/>
            <p:cNvSpPr/>
            <p:nvPr/>
          </p:nvSpPr>
          <p:spPr>
            <a:xfrm rot="5400000">
              <a:off x="672633" y="4598505"/>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44" name="Google Shape;3544;p22"/>
            <p:cNvSpPr/>
            <p:nvPr/>
          </p:nvSpPr>
          <p:spPr>
            <a:xfrm rot="5400000">
              <a:off x="741482" y="46953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45" name="Google Shape;3545;p22"/>
            <p:cNvSpPr/>
            <p:nvPr/>
          </p:nvSpPr>
          <p:spPr>
            <a:xfrm rot="5400000">
              <a:off x="809048" y="459897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46" name="Google Shape;3546;p22"/>
            <p:cNvSpPr/>
            <p:nvPr/>
          </p:nvSpPr>
          <p:spPr>
            <a:xfrm rot="5400000">
              <a:off x="877489"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47" name="Google Shape;3547;p22"/>
            <p:cNvSpPr/>
            <p:nvPr/>
          </p:nvSpPr>
          <p:spPr>
            <a:xfrm rot="5400000">
              <a:off x="945114"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48" name="Google Shape;3548;p22"/>
            <p:cNvSpPr/>
            <p:nvPr/>
          </p:nvSpPr>
          <p:spPr>
            <a:xfrm rot="5400000">
              <a:off x="1013555"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49" name="Google Shape;3549;p22"/>
            <p:cNvSpPr/>
            <p:nvPr/>
          </p:nvSpPr>
          <p:spPr>
            <a:xfrm rot="5400000">
              <a:off x="1081180"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50" name="Google Shape;3550;p22"/>
            <p:cNvSpPr/>
            <p:nvPr/>
          </p:nvSpPr>
          <p:spPr>
            <a:xfrm rot="5400000">
              <a:off x="1150029" y="4694870"/>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51" name="Google Shape;3551;p22"/>
            <p:cNvSpPr/>
            <p:nvPr/>
          </p:nvSpPr>
          <p:spPr>
            <a:xfrm rot="5400000">
              <a:off x="1218120" y="4598913"/>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52" name="Google Shape;3552;p22"/>
            <p:cNvSpPr/>
            <p:nvPr/>
          </p:nvSpPr>
          <p:spPr>
            <a:xfrm rot="5400000">
              <a:off x="1286561" y="469533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53" name="Google Shape;3553;p22"/>
            <p:cNvSpPr/>
            <p:nvPr/>
          </p:nvSpPr>
          <p:spPr>
            <a:xfrm rot="5400000">
              <a:off x="1354127"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54" name="Google Shape;3554;p22"/>
            <p:cNvSpPr/>
            <p:nvPr/>
          </p:nvSpPr>
          <p:spPr>
            <a:xfrm rot="5400000">
              <a:off x="1422568"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55" name="Google Shape;3555;p22"/>
            <p:cNvSpPr/>
            <p:nvPr/>
          </p:nvSpPr>
          <p:spPr>
            <a:xfrm rot="5400000">
              <a:off x="1490193"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56" name="Google Shape;3556;p22"/>
            <p:cNvSpPr/>
            <p:nvPr/>
          </p:nvSpPr>
          <p:spPr>
            <a:xfrm rot="5400000">
              <a:off x="1558634"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57" name="Google Shape;3557;p22"/>
            <p:cNvSpPr/>
            <p:nvPr/>
          </p:nvSpPr>
          <p:spPr>
            <a:xfrm rot="5400000">
              <a:off x="1626259"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58" name="Google Shape;3558;p22"/>
            <p:cNvSpPr/>
            <p:nvPr/>
          </p:nvSpPr>
          <p:spPr>
            <a:xfrm rot="5400000">
              <a:off x="1695108" y="4694870"/>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59" name="Google Shape;3559;p22"/>
            <p:cNvSpPr/>
            <p:nvPr/>
          </p:nvSpPr>
          <p:spPr>
            <a:xfrm rot="5400000">
              <a:off x="1763141" y="459897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60" name="Google Shape;3560;p22"/>
            <p:cNvSpPr/>
            <p:nvPr/>
          </p:nvSpPr>
          <p:spPr>
            <a:xfrm rot="5400000">
              <a:off x="1831582"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61" name="Google Shape;3561;p22"/>
            <p:cNvSpPr/>
            <p:nvPr/>
          </p:nvSpPr>
          <p:spPr>
            <a:xfrm rot="5400000">
              <a:off x="1899206"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62" name="Google Shape;3562;p22"/>
            <p:cNvSpPr/>
            <p:nvPr/>
          </p:nvSpPr>
          <p:spPr>
            <a:xfrm rot="5400000">
              <a:off x="1967647"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63" name="Google Shape;3563;p22"/>
            <p:cNvSpPr/>
            <p:nvPr/>
          </p:nvSpPr>
          <p:spPr>
            <a:xfrm rot="5400000">
              <a:off x="2035272"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64" name="Google Shape;3564;p22"/>
            <p:cNvSpPr/>
            <p:nvPr/>
          </p:nvSpPr>
          <p:spPr>
            <a:xfrm rot="5400000">
              <a:off x="2103713"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65" name="Google Shape;3565;p22"/>
            <p:cNvSpPr/>
            <p:nvPr/>
          </p:nvSpPr>
          <p:spPr>
            <a:xfrm rot="5400000">
              <a:off x="2171804" y="4598505"/>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66" name="Google Shape;3566;p22"/>
            <p:cNvSpPr/>
            <p:nvPr/>
          </p:nvSpPr>
          <p:spPr>
            <a:xfrm rot="5400000">
              <a:off x="2240653" y="46953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67" name="Google Shape;3567;p22"/>
            <p:cNvSpPr/>
            <p:nvPr/>
          </p:nvSpPr>
          <p:spPr>
            <a:xfrm rot="5400000">
              <a:off x="2308220" y="459897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68" name="Google Shape;3568;p22"/>
            <p:cNvSpPr/>
            <p:nvPr/>
          </p:nvSpPr>
          <p:spPr>
            <a:xfrm rot="5400000">
              <a:off x="2376661"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69" name="Google Shape;3569;p22"/>
            <p:cNvSpPr/>
            <p:nvPr/>
          </p:nvSpPr>
          <p:spPr>
            <a:xfrm rot="5400000">
              <a:off x="2444285"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70" name="Google Shape;3570;p22"/>
            <p:cNvSpPr/>
            <p:nvPr/>
          </p:nvSpPr>
          <p:spPr>
            <a:xfrm rot="5400000">
              <a:off x="2512726"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71" name="Google Shape;3571;p22"/>
            <p:cNvSpPr/>
            <p:nvPr/>
          </p:nvSpPr>
          <p:spPr>
            <a:xfrm rot="5400000">
              <a:off x="2580351"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72" name="Google Shape;3572;p22"/>
            <p:cNvSpPr/>
            <p:nvPr/>
          </p:nvSpPr>
          <p:spPr>
            <a:xfrm rot="5400000">
              <a:off x="2649667" y="46953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73" name="Google Shape;3573;p22"/>
            <p:cNvSpPr/>
            <p:nvPr/>
          </p:nvSpPr>
          <p:spPr>
            <a:xfrm rot="5400000">
              <a:off x="2717291" y="4598913"/>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74" name="Google Shape;3574;p22"/>
            <p:cNvSpPr/>
            <p:nvPr/>
          </p:nvSpPr>
          <p:spPr>
            <a:xfrm rot="5400000">
              <a:off x="2785732" y="469533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75" name="Google Shape;3575;p22"/>
            <p:cNvSpPr/>
            <p:nvPr/>
          </p:nvSpPr>
          <p:spPr>
            <a:xfrm rot="5400000">
              <a:off x="2853299"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76" name="Google Shape;3576;p22"/>
            <p:cNvSpPr/>
            <p:nvPr/>
          </p:nvSpPr>
          <p:spPr>
            <a:xfrm rot="5400000">
              <a:off x="2921740"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77" name="Google Shape;3577;p22"/>
            <p:cNvSpPr/>
            <p:nvPr/>
          </p:nvSpPr>
          <p:spPr>
            <a:xfrm rot="5400000">
              <a:off x="2989365"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78" name="Google Shape;3578;p22"/>
            <p:cNvSpPr/>
            <p:nvPr/>
          </p:nvSpPr>
          <p:spPr>
            <a:xfrm rot="5400000">
              <a:off x="3058680" y="46953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79" name="Google Shape;3579;p22"/>
            <p:cNvSpPr/>
            <p:nvPr/>
          </p:nvSpPr>
          <p:spPr>
            <a:xfrm rot="5400000">
              <a:off x="3126305" y="4598913"/>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80" name="Google Shape;3580;p22"/>
            <p:cNvSpPr/>
            <p:nvPr/>
          </p:nvSpPr>
          <p:spPr>
            <a:xfrm rot="5400000">
              <a:off x="3194746" y="46953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81" name="Google Shape;3581;p22"/>
            <p:cNvSpPr/>
            <p:nvPr/>
          </p:nvSpPr>
          <p:spPr>
            <a:xfrm rot="5400000">
              <a:off x="3262312" y="459897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82" name="Google Shape;3582;p22"/>
            <p:cNvSpPr/>
            <p:nvPr/>
          </p:nvSpPr>
          <p:spPr>
            <a:xfrm rot="5400000">
              <a:off x="3330753"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83" name="Google Shape;3583;p22"/>
            <p:cNvSpPr/>
            <p:nvPr/>
          </p:nvSpPr>
          <p:spPr>
            <a:xfrm rot="5400000">
              <a:off x="3398378"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84" name="Google Shape;3584;p22"/>
            <p:cNvSpPr/>
            <p:nvPr/>
          </p:nvSpPr>
          <p:spPr>
            <a:xfrm rot="5400000">
              <a:off x="3467262"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85" name="Google Shape;3585;p22"/>
            <p:cNvSpPr/>
            <p:nvPr/>
          </p:nvSpPr>
          <p:spPr>
            <a:xfrm rot="5400000">
              <a:off x="3534887"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86" name="Google Shape;3586;p22"/>
            <p:cNvSpPr/>
            <p:nvPr/>
          </p:nvSpPr>
          <p:spPr>
            <a:xfrm rot="5400000">
              <a:off x="3603328"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87" name="Google Shape;3587;p22"/>
            <p:cNvSpPr/>
            <p:nvPr/>
          </p:nvSpPr>
          <p:spPr>
            <a:xfrm rot="5400000">
              <a:off x="3670952"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88" name="Google Shape;3588;p22"/>
            <p:cNvSpPr/>
            <p:nvPr/>
          </p:nvSpPr>
          <p:spPr>
            <a:xfrm rot="5400000">
              <a:off x="3739393"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89" name="Google Shape;3589;p22"/>
            <p:cNvSpPr/>
            <p:nvPr/>
          </p:nvSpPr>
          <p:spPr>
            <a:xfrm rot="5400000">
              <a:off x="3807485" y="459855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90" name="Google Shape;3590;p22"/>
            <p:cNvSpPr/>
            <p:nvPr/>
          </p:nvSpPr>
          <p:spPr>
            <a:xfrm rot="5400000">
              <a:off x="3876334" y="469538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91" name="Google Shape;3591;p22"/>
            <p:cNvSpPr/>
            <p:nvPr/>
          </p:nvSpPr>
          <p:spPr>
            <a:xfrm rot="5400000">
              <a:off x="3943900" y="459901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92" name="Google Shape;3592;p22"/>
            <p:cNvSpPr/>
            <p:nvPr/>
          </p:nvSpPr>
          <p:spPr>
            <a:xfrm rot="5400000">
              <a:off x="4012341"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93" name="Google Shape;3593;p22"/>
            <p:cNvSpPr/>
            <p:nvPr/>
          </p:nvSpPr>
          <p:spPr>
            <a:xfrm rot="5400000">
              <a:off x="4079966"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94" name="Google Shape;3594;p22"/>
            <p:cNvSpPr/>
            <p:nvPr/>
          </p:nvSpPr>
          <p:spPr>
            <a:xfrm rot="5400000">
              <a:off x="4148407"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95" name="Google Shape;3595;p22"/>
            <p:cNvSpPr/>
            <p:nvPr/>
          </p:nvSpPr>
          <p:spPr>
            <a:xfrm rot="5400000">
              <a:off x="4216032"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96" name="Google Shape;3596;p22"/>
            <p:cNvSpPr/>
            <p:nvPr/>
          </p:nvSpPr>
          <p:spPr>
            <a:xfrm rot="5400000">
              <a:off x="4285347" y="469538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97" name="Google Shape;3597;p22"/>
            <p:cNvSpPr/>
            <p:nvPr/>
          </p:nvSpPr>
          <p:spPr>
            <a:xfrm rot="5400000">
              <a:off x="4352972" y="459896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98" name="Google Shape;3598;p22"/>
            <p:cNvSpPr/>
            <p:nvPr/>
          </p:nvSpPr>
          <p:spPr>
            <a:xfrm rot="5400000">
              <a:off x="4421413" y="4695383"/>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599" name="Google Shape;3599;p22"/>
            <p:cNvSpPr/>
            <p:nvPr/>
          </p:nvSpPr>
          <p:spPr>
            <a:xfrm rot="5400000">
              <a:off x="4488979"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00" name="Google Shape;3600;p22"/>
            <p:cNvSpPr/>
            <p:nvPr/>
          </p:nvSpPr>
          <p:spPr>
            <a:xfrm rot="5400000">
              <a:off x="4557420"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01" name="Google Shape;3601;p22"/>
            <p:cNvSpPr/>
            <p:nvPr/>
          </p:nvSpPr>
          <p:spPr>
            <a:xfrm rot="5400000">
              <a:off x="4625045"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02" name="Google Shape;3602;p22"/>
            <p:cNvSpPr/>
            <p:nvPr/>
          </p:nvSpPr>
          <p:spPr>
            <a:xfrm rot="5400000">
              <a:off x="4694360" y="469538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03" name="Google Shape;3603;p22"/>
            <p:cNvSpPr/>
            <p:nvPr/>
          </p:nvSpPr>
          <p:spPr>
            <a:xfrm rot="5400000">
              <a:off x="4761985" y="459896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04" name="Google Shape;3604;p22"/>
            <p:cNvSpPr/>
            <p:nvPr/>
          </p:nvSpPr>
          <p:spPr>
            <a:xfrm rot="5400000">
              <a:off x="4830426" y="469538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05" name="Google Shape;3605;p22"/>
            <p:cNvSpPr/>
            <p:nvPr/>
          </p:nvSpPr>
          <p:spPr>
            <a:xfrm rot="5400000">
              <a:off x="4897993" y="459901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06" name="Google Shape;3606;p22"/>
            <p:cNvSpPr/>
            <p:nvPr/>
          </p:nvSpPr>
          <p:spPr>
            <a:xfrm rot="5400000">
              <a:off x="4966433"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07" name="Google Shape;3607;p22"/>
            <p:cNvSpPr/>
            <p:nvPr/>
          </p:nvSpPr>
          <p:spPr>
            <a:xfrm rot="5400000">
              <a:off x="5034058"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08" name="Google Shape;3608;p22"/>
            <p:cNvSpPr/>
            <p:nvPr/>
          </p:nvSpPr>
          <p:spPr>
            <a:xfrm rot="5400000">
              <a:off x="5102725"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09" name="Google Shape;3609;p22"/>
            <p:cNvSpPr/>
            <p:nvPr/>
          </p:nvSpPr>
          <p:spPr>
            <a:xfrm rot="5400000">
              <a:off x="5170350"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10" name="Google Shape;3610;p22"/>
            <p:cNvSpPr/>
            <p:nvPr/>
          </p:nvSpPr>
          <p:spPr>
            <a:xfrm rot="5400000">
              <a:off x="5238791"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11" name="Google Shape;3611;p22"/>
            <p:cNvSpPr/>
            <p:nvPr/>
          </p:nvSpPr>
          <p:spPr>
            <a:xfrm rot="5400000">
              <a:off x="5306882" y="4599387"/>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12" name="Google Shape;3612;p22"/>
            <p:cNvSpPr/>
            <p:nvPr/>
          </p:nvSpPr>
          <p:spPr>
            <a:xfrm rot="5400000">
              <a:off x="5375731" y="46962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13" name="Google Shape;3613;p22"/>
            <p:cNvSpPr/>
            <p:nvPr/>
          </p:nvSpPr>
          <p:spPr>
            <a:xfrm rot="5400000">
              <a:off x="5443297" y="459985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14" name="Google Shape;3614;p22"/>
            <p:cNvSpPr/>
            <p:nvPr/>
          </p:nvSpPr>
          <p:spPr>
            <a:xfrm rot="5400000">
              <a:off x="5511738"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15" name="Google Shape;3615;p22"/>
            <p:cNvSpPr/>
            <p:nvPr/>
          </p:nvSpPr>
          <p:spPr>
            <a:xfrm rot="5400000">
              <a:off x="5579363"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16" name="Google Shape;3616;p22"/>
            <p:cNvSpPr/>
            <p:nvPr/>
          </p:nvSpPr>
          <p:spPr>
            <a:xfrm rot="5400000">
              <a:off x="5647804"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17" name="Google Shape;3617;p22"/>
            <p:cNvSpPr/>
            <p:nvPr/>
          </p:nvSpPr>
          <p:spPr>
            <a:xfrm rot="5400000">
              <a:off x="5715429"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18" name="Google Shape;3618;p22"/>
            <p:cNvSpPr/>
            <p:nvPr/>
          </p:nvSpPr>
          <p:spPr>
            <a:xfrm rot="5400000">
              <a:off x="5784744" y="46962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19" name="Google Shape;3619;p22"/>
            <p:cNvSpPr/>
            <p:nvPr/>
          </p:nvSpPr>
          <p:spPr>
            <a:xfrm rot="5400000">
              <a:off x="5852369" y="4599795"/>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20" name="Google Shape;3620;p22"/>
            <p:cNvSpPr/>
            <p:nvPr/>
          </p:nvSpPr>
          <p:spPr>
            <a:xfrm rot="5400000">
              <a:off x="5920810" y="4696219"/>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21" name="Google Shape;3621;p22"/>
            <p:cNvSpPr/>
            <p:nvPr/>
          </p:nvSpPr>
          <p:spPr>
            <a:xfrm rot="5400000">
              <a:off x="5988376"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22" name="Google Shape;3622;p22"/>
            <p:cNvSpPr/>
            <p:nvPr/>
          </p:nvSpPr>
          <p:spPr>
            <a:xfrm rot="5400000">
              <a:off x="6056817"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23" name="Google Shape;3623;p22"/>
            <p:cNvSpPr/>
            <p:nvPr/>
          </p:nvSpPr>
          <p:spPr>
            <a:xfrm rot="5400000">
              <a:off x="6124442"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24" name="Google Shape;3624;p22"/>
            <p:cNvSpPr/>
            <p:nvPr/>
          </p:nvSpPr>
          <p:spPr>
            <a:xfrm rot="5400000">
              <a:off x="6193758" y="46962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25" name="Google Shape;3625;p22"/>
            <p:cNvSpPr/>
            <p:nvPr/>
          </p:nvSpPr>
          <p:spPr>
            <a:xfrm rot="5400000">
              <a:off x="6261382" y="4599795"/>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26" name="Google Shape;3626;p22"/>
            <p:cNvSpPr/>
            <p:nvPr/>
          </p:nvSpPr>
          <p:spPr>
            <a:xfrm rot="5400000">
              <a:off x="6329823" y="46962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27" name="Google Shape;3627;p22"/>
            <p:cNvSpPr/>
            <p:nvPr/>
          </p:nvSpPr>
          <p:spPr>
            <a:xfrm rot="5400000">
              <a:off x="6397390" y="459985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28" name="Google Shape;3628;p22"/>
            <p:cNvSpPr/>
            <p:nvPr/>
          </p:nvSpPr>
          <p:spPr>
            <a:xfrm rot="5400000">
              <a:off x="6465831"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29" name="Google Shape;3629;p22"/>
            <p:cNvSpPr/>
            <p:nvPr/>
          </p:nvSpPr>
          <p:spPr>
            <a:xfrm rot="5400000">
              <a:off x="6533456"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30" name="Google Shape;3630;p22"/>
            <p:cNvSpPr/>
            <p:nvPr/>
          </p:nvSpPr>
          <p:spPr>
            <a:xfrm rot="5400000">
              <a:off x="6601859" y="469620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31" name="Google Shape;3631;p22"/>
            <p:cNvSpPr/>
            <p:nvPr/>
          </p:nvSpPr>
          <p:spPr>
            <a:xfrm rot="5400000">
              <a:off x="6669425" y="459984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32" name="Google Shape;3632;p22"/>
            <p:cNvSpPr/>
            <p:nvPr/>
          </p:nvSpPr>
          <p:spPr>
            <a:xfrm rot="5400000">
              <a:off x="6737866" y="469615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33" name="Google Shape;3633;p22"/>
            <p:cNvSpPr/>
            <p:nvPr/>
          </p:nvSpPr>
          <p:spPr>
            <a:xfrm rot="5400000">
              <a:off x="6805491" y="459984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34" name="Google Shape;3634;p22"/>
            <p:cNvSpPr/>
            <p:nvPr/>
          </p:nvSpPr>
          <p:spPr>
            <a:xfrm rot="5400000">
              <a:off x="6873932" y="469615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35" name="Google Shape;3635;p22"/>
            <p:cNvSpPr/>
            <p:nvPr/>
          </p:nvSpPr>
          <p:spPr>
            <a:xfrm rot="5400000">
              <a:off x="6941557" y="459984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36" name="Google Shape;3636;p22"/>
            <p:cNvSpPr/>
            <p:nvPr/>
          </p:nvSpPr>
          <p:spPr>
            <a:xfrm rot="5400000">
              <a:off x="7010872" y="469620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37" name="Google Shape;3637;p22"/>
            <p:cNvSpPr/>
            <p:nvPr/>
          </p:nvSpPr>
          <p:spPr>
            <a:xfrm rot="5400000">
              <a:off x="7078497" y="4599785"/>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38" name="Google Shape;3638;p22"/>
            <p:cNvSpPr/>
            <p:nvPr/>
          </p:nvSpPr>
          <p:spPr>
            <a:xfrm rot="5400000">
              <a:off x="7146938" y="4696208"/>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39" name="Google Shape;3639;p22"/>
            <p:cNvSpPr/>
            <p:nvPr/>
          </p:nvSpPr>
          <p:spPr>
            <a:xfrm rot="5400000">
              <a:off x="7214504" y="459984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40" name="Google Shape;3640;p22"/>
            <p:cNvSpPr/>
            <p:nvPr/>
          </p:nvSpPr>
          <p:spPr>
            <a:xfrm rot="5400000">
              <a:off x="7282945" y="469615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41" name="Google Shape;3641;p22"/>
            <p:cNvSpPr/>
            <p:nvPr/>
          </p:nvSpPr>
          <p:spPr>
            <a:xfrm rot="5400000">
              <a:off x="7350570" y="459984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42" name="Google Shape;3642;p22"/>
            <p:cNvSpPr/>
            <p:nvPr/>
          </p:nvSpPr>
          <p:spPr>
            <a:xfrm rot="5400000">
              <a:off x="7419885" y="469620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43" name="Google Shape;3643;p22"/>
            <p:cNvSpPr/>
            <p:nvPr/>
          </p:nvSpPr>
          <p:spPr>
            <a:xfrm rot="5400000">
              <a:off x="7487510" y="4599785"/>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44" name="Google Shape;3644;p22"/>
            <p:cNvSpPr/>
            <p:nvPr/>
          </p:nvSpPr>
          <p:spPr>
            <a:xfrm rot="5400000">
              <a:off x="7555951" y="469620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45" name="Google Shape;3645;p22"/>
            <p:cNvSpPr/>
            <p:nvPr/>
          </p:nvSpPr>
          <p:spPr>
            <a:xfrm rot="5400000">
              <a:off x="7623518" y="459984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46" name="Google Shape;3646;p22"/>
            <p:cNvSpPr/>
            <p:nvPr/>
          </p:nvSpPr>
          <p:spPr>
            <a:xfrm rot="5400000">
              <a:off x="7691958" y="469615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47" name="Google Shape;3647;p22"/>
            <p:cNvSpPr/>
            <p:nvPr/>
          </p:nvSpPr>
          <p:spPr>
            <a:xfrm rot="5400000">
              <a:off x="7759583" y="459984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48" name="Google Shape;3648;p22"/>
            <p:cNvSpPr/>
            <p:nvPr/>
          </p:nvSpPr>
          <p:spPr>
            <a:xfrm rot="5400000">
              <a:off x="7828250" y="469698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49" name="Google Shape;3649;p22"/>
            <p:cNvSpPr/>
            <p:nvPr/>
          </p:nvSpPr>
          <p:spPr>
            <a:xfrm rot="5400000">
              <a:off x="7895875" y="46006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50" name="Google Shape;3650;p22"/>
            <p:cNvSpPr/>
            <p:nvPr/>
          </p:nvSpPr>
          <p:spPr>
            <a:xfrm rot="5400000">
              <a:off x="7964316" y="469698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51" name="Google Shape;3651;p22"/>
            <p:cNvSpPr/>
            <p:nvPr/>
          </p:nvSpPr>
          <p:spPr>
            <a:xfrm rot="5400000">
              <a:off x="8032407" y="4600212"/>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52" name="Google Shape;3652;p22"/>
            <p:cNvSpPr/>
            <p:nvPr/>
          </p:nvSpPr>
          <p:spPr>
            <a:xfrm rot="5400000">
              <a:off x="8101256" y="4697044"/>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53" name="Google Shape;3653;p22"/>
            <p:cNvSpPr/>
            <p:nvPr/>
          </p:nvSpPr>
          <p:spPr>
            <a:xfrm rot="5400000">
              <a:off x="8168822" y="460067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54" name="Google Shape;3654;p22"/>
            <p:cNvSpPr/>
            <p:nvPr/>
          </p:nvSpPr>
          <p:spPr>
            <a:xfrm rot="5400000">
              <a:off x="8237263" y="469698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55" name="Google Shape;3655;p22"/>
            <p:cNvSpPr/>
            <p:nvPr/>
          </p:nvSpPr>
          <p:spPr>
            <a:xfrm rot="5400000">
              <a:off x="8304888" y="46006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56" name="Google Shape;3656;p22"/>
            <p:cNvSpPr/>
            <p:nvPr/>
          </p:nvSpPr>
          <p:spPr>
            <a:xfrm rot="5400000">
              <a:off x="8373329" y="469698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57" name="Google Shape;3657;p22"/>
            <p:cNvSpPr/>
            <p:nvPr/>
          </p:nvSpPr>
          <p:spPr>
            <a:xfrm rot="5400000">
              <a:off x="8440954" y="46006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58" name="Google Shape;3658;p22"/>
            <p:cNvSpPr/>
            <p:nvPr/>
          </p:nvSpPr>
          <p:spPr>
            <a:xfrm rot="5400000">
              <a:off x="8510269" y="4697044"/>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59" name="Google Shape;3659;p22"/>
            <p:cNvSpPr/>
            <p:nvPr/>
          </p:nvSpPr>
          <p:spPr>
            <a:xfrm rot="5400000">
              <a:off x="8577894" y="460062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60" name="Google Shape;3660;p22"/>
            <p:cNvSpPr/>
            <p:nvPr/>
          </p:nvSpPr>
          <p:spPr>
            <a:xfrm rot="5400000">
              <a:off x="8646335" y="4697044"/>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61" name="Google Shape;3661;p22"/>
            <p:cNvSpPr/>
            <p:nvPr/>
          </p:nvSpPr>
          <p:spPr>
            <a:xfrm rot="5400000">
              <a:off x="8713901" y="46006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62" name="Google Shape;3662;p22"/>
            <p:cNvSpPr/>
            <p:nvPr/>
          </p:nvSpPr>
          <p:spPr>
            <a:xfrm rot="5400000">
              <a:off x="8782342" y="469698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63" name="Google Shape;3663;p22"/>
            <p:cNvSpPr/>
            <p:nvPr/>
          </p:nvSpPr>
          <p:spPr>
            <a:xfrm rot="5400000">
              <a:off x="8849967" y="46006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64" name="Google Shape;3664;p22"/>
            <p:cNvSpPr/>
            <p:nvPr/>
          </p:nvSpPr>
          <p:spPr>
            <a:xfrm rot="5400000">
              <a:off x="8919283" y="4697044"/>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65" name="Google Shape;3665;p22"/>
            <p:cNvSpPr/>
            <p:nvPr/>
          </p:nvSpPr>
          <p:spPr>
            <a:xfrm rot="5400000">
              <a:off x="8986907" y="460062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66" name="Google Shape;3666;p22"/>
            <p:cNvSpPr/>
            <p:nvPr/>
          </p:nvSpPr>
          <p:spPr>
            <a:xfrm rot="5400000">
              <a:off x="9055348" y="4697044"/>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6">
    <p:spTree>
      <p:nvGrpSpPr>
        <p:cNvPr id="1" name="Shape 4588"/>
        <p:cNvGrpSpPr/>
        <p:nvPr/>
      </p:nvGrpSpPr>
      <p:grpSpPr>
        <a:xfrm>
          <a:off x="0" y="0"/>
          <a:ext cx="0" cy="0"/>
          <a:chOff x="0" y="0"/>
          <a:chExt cx="0" cy="0"/>
        </a:xfrm>
      </p:grpSpPr>
      <p:grpSp>
        <p:nvGrpSpPr>
          <p:cNvPr id="4589" name="Google Shape;4589;p29"/>
          <p:cNvGrpSpPr/>
          <p:nvPr/>
        </p:nvGrpSpPr>
        <p:grpSpPr>
          <a:xfrm>
            <a:off x="-3450" y="-18200"/>
            <a:ext cx="579208" cy="5184850"/>
            <a:chOff x="-3450" y="850"/>
            <a:chExt cx="579208" cy="5184850"/>
          </a:xfrm>
        </p:grpSpPr>
        <p:sp>
          <p:nvSpPr>
            <p:cNvPr id="4590" name="Google Shape;4590;p29"/>
            <p:cNvSpPr/>
            <p:nvPr/>
          </p:nvSpPr>
          <p:spPr>
            <a:xfrm rot="5400000">
              <a:off x="-2346750" y="2344150"/>
              <a:ext cx="5172900" cy="486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1" name="Google Shape;4591;p29"/>
            <p:cNvSpPr/>
            <p:nvPr/>
          </p:nvSpPr>
          <p:spPr>
            <a:xfrm rot="10800000">
              <a:off x="478868" y="4506"/>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2" name="Google Shape;4592;p29"/>
            <p:cNvSpPr/>
            <p:nvPr/>
          </p:nvSpPr>
          <p:spPr>
            <a:xfrm rot="10800000">
              <a:off x="382911" y="7422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3" name="Google Shape;4593;p29"/>
            <p:cNvSpPr/>
            <p:nvPr/>
          </p:nvSpPr>
          <p:spPr>
            <a:xfrm rot="10800000">
              <a:off x="478868" y="14232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4" name="Google Shape;4594;p29"/>
            <p:cNvSpPr/>
            <p:nvPr/>
          </p:nvSpPr>
          <p:spPr>
            <a:xfrm rot="10800000">
              <a:off x="382911" y="21029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5" name="Google Shape;4595;p29"/>
            <p:cNvSpPr/>
            <p:nvPr/>
          </p:nvSpPr>
          <p:spPr>
            <a:xfrm rot="10800000">
              <a:off x="478868" y="279202"/>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6" name="Google Shape;4596;p29"/>
            <p:cNvSpPr/>
            <p:nvPr/>
          </p:nvSpPr>
          <p:spPr>
            <a:xfrm rot="10800000">
              <a:off x="382911" y="347294"/>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7" name="Google Shape;4597;p29"/>
            <p:cNvSpPr/>
            <p:nvPr/>
          </p:nvSpPr>
          <p:spPr>
            <a:xfrm rot="10800000">
              <a:off x="478868" y="41526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8" name="Google Shape;4598;p29"/>
            <p:cNvSpPr/>
            <p:nvPr/>
          </p:nvSpPr>
          <p:spPr>
            <a:xfrm rot="10800000">
              <a:off x="382911" y="483243"/>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9" name="Google Shape;4599;p29"/>
            <p:cNvSpPr/>
            <p:nvPr/>
          </p:nvSpPr>
          <p:spPr>
            <a:xfrm rot="10800000">
              <a:off x="478868" y="55133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0" name="Google Shape;4600;p29"/>
            <p:cNvSpPr/>
            <p:nvPr/>
          </p:nvSpPr>
          <p:spPr>
            <a:xfrm rot="10800000">
              <a:off x="382911" y="61930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1" name="Google Shape;4601;p29"/>
            <p:cNvSpPr/>
            <p:nvPr/>
          </p:nvSpPr>
          <p:spPr>
            <a:xfrm rot="10800000">
              <a:off x="478868" y="687400"/>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2" name="Google Shape;4602;p29"/>
            <p:cNvSpPr/>
            <p:nvPr/>
          </p:nvSpPr>
          <p:spPr>
            <a:xfrm rot="10800000">
              <a:off x="382911" y="75630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3" name="Google Shape;4603;p29"/>
            <p:cNvSpPr/>
            <p:nvPr/>
          </p:nvSpPr>
          <p:spPr>
            <a:xfrm rot="10800000">
              <a:off x="478868" y="82428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4" name="Google Shape;4604;p29"/>
            <p:cNvSpPr/>
            <p:nvPr/>
          </p:nvSpPr>
          <p:spPr>
            <a:xfrm rot="10800000">
              <a:off x="382911" y="892256"/>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5" name="Google Shape;4605;p29"/>
            <p:cNvSpPr/>
            <p:nvPr/>
          </p:nvSpPr>
          <p:spPr>
            <a:xfrm rot="10800000">
              <a:off x="478868" y="96034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6" name="Google Shape;4606;p29"/>
            <p:cNvSpPr/>
            <p:nvPr/>
          </p:nvSpPr>
          <p:spPr>
            <a:xfrm rot="10800000">
              <a:off x="382911" y="102832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7" name="Google Shape;4607;p29"/>
            <p:cNvSpPr/>
            <p:nvPr/>
          </p:nvSpPr>
          <p:spPr>
            <a:xfrm rot="10800000">
              <a:off x="478868" y="10964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8" name="Google Shape;4608;p29"/>
            <p:cNvSpPr/>
            <p:nvPr/>
          </p:nvSpPr>
          <p:spPr>
            <a:xfrm rot="10800000">
              <a:off x="382911" y="1164388"/>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9" name="Google Shape;4609;p29"/>
            <p:cNvSpPr/>
            <p:nvPr/>
          </p:nvSpPr>
          <p:spPr>
            <a:xfrm rot="10800000">
              <a:off x="478868" y="1233295"/>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0" name="Google Shape;4610;p29"/>
            <p:cNvSpPr/>
            <p:nvPr/>
          </p:nvSpPr>
          <p:spPr>
            <a:xfrm rot="10800000">
              <a:off x="382911" y="1301386"/>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1" name="Google Shape;4611;p29"/>
            <p:cNvSpPr/>
            <p:nvPr/>
          </p:nvSpPr>
          <p:spPr>
            <a:xfrm rot="10800000">
              <a:off x="478868" y="136936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2" name="Google Shape;4612;p29"/>
            <p:cNvSpPr/>
            <p:nvPr/>
          </p:nvSpPr>
          <p:spPr>
            <a:xfrm rot="10800000">
              <a:off x="382911" y="143733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3" name="Google Shape;4613;p29"/>
            <p:cNvSpPr/>
            <p:nvPr/>
          </p:nvSpPr>
          <p:spPr>
            <a:xfrm rot="10800000">
              <a:off x="478868" y="150542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4" name="Google Shape;4614;p29"/>
            <p:cNvSpPr/>
            <p:nvPr/>
          </p:nvSpPr>
          <p:spPr>
            <a:xfrm rot="10800000">
              <a:off x="382911" y="1573401"/>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5" name="Google Shape;4615;p29"/>
            <p:cNvSpPr/>
            <p:nvPr/>
          </p:nvSpPr>
          <p:spPr>
            <a:xfrm rot="10800000">
              <a:off x="478868" y="164149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6" name="Google Shape;4616;p29"/>
            <p:cNvSpPr/>
            <p:nvPr/>
          </p:nvSpPr>
          <p:spPr>
            <a:xfrm rot="10800000">
              <a:off x="382911" y="1709467"/>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7" name="Google Shape;4617;p29"/>
            <p:cNvSpPr/>
            <p:nvPr/>
          </p:nvSpPr>
          <p:spPr>
            <a:xfrm rot="10800000">
              <a:off x="478868" y="177837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8" name="Google Shape;4618;p29"/>
            <p:cNvSpPr/>
            <p:nvPr/>
          </p:nvSpPr>
          <p:spPr>
            <a:xfrm rot="10800000">
              <a:off x="382911" y="184634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9" name="Google Shape;4619;p29"/>
            <p:cNvSpPr/>
            <p:nvPr/>
          </p:nvSpPr>
          <p:spPr>
            <a:xfrm rot="10800000">
              <a:off x="478868" y="1914440"/>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0" name="Google Shape;4620;p29"/>
            <p:cNvSpPr/>
            <p:nvPr/>
          </p:nvSpPr>
          <p:spPr>
            <a:xfrm rot="10800000">
              <a:off x="382911" y="19824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1" name="Google Shape;4621;p29"/>
            <p:cNvSpPr/>
            <p:nvPr/>
          </p:nvSpPr>
          <p:spPr>
            <a:xfrm rot="10800000">
              <a:off x="478868" y="205050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2" name="Google Shape;4622;p29"/>
            <p:cNvSpPr/>
            <p:nvPr/>
          </p:nvSpPr>
          <p:spPr>
            <a:xfrm rot="10800000">
              <a:off x="382911" y="211848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3" name="Google Shape;4623;p29"/>
            <p:cNvSpPr/>
            <p:nvPr/>
          </p:nvSpPr>
          <p:spPr>
            <a:xfrm rot="10800000">
              <a:off x="478868" y="218657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4" name="Google Shape;4624;p29"/>
            <p:cNvSpPr/>
            <p:nvPr/>
          </p:nvSpPr>
          <p:spPr>
            <a:xfrm rot="10800000">
              <a:off x="382911" y="225547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5" name="Google Shape;4625;p29"/>
            <p:cNvSpPr/>
            <p:nvPr/>
          </p:nvSpPr>
          <p:spPr>
            <a:xfrm rot="10800000">
              <a:off x="478868" y="232345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6" name="Google Shape;4626;p29"/>
            <p:cNvSpPr/>
            <p:nvPr/>
          </p:nvSpPr>
          <p:spPr>
            <a:xfrm rot="10800000">
              <a:off x="382911" y="239142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7" name="Google Shape;4627;p29"/>
            <p:cNvSpPr/>
            <p:nvPr/>
          </p:nvSpPr>
          <p:spPr>
            <a:xfrm rot="10800000">
              <a:off x="478868" y="2459519"/>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8" name="Google Shape;4628;p29"/>
            <p:cNvSpPr/>
            <p:nvPr/>
          </p:nvSpPr>
          <p:spPr>
            <a:xfrm rot="10800000">
              <a:off x="382911" y="2527493"/>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9" name="Google Shape;4629;p29"/>
            <p:cNvSpPr/>
            <p:nvPr/>
          </p:nvSpPr>
          <p:spPr>
            <a:xfrm rot="10800000">
              <a:off x="478868" y="259558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0" name="Google Shape;4630;p29"/>
            <p:cNvSpPr/>
            <p:nvPr/>
          </p:nvSpPr>
          <p:spPr>
            <a:xfrm rot="10800000">
              <a:off x="382911" y="266449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1" name="Google Shape;4631;p29"/>
            <p:cNvSpPr/>
            <p:nvPr/>
          </p:nvSpPr>
          <p:spPr>
            <a:xfrm rot="10800000">
              <a:off x="478868" y="273246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2" name="Google Shape;4632;p29"/>
            <p:cNvSpPr/>
            <p:nvPr/>
          </p:nvSpPr>
          <p:spPr>
            <a:xfrm rot="10800000">
              <a:off x="382911" y="2800558"/>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3" name="Google Shape;4633;p29"/>
            <p:cNvSpPr/>
            <p:nvPr/>
          </p:nvSpPr>
          <p:spPr>
            <a:xfrm rot="10800000">
              <a:off x="478868" y="286853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4" name="Google Shape;4634;p29"/>
            <p:cNvSpPr/>
            <p:nvPr/>
          </p:nvSpPr>
          <p:spPr>
            <a:xfrm rot="10800000">
              <a:off x="382911" y="2936507"/>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5" name="Google Shape;4635;p29"/>
            <p:cNvSpPr/>
            <p:nvPr/>
          </p:nvSpPr>
          <p:spPr>
            <a:xfrm rot="10800000">
              <a:off x="478868" y="300459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6" name="Google Shape;4636;p29"/>
            <p:cNvSpPr/>
            <p:nvPr/>
          </p:nvSpPr>
          <p:spPr>
            <a:xfrm rot="10800000">
              <a:off x="382911" y="3073505"/>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7" name="Google Shape;4637;p29"/>
            <p:cNvSpPr/>
            <p:nvPr/>
          </p:nvSpPr>
          <p:spPr>
            <a:xfrm rot="10800000">
              <a:off x="478868" y="314148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8" name="Google Shape;4638;p29"/>
            <p:cNvSpPr/>
            <p:nvPr/>
          </p:nvSpPr>
          <p:spPr>
            <a:xfrm rot="10800000">
              <a:off x="382911" y="3209571"/>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9" name="Google Shape;4639;p29"/>
            <p:cNvSpPr/>
            <p:nvPr/>
          </p:nvSpPr>
          <p:spPr>
            <a:xfrm rot="10800000">
              <a:off x="478868" y="3277546"/>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0" name="Google Shape;4640;p29"/>
            <p:cNvSpPr/>
            <p:nvPr/>
          </p:nvSpPr>
          <p:spPr>
            <a:xfrm rot="10800000">
              <a:off x="382911" y="334552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1" name="Google Shape;4641;p29"/>
            <p:cNvSpPr/>
            <p:nvPr/>
          </p:nvSpPr>
          <p:spPr>
            <a:xfrm rot="10800000">
              <a:off x="478868" y="341361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2" name="Google Shape;4642;p29"/>
            <p:cNvSpPr/>
            <p:nvPr/>
          </p:nvSpPr>
          <p:spPr>
            <a:xfrm rot="10800000">
              <a:off x="382864" y="348202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3" name="Google Shape;4643;p29"/>
            <p:cNvSpPr/>
            <p:nvPr/>
          </p:nvSpPr>
          <p:spPr>
            <a:xfrm rot="10800000">
              <a:off x="478821" y="3550120"/>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4" name="Google Shape;4644;p29"/>
            <p:cNvSpPr/>
            <p:nvPr/>
          </p:nvSpPr>
          <p:spPr>
            <a:xfrm rot="10800000">
              <a:off x="382864" y="361809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5" name="Google Shape;4645;p29"/>
            <p:cNvSpPr/>
            <p:nvPr/>
          </p:nvSpPr>
          <p:spPr>
            <a:xfrm rot="10800000">
              <a:off x="478821" y="368618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6" name="Google Shape;4646;p29"/>
            <p:cNvSpPr/>
            <p:nvPr/>
          </p:nvSpPr>
          <p:spPr>
            <a:xfrm rot="10800000">
              <a:off x="382864" y="3754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7" name="Google Shape;4647;p29"/>
            <p:cNvSpPr/>
            <p:nvPr/>
          </p:nvSpPr>
          <p:spPr>
            <a:xfrm rot="10800000">
              <a:off x="478821" y="382225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8" name="Google Shape;4648;p29"/>
            <p:cNvSpPr/>
            <p:nvPr/>
          </p:nvSpPr>
          <p:spPr>
            <a:xfrm rot="10800000">
              <a:off x="382864" y="389115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9" name="Google Shape;4649;p29"/>
            <p:cNvSpPr/>
            <p:nvPr/>
          </p:nvSpPr>
          <p:spPr>
            <a:xfrm rot="10800000">
              <a:off x="478821" y="395913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0" name="Google Shape;4650;p29"/>
            <p:cNvSpPr/>
            <p:nvPr/>
          </p:nvSpPr>
          <p:spPr>
            <a:xfrm rot="10800000">
              <a:off x="382864" y="402710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1" name="Google Shape;4651;p29"/>
            <p:cNvSpPr/>
            <p:nvPr/>
          </p:nvSpPr>
          <p:spPr>
            <a:xfrm rot="10800000">
              <a:off x="478821" y="4095199"/>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2" name="Google Shape;4652;p29"/>
            <p:cNvSpPr/>
            <p:nvPr/>
          </p:nvSpPr>
          <p:spPr>
            <a:xfrm rot="10800000">
              <a:off x="382864" y="416317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3" name="Google Shape;4653;p29"/>
            <p:cNvSpPr/>
            <p:nvPr/>
          </p:nvSpPr>
          <p:spPr>
            <a:xfrm rot="10800000">
              <a:off x="478821" y="423126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4" name="Google Shape;4654;p29"/>
            <p:cNvSpPr/>
            <p:nvPr/>
          </p:nvSpPr>
          <p:spPr>
            <a:xfrm rot="10800000">
              <a:off x="382864" y="43001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5" name="Google Shape;4655;p29"/>
            <p:cNvSpPr/>
            <p:nvPr/>
          </p:nvSpPr>
          <p:spPr>
            <a:xfrm rot="10800000">
              <a:off x="478821" y="4368147"/>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6" name="Google Shape;4656;p29"/>
            <p:cNvSpPr/>
            <p:nvPr/>
          </p:nvSpPr>
          <p:spPr>
            <a:xfrm rot="10800000">
              <a:off x="382864" y="4436238"/>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7" name="Google Shape;4657;p29"/>
            <p:cNvSpPr/>
            <p:nvPr/>
          </p:nvSpPr>
          <p:spPr>
            <a:xfrm rot="10800000">
              <a:off x="478821" y="450421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8" name="Google Shape;4658;p29"/>
            <p:cNvSpPr/>
            <p:nvPr/>
          </p:nvSpPr>
          <p:spPr>
            <a:xfrm rot="10800000">
              <a:off x="382864" y="4572187"/>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9" name="Google Shape;4659;p29"/>
            <p:cNvSpPr/>
            <p:nvPr/>
          </p:nvSpPr>
          <p:spPr>
            <a:xfrm rot="10800000">
              <a:off x="478821" y="46402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0" name="Google Shape;4660;p29"/>
            <p:cNvSpPr/>
            <p:nvPr/>
          </p:nvSpPr>
          <p:spPr>
            <a:xfrm rot="10800000">
              <a:off x="382864" y="4709186"/>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1" name="Google Shape;4661;p29"/>
            <p:cNvSpPr/>
            <p:nvPr/>
          </p:nvSpPr>
          <p:spPr>
            <a:xfrm rot="10800000">
              <a:off x="478821" y="477716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2" name="Google Shape;4662;p29"/>
            <p:cNvSpPr/>
            <p:nvPr/>
          </p:nvSpPr>
          <p:spPr>
            <a:xfrm rot="10800000">
              <a:off x="382864" y="4845251"/>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3" name="Google Shape;4663;p29"/>
            <p:cNvSpPr/>
            <p:nvPr/>
          </p:nvSpPr>
          <p:spPr>
            <a:xfrm rot="10800000">
              <a:off x="478821" y="4913226"/>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4" name="Google Shape;4664;p29"/>
            <p:cNvSpPr/>
            <p:nvPr/>
          </p:nvSpPr>
          <p:spPr>
            <a:xfrm rot="10800000">
              <a:off x="382864" y="498120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5" name="Google Shape;4665;p29"/>
            <p:cNvSpPr/>
            <p:nvPr/>
          </p:nvSpPr>
          <p:spPr>
            <a:xfrm rot="10800000">
              <a:off x="478821" y="504929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6" name="Google Shape;4666;p29"/>
            <p:cNvSpPr/>
            <p:nvPr/>
          </p:nvSpPr>
          <p:spPr>
            <a:xfrm rot="10800000">
              <a:off x="382029" y="511749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67" name="Google Shape;4667;p29"/>
          <p:cNvGrpSpPr/>
          <p:nvPr/>
        </p:nvGrpSpPr>
        <p:grpSpPr>
          <a:xfrm>
            <a:off x="8569186" y="-18200"/>
            <a:ext cx="579214" cy="5184850"/>
            <a:chOff x="8569186" y="850"/>
            <a:chExt cx="579214" cy="5184850"/>
          </a:xfrm>
        </p:grpSpPr>
        <p:sp>
          <p:nvSpPr>
            <p:cNvPr id="4668" name="Google Shape;4668;p29"/>
            <p:cNvSpPr/>
            <p:nvPr/>
          </p:nvSpPr>
          <p:spPr>
            <a:xfrm rot="-5400000" flipH="1">
              <a:off x="6318800" y="2344150"/>
              <a:ext cx="5172900" cy="486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9" name="Google Shape;4669;p29"/>
            <p:cNvSpPr/>
            <p:nvPr/>
          </p:nvSpPr>
          <p:spPr>
            <a:xfrm rot="10800000" flipH="1">
              <a:off x="8569186" y="4506"/>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0" name="Google Shape;4670;p29"/>
            <p:cNvSpPr/>
            <p:nvPr/>
          </p:nvSpPr>
          <p:spPr>
            <a:xfrm rot="10800000" flipH="1">
              <a:off x="8665959" y="7422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1" name="Google Shape;4671;p29"/>
            <p:cNvSpPr/>
            <p:nvPr/>
          </p:nvSpPr>
          <p:spPr>
            <a:xfrm rot="10800000" flipH="1">
              <a:off x="8569186" y="14232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2" name="Google Shape;4672;p29"/>
            <p:cNvSpPr/>
            <p:nvPr/>
          </p:nvSpPr>
          <p:spPr>
            <a:xfrm rot="10800000" flipH="1">
              <a:off x="8665959" y="21029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3" name="Google Shape;4673;p29"/>
            <p:cNvSpPr/>
            <p:nvPr/>
          </p:nvSpPr>
          <p:spPr>
            <a:xfrm rot="10800000" flipH="1">
              <a:off x="8569186" y="279202"/>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4" name="Google Shape;4674;p29"/>
            <p:cNvSpPr/>
            <p:nvPr/>
          </p:nvSpPr>
          <p:spPr>
            <a:xfrm rot="10800000" flipH="1">
              <a:off x="8665959" y="347294"/>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5" name="Google Shape;4675;p29"/>
            <p:cNvSpPr/>
            <p:nvPr/>
          </p:nvSpPr>
          <p:spPr>
            <a:xfrm rot="10800000" flipH="1">
              <a:off x="8569186" y="41526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6" name="Google Shape;4676;p29"/>
            <p:cNvSpPr/>
            <p:nvPr/>
          </p:nvSpPr>
          <p:spPr>
            <a:xfrm rot="10800000" flipH="1">
              <a:off x="8665959" y="483243"/>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7" name="Google Shape;4677;p29"/>
            <p:cNvSpPr/>
            <p:nvPr/>
          </p:nvSpPr>
          <p:spPr>
            <a:xfrm rot="10800000" flipH="1">
              <a:off x="8569186" y="55133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8" name="Google Shape;4678;p29"/>
            <p:cNvSpPr/>
            <p:nvPr/>
          </p:nvSpPr>
          <p:spPr>
            <a:xfrm rot="10800000" flipH="1">
              <a:off x="8665959" y="61930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9" name="Google Shape;4679;p29"/>
            <p:cNvSpPr/>
            <p:nvPr/>
          </p:nvSpPr>
          <p:spPr>
            <a:xfrm rot="10800000" flipH="1">
              <a:off x="8569186" y="687400"/>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0" name="Google Shape;4680;p29"/>
            <p:cNvSpPr/>
            <p:nvPr/>
          </p:nvSpPr>
          <p:spPr>
            <a:xfrm rot="10800000" flipH="1">
              <a:off x="8665959" y="75630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1" name="Google Shape;4681;p29"/>
            <p:cNvSpPr/>
            <p:nvPr/>
          </p:nvSpPr>
          <p:spPr>
            <a:xfrm rot="10800000" flipH="1">
              <a:off x="8569186" y="82428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2" name="Google Shape;4682;p29"/>
            <p:cNvSpPr/>
            <p:nvPr/>
          </p:nvSpPr>
          <p:spPr>
            <a:xfrm rot="10800000" flipH="1">
              <a:off x="8665959" y="892256"/>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3" name="Google Shape;4683;p29"/>
            <p:cNvSpPr/>
            <p:nvPr/>
          </p:nvSpPr>
          <p:spPr>
            <a:xfrm rot="10800000" flipH="1">
              <a:off x="8569186" y="96034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4" name="Google Shape;4684;p29"/>
            <p:cNvSpPr/>
            <p:nvPr/>
          </p:nvSpPr>
          <p:spPr>
            <a:xfrm rot="10800000" flipH="1">
              <a:off x="8665959" y="102832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5" name="Google Shape;4685;p29"/>
            <p:cNvSpPr/>
            <p:nvPr/>
          </p:nvSpPr>
          <p:spPr>
            <a:xfrm rot="10800000" flipH="1">
              <a:off x="8569186" y="10964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6" name="Google Shape;4686;p29"/>
            <p:cNvSpPr/>
            <p:nvPr/>
          </p:nvSpPr>
          <p:spPr>
            <a:xfrm rot="10800000" flipH="1">
              <a:off x="8665959" y="1164388"/>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7" name="Google Shape;4687;p29"/>
            <p:cNvSpPr/>
            <p:nvPr/>
          </p:nvSpPr>
          <p:spPr>
            <a:xfrm rot="10800000" flipH="1">
              <a:off x="8569186" y="1233295"/>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8" name="Google Shape;4688;p29"/>
            <p:cNvSpPr/>
            <p:nvPr/>
          </p:nvSpPr>
          <p:spPr>
            <a:xfrm rot="10800000" flipH="1">
              <a:off x="8665959" y="1301386"/>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9" name="Google Shape;4689;p29"/>
            <p:cNvSpPr/>
            <p:nvPr/>
          </p:nvSpPr>
          <p:spPr>
            <a:xfrm rot="10800000" flipH="1">
              <a:off x="8569186" y="136936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0" name="Google Shape;4690;p29"/>
            <p:cNvSpPr/>
            <p:nvPr/>
          </p:nvSpPr>
          <p:spPr>
            <a:xfrm rot="10800000" flipH="1">
              <a:off x="8665959" y="143733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1" name="Google Shape;4691;p29"/>
            <p:cNvSpPr/>
            <p:nvPr/>
          </p:nvSpPr>
          <p:spPr>
            <a:xfrm rot="10800000" flipH="1">
              <a:off x="8569186" y="150542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2" name="Google Shape;4692;p29"/>
            <p:cNvSpPr/>
            <p:nvPr/>
          </p:nvSpPr>
          <p:spPr>
            <a:xfrm rot="10800000" flipH="1">
              <a:off x="8665959" y="1573401"/>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3" name="Google Shape;4693;p29"/>
            <p:cNvSpPr/>
            <p:nvPr/>
          </p:nvSpPr>
          <p:spPr>
            <a:xfrm rot="10800000" flipH="1">
              <a:off x="8569186" y="164149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4" name="Google Shape;4694;p29"/>
            <p:cNvSpPr/>
            <p:nvPr/>
          </p:nvSpPr>
          <p:spPr>
            <a:xfrm rot="10800000" flipH="1">
              <a:off x="8665959" y="1709467"/>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5" name="Google Shape;4695;p29"/>
            <p:cNvSpPr/>
            <p:nvPr/>
          </p:nvSpPr>
          <p:spPr>
            <a:xfrm rot="10800000" flipH="1">
              <a:off x="8569186" y="177837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6" name="Google Shape;4696;p29"/>
            <p:cNvSpPr/>
            <p:nvPr/>
          </p:nvSpPr>
          <p:spPr>
            <a:xfrm rot="10800000" flipH="1">
              <a:off x="8665959" y="184634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7" name="Google Shape;4697;p29"/>
            <p:cNvSpPr/>
            <p:nvPr/>
          </p:nvSpPr>
          <p:spPr>
            <a:xfrm rot="10800000" flipH="1">
              <a:off x="8569186" y="1914440"/>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8" name="Google Shape;4698;p29"/>
            <p:cNvSpPr/>
            <p:nvPr/>
          </p:nvSpPr>
          <p:spPr>
            <a:xfrm rot="10800000" flipH="1">
              <a:off x="8665959" y="19824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9" name="Google Shape;4699;p29"/>
            <p:cNvSpPr/>
            <p:nvPr/>
          </p:nvSpPr>
          <p:spPr>
            <a:xfrm rot="10800000" flipH="1">
              <a:off x="8569186" y="205050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0" name="Google Shape;4700;p29"/>
            <p:cNvSpPr/>
            <p:nvPr/>
          </p:nvSpPr>
          <p:spPr>
            <a:xfrm rot="10800000" flipH="1">
              <a:off x="8665959" y="211848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1" name="Google Shape;4701;p29"/>
            <p:cNvSpPr/>
            <p:nvPr/>
          </p:nvSpPr>
          <p:spPr>
            <a:xfrm rot="10800000" flipH="1">
              <a:off x="8569186" y="218657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2" name="Google Shape;4702;p29"/>
            <p:cNvSpPr/>
            <p:nvPr/>
          </p:nvSpPr>
          <p:spPr>
            <a:xfrm rot="10800000" flipH="1">
              <a:off x="8665959" y="225547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3" name="Google Shape;4703;p29"/>
            <p:cNvSpPr/>
            <p:nvPr/>
          </p:nvSpPr>
          <p:spPr>
            <a:xfrm rot="10800000" flipH="1">
              <a:off x="8569186" y="232345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4" name="Google Shape;4704;p29"/>
            <p:cNvSpPr/>
            <p:nvPr/>
          </p:nvSpPr>
          <p:spPr>
            <a:xfrm rot="10800000" flipH="1">
              <a:off x="8665959" y="239142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5" name="Google Shape;4705;p29"/>
            <p:cNvSpPr/>
            <p:nvPr/>
          </p:nvSpPr>
          <p:spPr>
            <a:xfrm rot="10800000" flipH="1">
              <a:off x="8569186" y="2459519"/>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6" name="Google Shape;4706;p29"/>
            <p:cNvSpPr/>
            <p:nvPr/>
          </p:nvSpPr>
          <p:spPr>
            <a:xfrm rot="10800000" flipH="1">
              <a:off x="8665959" y="2527493"/>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7" name="Google Shape;4707;p29"/>
            <p:cNvSpPr/>
            <p:nvPr/>
          </p:nvSpPr>
          <p:spPr>
            <a:xfrm rot="10800000" flipH="1">
              <a:off x="8569186" y="259558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8" name="Google Shape;4708;p29"/>
            <p:cNvSpPr/>
            <p:nvPr/>
          </p:nvSpPr>
          <p:spPr>
            <a:xfrm rot="10800000" flipH="1">
              <a:off x="8665959" y="266449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9" name="Google Shape;4709;p29"/>
            <p:cNvSpPr/>
            <p:nvPr/>
          </p:nvSpPr>
          <p:spPr>
            <a:xfrm rot="10800000" flipH="1">
              <a:off x="8569186" y="273246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0" name="Google Shape;4710;p29"/>
            <p:cNvSpPr/>
            <p:nvPr/>
          </p:nvSpPr>
          <p:spPr>
            <a:xfrm rot="10800000" flipH="1">
              <a:off x="8665959" y="2800558"/>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1" name="Google Shape;4711;p29"/>
            <p:cNvSpPr/>
            <p:nvPr/>
          </p:nvSpPr>
          <p:spPr>
            <a:xfrm rot="10800000" flipH="1">
              <a:off x="8569186" y="286853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2" name="Google Shape;4712;p29"/>
            <p:cNvSpPr/>
            <p:nvPr/>
          </p:nvSpPr>
          <p:spPr>
            <a:xfrm rot="10800000" flipH="1">
              <a:off x="8665959" y="2936507"/>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3" name="Google Shape;4713;p29"/>
            <p:cNvSpPr/>
            <p:nvPr/>
          </p:nvSpPr>
          <p:spPr>
            <a:xfrm rot="10800000" flipH="1">
              <a:off x="8569186" y="300459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4" name="Google Shape;4714;p29"/>
            <p:cNvSpPr/>
            <p:nvPr/>
          </p:nvSpPr>
          <p:spPr>
            <a:xfrm rot="10800000" flipH="1">
              <a:off x="8665959" y="3073505"/>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5" name="Google Shape;4715;p29"/>
            <p:cNvSpPr/>
            <p:nvPr/>
          </p:nvSpPr>
          <p:spPr>
            <a:xfrm rot="10800000" flipH="1">
              <a:off x="8569186" y="314148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6" name="Google Shape;4716;p29"/>
            <p:cNvSpPr/>
            <p:nvPr/>
          </p:nvSpPr>
          <p:spPr>
            <a:xfrm rot="10800000" flipH="1">
              <a:off x="8665959" y="3209571"/>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7" name="Google Shape;4717;p29"/>
            <p:cNvSpPr/>
            <p:nvPr/>
          </p:nvSpPr>
          <p:spPr>
            <a:xfrm rot="10800000" flipH="1">
              <a:off x="8569186" y="3277546"/>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8" name="Google Shape;4718;p29"/>
            <p:cNvSpPr/>
            <p:nvPr/>
          </p:nvSpPr>
          <p:spPr>
            <a:xfrm rot="10800000" flipH="1">
              <a:off x="8665959" y="334552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9" name="Google Shape;4719;p29"/>
            <p:cNvSpPr/>
            <p:nvPr/>
          </p:nvSpPr>
          <p:spPr>
            <a:xfrm rot="10800000" flipH="1">
              <a:off x="8569186" y="341361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0" name="Google Shape;4720;p29"/>
            <p:cNvSpPr/>
            <p:nvPr/>
          </p:nvSpPr>
          <p:spPr>
            <a:xfrm rot="10800000" flipH="1">
              <a:off x="8666006" y="348202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1" name="Google Shape;4721;p29"/>
            <p:cNvSpPr/>
            <p:nvPr/>
          </p:nvSpPr>
          <p:spPr>
            <a:xfrm rot="10800000" flipH="1">
              <a:off x="8569232" y="3550120"/>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2" name="Google Shape;4722;p29"/>
            <p:cNvSpPr/>
            <p:nvPr/>
          </p:nvSpPr>
          <p:spPr>
            <a:xfrm rot="10800000" flipH="1">
              <a:off x="8666006" y="361809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3" name="Google Shape;4723;p29"/>
            <p:cNvSpPr/>
            <p:nvPr/>
          </p:nvSpPr>
          <p:spPr>
            <a:xfrm rot="10800000" flipH="1">
              <a:off x="8569232" y="3686186"/>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4" name="Google Shape;4724;p29"/>
            <p:cNvSpPr/>
            <p:nvPr/>
          </p:nvSpPr>
          <p:spPr>
            <a:xfrm rot="10800000" flipH="1">
              <a:off x="8666006" y="3754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5" name="Google Shape;4725;p29"/>
            <p:cNvSpPr/>
            <p:nvPr/>
          </p:nvSpPr>
          <p:spPr>
            <a:xfrm rot="10800000" flipH="1">
              <a:off x="8569232" y="382225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6" name="Google Shape;4726;p29"/>
            <p:cNvSpPr/>
            <p:nvPr/>
          </p:nvSpPr>
          <p:spPr>
            <a:xfrm rot="10800000" flipH="1">
              <a:off x="8666006" y="389115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7" name="Google Shape;4727;p29"/>
            <p:cNvSpPr/>
            <p:nvPr/>
          </p:nvSpPr>
          <p:spPr>
            <a:xfrm rot="10800000" flipH="1">
              <a:off x="8569232" y="395913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8" name="Google Shape;4728;p29"/>
            <p:cNvSpPr/>
            <p:nvPr/>
          </p:nvSpPr>
          <p:spPr>
            <a:xfrm rot="10800000" flipH="1">
              <a:off x="8666006" y="402710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9" name="Google Shape;4729;p29"/>
            <p:cNvSpPr/>
            <p:nvPr/>
          </p:nvSpPr>
          <p:spPr>
            <a:xfrm rot="10800000" flipH="1">
              <a:off x="8569232" y="4095199"/>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0" name="Google Shape;4730;p29"/>
            <p:cNvSpPr/>
            <p:nvPr/>
          </p:nvSpPr>
          <p:spPr>
            <a:xfrm rot="10800000" flipH="1">
              <a:off x="8666006" y="416317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1" name="Google Shape;4731;p29"/>
            <p:cNvSpPr/>
            <p:nvPr/>
          </p:nvSpPr>
          <p:spPr>
            <a:xfrm rot="10800000" flipH="1">
              <a:off x="8569232" y="4231265"/>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2" name="Google Shape;4732;p29"/>
            <p:cNvSpPr/>
            <p:nvPr/>
          </p:nvSpPr>
          <p:spPr>
            <a:xfrm rot="10800000" flipH="1">
              <a:off x="8666006" y="43001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3" name="Google Shape;4733;p29"/>
            <p:cNvSpPr/>
            <p:nvPr/>
          </p:nvSpPr>
          <p:spPr>
            <a:xfrm rot="10800000" flipH="1">
              <a:off x="8569232" y="4368147"/>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4" name="Google Shape;4734;p29"/>
            <p:cNvSpPr/>
            <p:nvPr/>
          </p:nvSpPr>
          <p:spPr>
            <a:xfrm rot="10800000" flipH="1">
              <a:off x="8666006" y="4436238"/>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5" name="Google Shape;4735;p29"/>
            <p:cNvSpPr/>
            <p:nvPr/>
          </p:nvSpPr>
          <p:spPr>
            <a:xfrm rot="10800000" flipH="1">
              <a:off x="8569232" y="450421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6" name="Google Shape;4736;p29"/>
            <p:cNvSpPr/>
            <p:nvPr/>
          </p:nvSpPr>
          <p:spPr>
            <a:xfrm rot="10800000" flipH="1">
              <a:off x="8666006" y="4572187"/>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7" name="Google Shape;4737;p29"/>
            <p:cNvSpPr/>
            <p:nvPr/>
          </p:nvSpPr>
          <p:spPr>
            <a:xfrm rot="10800000" flipH="1">
              <a:off x="8569232" y="46402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8" name="Google Shape;4738;p29"/>
            <p:cNvSpPr/>
            <p:nvPr/>
          </p:nvSpPr>
          <p:spPr>
            <a:xfrm rot="10800000" flipH="1">
              <a:off x="8666006" y="4709186"/>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9" name="Google Shape;4739;p29"/>
            <p:cNvSpPr/>
            <p:nvPr/>
          </p:nvSpPr>
          <p:spPr>
            <a:xfrm rot="10800000" flipH="1">
              <a:off x="8569232" y="477716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0" name="Google Shape;4740;p29"/>
            <p:cNvSpPr/>
            <p:nvPr/>
          </p:nvSpPr>
          <p:spPr>
            <a:xfrm rot="10800000" flipH="1">
              <a:off x="8666006" y="4845251"/>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1" name="Google Shape;4741;p29"/>
            <p:cNvSpPr/>
            <p:nvPr/>
          </p:nvSpPr>
          <p:spPr>
            <a:xfrm rot="10800000" flipH="1">
              <a:off x="8569232" y="4913226"/>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2" name="Google Shape;4742;p29"/>
            <p:cNvSpPr/>
            <p:nvPr/>
          </p:nvSpPr>
          <p:spPr>
            <a:xfrm rot="10800000" flipH="1">
              <a:off x="8666006" y="498120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3" name="Google Shape;4743;p29"/>
            <p:cNvSpPr/>
            <p:nvPr/>
          </p:nvSpPr>
          <p:spPr>
            <a:xfrm rot="10800000" flipH="1">
              <a:off x="8569232" y="504929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4" name="Google Shape;4744;p29"/>
            <p:cNvSpPr/>
            <p:nvPr/>
          </p:nvSpPr>
          <p:spPr>
            <a:xfrm rot="10800000" flipH="1">
              <a:off x="8666841" y="5117492"/>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USTOM_6_1">
    <p:spTree>
      <p:nvGrpSpPr>
        <p:cNvPr id="1" name="Shape 4745"/>
        <p:cNvGrpSpPr/>
        <p:nvPr/>
      </p:nvGrpSpPr>
      <p:grpSpPr>
        <a:xfrm>
          <a:off x="0" y="0"/>
          <a:ext cx="0" cy="0"/>
          <a:chOff x="0" y="0"/>
          <a:chExt cx="0" cy="0"/>
        </a:xfrm>
      </p:grpSpPr>
      <p:grpSp>
        <p:nvGrpSpPr>
          <p:cNvPr id="4746" name="Google Shape;4746;p30"/>
          <p:cNvGrpSpPr/>
          <p:nvPr/>
        </p:nvGrpSpPr>
        <p:grpSpPr>
          <a:xfrm>
            <a:off x="3672" y="1109121"/>
            <a:ext cx="9133759" cy="194554"/>
            <a:chOff x="3672" y="1185321"/>
            <a:chExt cx="9133759" cy="194554"/>
          </a:xfrm>
        </p:grpSpPr>
        <p:sp>
          <p:nvSpPr>
            <p:cNvPr id="4747" name="Google Shape;4747;p30"/>
            <p:cNvSpPr/>
            <p:nvPr/>
          </p:nvSpPr>
          <p:spPr>
            <a:xfrm rot="5400000" flipH="1">
              <a:off x="-9853" y="1296510"/>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8" name="Google Shape;4748;p30"/>
            <p:cNvSpPr/>
            <p:nvPr/>
          </p:nvSpPr>
          <p:spPr>
            <a:xfrm rot="5400000" flipH="1">
              <a:off x="59462"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9" name="Google Shape;4749;p30"/>
            <p:cNvSpPr/>
            <p:nvPr/>
          </p:nvSpPr>
          <p:spPr>
            <a:xfrm rot="5400000" flipH="1">
              <a:off x="127087"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0" name="Google Shape;4750;p30"/>
            <p:cNvSpPr/>
            <p:nvPr/>
          </p:nvSpPr>
          <p:spPr>
            <a:xfrm rot="5400000" flipH="1">
              <a:off x="195528"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1" name="Google Shape;4751;p30"/>
            <p:cNvSpPr/>
            <p:nvPr/>
          </p:nvSpPr>
          <p:spPr>
            <a:xfrm rot="5400000" flipH="1">
              <a:off x="263969"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2" name="Google Shape;4752;p30"/>
            <p:cNvSpPr/>
            <p:nvPr/>
          </p:nvSpPr>
          <p:spPr>
            <a:xfrm rot="5400000" flipH="1">
              <a:off x="332468" y="1201019"/>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3" name="Google Shape;4753;p30"/>
            <p:cNvSpPr/>
            <p:nvPr/>
          </p:nvSpPr>
          <p:spPr>
            <a:xfrm rot="5400000" flipH="1">
              <a:off x="400035"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4" name="Google Shape;4754;p30"/>
            <p:cNvSpPr/>
            <p:nvPr/>
          </p:nvSpPr>
          <p:spPr>
            <a:xfrm rot="5400000" flipH="1">
              <a:off x="468476"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5" name="Google Shape;4755;p30"/>
            <p:cNvSpPr/>
            <p:nvPr/>
          </p:nvSpPr>
          <p:spPr>
            <a:xfrm rot="5400000" flipH="1">
              <a:off x="536101"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6" name="Google Shape;4756;p30"/>
            <p:cNvSpPr/>
            <p:nvPr/>
          </p:nvSpPr>
          <p:spPr>
            <a:xfrm rot="5400000" flipH="1">
              <a:off x="604541"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7" name="Google Shape;4757;p30"/>
            <p:cNvSpPr/>
            <p:nvPr/>
          </p:nvSpPr>
          <p:spPr>
            <a:xfrm rot="5400000" flipH="1">
              <a:off x="672633" y="1296918"/>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8" name="Google Shape;4758;p30"/>
            <p:cNvSpPr/>
            <p:nvPr/>
          </p:nvSpPr>
          <p:spPr>
            <a:xfrm rot="5400000" flipH="1">
              <a:off x="741482"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9" name="Google Shape;4759;p30"/>
            <p:cNvSpPr/>
            <p:nvPr/>
          </p:nvSpPr>
          <p:spPr>
            <a:xfrm rot="5400000" flipH="1">
              <a:off x="809048"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0" name="Google Shape;4760;p30"/>
            <p:cNvSpPr/>
            <p:nvPr/>
          </p:nvSpPr>
          <p:spPr>
            <a:xfrm rot="5400000" flipH="1">
              <a:off x="877489"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1" name="Google Shape;4761;p30"/>
            <p:cNvSpPr/>
            <p:nvPr/>
          </p:nvSpPr>
          <p:spPr>
            <a:xfrm rot="5400000" flipH="1">
              <a:off x="945114"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2" name="Google Shape;4762;p30"/>
            <p:cNvSpPr/>
            <p:nvPr/>
          </p:nvSpPr>
          <p:spPr>
            <a:xfrm rot="5400000" flipH="1">
              <a:off x="1013555"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3" name="Google Shape;4763;p30"/>
            <p:cNvSpPr/>
            <p:nvPr/>
          </p:nvSpPr>
          <p:spPr>
            <a:xfrm rot="5400000" flipH="1">
              <a:off x="1081180"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4" name="Google Shape;4764;p30"/>
            <p:cNvSpPr/>
            <p:nvPr/>
          </p:nvSpPr>
          <p:spPr>
            <a:xfrm rot="5400000" flipH="1">
              <a:off x="1150029" y="1200552"/>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5" name="Google Shape;4765;p30"/>
            <p:cNvSpPr/>
            <p:nvPr/>
          </p:nvSpPr>
          <p:spPr>
            <a:xfrm rot="5400000" flipH="1">
              <a:off x="1218120" y="129732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6" name="Google Shape;4766;p30"/>
            <p:cNvSpPr/>
            <p:nvPr/>
          </p:nvSpPr>
          <p:spPr>
            <a:xfrm rot="5400000" flipH="1">
              <a:off x="1286561" y="1201019"/>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7" name="Google Shape;4767;p30"/>
            <p:cNvSpPr/>
            <p:nvPr/>
          </p:nvSpPr>
          <p:spPr>
            <a:xfrm rot="5400000" flipH="1">
              <a:off x="1354127"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8" name="Google Shape;4768;p30"/>
            <p:cNvSpPr/>
            <p:nvPr/>
          </p:nvSpPr>
          <p:spPr>
            <a:xfrm rot="5400000" flipH="1">
              <a:off x="1422568"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9" name="Google Shape;4769;p30"/>
            <p:cNvSpPr/>
            <p:nvPr/>
          </p:nvSpPr>
          <p:spPr>
            <a:xfrm rot="5400000" flipH="1">
              <a:off x="1490193"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0" name="Google Shape;4770;p30"/>
            <p:cNvSpPr/>
            <p:nvPr/>
          </p:nvSpPr>
          <p:spPr>
            <a:xfrm rot="5400000" flipH="1">
              <a:off x="1558634"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1" name="Google Shape;4771;p30"/>
            <p:cNvSpPr/>
            <p:nvPr/>
          </p:nvSpPr>
          <p:spPr>
            <a:xfrm rot="5400000" flipH="1">
              <a:off x="1626259"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2" name="Google Shape;4772;p30"/>
            <p:cNvSpPr/>
            <p:nvPr/>
          </p:nvSpPr>
          <p:spPr>
            <a:xfrm rot="5400000" flipH="1">
              <a:off x="1695108" y="1200552"/>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3" name="Google Shape;4773;p30"/>
            <p:cNvSpPr/>
            <p:nvPr/>
          </p:nvSpPr>
          <p:spPr>
            <a:xfrm rot="5400000" flipH="1">
              <a:off x="1763141"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4" name="Google Shape;4774;p30"/>
            <p:cNvSpPr/>
            <p:nvPr/>
          </p:nvSpPr>
          <p:spPr>
            <a:xfrm rot="5400000" flipH="1">
              <a:off x="1831582"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5" name="Google Shape;4775;p30"/>
            <p:cNvSpPr/>
            <p:nvPr/>
          </p:nvSpPr>
          <p:spPr>
            <a:xfrm rot="5400000" flipH="1">
              <a:off x="1899206"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6" name="Google Shape;4776;p30"/>
            <p:cNvSpPr/>
            <p:nvPr/>
          </p:nvSpPr>
          <p:spPr>
            <a:xfrm rot="5400000" flipH="1">
              <a:off x="1967647"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7" name="Google Shape;4777;p30"/>
            <p:cNvSpPr/>
            <p:nvPr/>
          </p:nvSpPr>
          <p:spPr>
            <a:xfrm rot="5400000" flipH="1">
              <a:off x="2035272"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8" name="Google Shape;4778;p30"/>
            <p:cNvSpPr/>
            <p:nvPr/>
          </p:nvSpPr>
          <p:spPr>
            <a:xfrm rot="5400000" flipH="1">
              <a:off x="2103713"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9" name="Google Shape;4779;p30"/>
            <p:cNvSpPr/>
            <p:nvPr/>
          </p:nvSpPr>
          <p:spPr>
            <a:xfrm rot="5400000" flipH="1">
              <a:off x="2171804" y="1296918"/>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0" name="Google Shape;4780;p30"/>
            <p:cNvSpPr/>
            <p:nvPr/>
          </p:nvSpPr>
          <p:spPr>
            <a:xfrm rot="5400000" flipH="1">
              <a:off x="2240653"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1" name="Google Shape;4781;p30"/>
            <p:cNvSpPr/>
            <p:nvPr/>
          </p:nvSpPr>
          <p:spPr>
            <a:xfrm rot="5400000" flipH="1">
              <a:off x="2308220"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2" name="Google Shape;4782;p30"/>
            <p:cNvSpPr/>
            <p:nvPr/>
          </p:nvSpPr>
          <p:spPr>
            <a:xfrm rot="5400000" flipH="1">
              <a:off x="2376661"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3" name="Google Shape;4783;p30"/>
            <p:cNvSpPr/>
            <p:nvPr/>
          </p:nvSpPr>
          <p:spPr>
            <a:xfrm rot="5400000" flipH="1">
              <a:off x="2444285"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4" name="Google Shape;4784;p30"/>
            <p:cNvSpPr/>
            <p:nvPr/>
          </p:nvSpPr>
          <p:spPr>
            <a:xfrm rot="5400000" flipH="1">
              <a:off x="2512726"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5" name="Google Shape;4785;p30"/>
            <p:cNvSpPr/>
            <p:nvPr/>
          </p:nvSpPr>
          <p:spPr>
            <a:xfrm rot="5400000" flipH="1">
              <a:off x="2580351"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6" name="Google Shape;4786;p30"/>
            <p:cNvSpPr/>
            <p:nvPr/>
          </p:nvSpPr>
          <p:spPr>
            <a:xfrm rot="5400000" flipH="1">
              <a:off x="2649667"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7" name="Google Shape;4787;p30"/>
            <p:cNvSpPr/>
            <p:nvPr/>
          </p:nvSpPr>
          <p:spPr>
            <a:xfrm rot="5400000" flipH="1">
              <a:off x="2717291" y="129732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8" name="Google Shape;4788;p30"/>
            <p:cNvSpPr/>
            <p:nvPr/>
          </p:nvSpPr>
          <p:spPr>
            <a:xfrm rot="5400000" flipH="1">
              <a:off x="2785732" y="1201019"/>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9" name="Google Shape;4789;p30"/>
            <p:cNvSpPr/>
            <p:nvPr/>
          </p:nvSpPr>
          <p:spPr>
            <a:xfrm rot="5400000" flipH="1">
              <a:off x="2853299"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0" name="Google Shape;4790;p30"/>
            <p:cNvSpPr/>
            <p:nvPr/>
          </p:nvSpPr>
          <p:spPr>
            <a:xfrm rot="5400000" flipH="1">
              <a:off x="2921740"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1" name="Google Shape;4791;p30"/>
            <p:cNvSpPr/>
            <p:nvPr/>
          </p:nvSpPr>
          <p:spPr>
            <a:xfrm rot="5400000" flipH="1">
              <a:off x="2989365"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2" name="Google Shape;4792;p30"/>
            <p:cNvSpPr/>
            <p:nvPr/>
          </p:nvSpPr>
          <p:spPr>
            <a:xfrm rot="5400000" flipH="1">
              <a:off x="3058680"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3" name="Google Shape;4793;p30"/>
            <p:cNvSpPr/>
            <p:nvPr/>
          </p:nvSpPr>
          <p:spPr>
            <a:xfrm rot="5400000" flipH="1">
              <a:off x="3126305" y="1297326"/>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4" name="Google Shape;4794;p30"/>
            <p:cNvSpPr/>
            <p:nvPr/>
          </p:nvSpPr>
          <p:spPr>
            <a:xfrm rot="5400000" flipH="1">
              <a:off x="3194746" y="12010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5" name="Google Shape;4795;p30"/>
            <p:cNvSpPr/>
            <p:nvPr/>
          </p:nvSpPr>
          <p:spPr>
            <a:xfrm rot="5400000" flipH="1">
              <a:off x="3262312" y="1297384"/>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6" name="Google Shape;4796;p30"/>
            <p:cNvSpPr/>
            <p:nvPr/>
          </p:nvSpPr>
          <p:spPr>
            <a:xfrm rot="5400000" flipH="1">
              <a:off x="3330753" y="12009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7" name="Google Shape;4797;p30"/>
            <p:cNvSpPr/>
            <p:nvPr/>
          </p:nvSpPr>
          <p:spPr>
            <a:xfrm rot="5400000" flipH="1">
              <a:off x="3398378" y="1297384"/>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8" name="Google Shape;4798;p30"/>
            <p:cNvSpPr/>
            <p:nvPr/>
          </p:nvSpPr>
          <p:spPr>
            <a:xfrm rot="5400000" flipH="1">
              <a:off x="3467262"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9" name="Google Shape;4799;p30"/>
            <p:cNvSpPr/>
            <p:nvPr/>
          </p:nvSpPr>
          <p:spPr>
            <a:xfrm rot="5400000" flipH="1">
              <a:off x="3534887"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0" name="Google Shape;4800;p30"/>
            <p:cNvSpPr/>
            <p:nvPr/>
          </p:nvSpPr>
          <p:spPr>
            <a:xfrm rot="5400000" flipH="1">
              <a:off x="3603328"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1" name="Google Shape;4801;p30"/>
            <p:cNvSpPr/>
            <p:nvPr/>
          </p:nvSpPr>
          <p:spPr>
            <a:xfrm rot="5400000" flipH="1">
              <a:off x="3670952"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2" name="Google Shape;4802;p30"/>
            <p:cNvSpPr/>
            <p:nvPr/>
          </p:nvSpPr>
          <p:spPr>
            <a:xfrm rot="5400000" flipH="1">
              <a:off x="3739393"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3" name="Google Shape;4803;p30"/>
            <p:cNvSpPr/>
            <p:nvPr/>
          </p:nvSpPr>
          <p:spPr>
            <a:xfrm rot="5400000" flipH="1">
              <a:off x="3807485" y="129687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4" name="Google Shape;4804;p30"/>
            <p:cNvSpPr/>
            <p:nvPr/>
          </p:nvSpPr>
          <p:spPr>
            <a:xfrm rot="5400000" flipH="1">
              <a:off x="3876334" y="12009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5" name="Google Shape;4805;p30"/>
            <p:cNvSpPr/>
            <p:nvPr/>
          </p:nvSpPr>
          <p:spPr>
            <a:xfrm rot="5400000" flipH="1">
              <a:off x="3943900" y="129733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6" name="Google Shape;4806;p30"/>
            <p:cNvSpPr/>
            <p:nvPr/>
          </p:nvSpPr>
          <p:spPr>
            <a:xfrm rot="5400000" flipH="1">
              <a:off x="4012341"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7" name="Google Shape;4807;p30"/>
            <p:cNvSpPr/>
            <p:nvPr/>
          </p:nvSpPr>
          <p:spPr>
            <a:xfrm rot="5400000" flipH="1">
              <a:off x="4079966"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8" name="Google Shape;4808;p30"/>
            <p:cNvSpPr/>
            <p:nvPr/>
          </p:nvSpPr>
          <p:spPr>
            <a:xfrm rot="5400000" flipH="1">
              <a:off x="4148407"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9" name="Google Shape;4809;p30"/>
            <p:cNvSpPr/>
            <p:nvPr/>
          </p:nvSpPr>
          <p:spPr>
            <a:xfrm rot="5400000" flipH="1">
              <a:off x="4216032"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0" name="Google Shape;4810;p30"/>
            <p:cNvSpPr/>
            <p:nvPr/>
          </p:nvSpPr>
          <p:spPr>
            <a:xfrm rot="5400000" flipH="1">
              <a:off x="4285347" y="12009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1" name="Google Shape;4811;p30"/>
            <p:cNvSpPr/>
            <p:nvPr/>
          </p:nvSpPr>
          <p:spPr>
            <a:xfrm rot="5400000" flipH="1">
              <a:off x="4352972" y="129727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2" name="Google Shape;4812;p30"/>
            <p:cNvSpPr/>
            <p:nvPr/>
          </p:nvSpPr>
          <p:spPr>
            <a:xfrm rot="5400000" flipH="1">
              <a:off x="4421413" y="1200972"/>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3" name="Google Shape;4813;p30"/>
            <p:cNvSpPr/>
            <p:nvPr/>
          </p:nvSpPr>
          <p:spPr>
            <a:xfrm rot="5400000" flipH="1">
              <a:off x="4488979"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4" name="Google Shape;4814;p30"/>
            <p:cNvSpPr/>
            <p:nvPr/>
          </p:nvSpPr>
          <p:spPr>
            <a:xfrm rot="5400000" flipH="1">
              <a:off x="4557420"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5" name="Google Shape;4815;p30"/>
            <p:cNvSpPr/>
            <p:nvPr/>
          </p:nvSpPr>
          <p:spPr>
            <a:xfrm rot="5400000" flipH="1">
              <a:off x="4625045"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6" name="Google Shape;4816;p30"/>
            <p:cNvSpPr/>
            <p:nvPr/>
          </p:nvSpPr>
          <p:spPr>
            <a:xfrm rot="5400000" flipH="1">
              <a:off x="4694360" y="12009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7" name="Google Shape;4817;p30"/>
            <p:cNvSpPr/>
            <p:nvPr/>
          </p:nvSpPr>
          <p:spPr>
            <a:xfrm rot="5400000" flipH="1">
              <a:off x="4761985" y="129727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8" name="Google Shape;4818;p30"/>
            <p:cNvSpPr/>
            <p:nvPr/>
          </p:nvSpPr>
          <p:spPr>
            <a:xfrm rot="5400000" flipH="1">
              <a:off x="4830426" y="120097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9" name="Google Shape;4819;p30"/>
            <p:cNvSpPr/>
            <p:nvPr/>
          </p:nvSpPr>
          <p:spPr>
            <a:xfrm rot="5400000" flipH="1">
              <a:off x="4897993" y="129733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0" name="Google Shape;4820;p30"/>
            <p:cNvSpPr/>
            <p:nvPr/>
          </p:nvSpPr>
          <p:spPr>
            <a:xfrm rot="5400000" flipH="1">
              <a:off x="4966433" y="120091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1" name="Google Shape;4821;p30"/>
            <p:cNvSpPr/>
            <p:nvPr/>
          </p:nvSpPr>
          <p:spPr>
            <a:xfrm rot="5400000" flipH="1">
              <a:off x="5034058" y="129733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2" name="Google Shape;4822;p30"/>
            <p:cNvSpPr/>
            <p:nvPr/>
          </p:nvSpPr>
          <p:spPr>
            <a:xfrm rot="5400000" flipH="1">
              <a:off x="5102725"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3" name="Google Shape;4823;p30"/>
            <p:cNvSpPr/>
            <p:nvPr/>
          </p:nvSpPr>
          <p:spPr>
            <a:xfrm rot="5400000" flipH="1">
              <a:off x="5170350"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4" name="Google Shape;4824;p30"/>
            <p:cNvSpPr/>
            <p:nvPr/>
          </p:nvSpPr>
          <p:spPr>
            <a:xfrm rot="5400000" flipH="1">
              <a:off x="5238791"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5" name="Google Shape;4825;p30"/>
            <p:cNvSpPr/>
            <p:nvPr/>
          </p:nvSpPr>
          <p:spPr>
            <a:xfrm rot="5400000" flipH="1">
              <a:off x="5306882" y="1296036"/>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6" name="Google Shape;4826;p30"/>
            <p:cNvSpPr/>
            <p:nvPr/>
          </p:nvSpPr>
          <p:spPr>
            <a:xfrm rot="5400000" flipH="1">
              <a:off x="5375731" y="12001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7" name="Google Shape;4827;p30"/>
            <p:cNvSpPr/>
            <p:nvPr/>
          </p:nvSpPr>
          <p:spPr>
            <a:xfrm rot="5400000" flipH="1">
              <a:off x="5443297" y="1296502"/>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8" name="Google Shape;4828;p30"/>
            <p:cNvSpPr/>
            <p:nvPr/>
          </p:nvSpPr>
          <p:spPr>
            <a:xfrm rot="5400000" flipH="1">
              <a:off x="5511738"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9" name="Google Shape;4829;p30"/>
            <p:cNvSpPr/>
            <p:nvPr/>
          </p:nvSpPr>
          <p:spPr>
            <a:xfrm rot="5400000" flipH="1">
              <a:off x="5579363"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0" name="Google Shape;4830;p30"/>
            <p:cNvSpPr/>
            <p:nvPr/>
          </p:nvSpPr>
          <p:spPr>
            <a:xfrm rot="5400000" flipH="1">
              <a:off x="5647804"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1" name="Google Shape;4831;p30"/>
            <p:cNvSpPr/>
            <p:nvPr/>
          </p:nvSpPr>
          <p:spPr>
            <a:xfrm rot="5400000" flipH="1">
              <a:off x="5715429"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2" name="Google Shape;4832;p30"/>
            <p:cNvSpPr/>
            <p:nvPr/>
          </p:nvSpPr>
          <p:spPr>
            <a:xfrm rot="5400000" flipH="1">
              <a:off x="5784744" y="12001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3" name="Google Shape;4833;p30"/>
            <p:cNvSpPr/>
            <p:nvPr/>
          </p:nvSpPr>
          <p:spPr>
            <a:xfrm rot="5400000" flipH="1">
              <a:off x="5852369" y="129644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4" name="Google Shape;4834;p30"/>
            <p:cNvSpPr/>
            <p:nvPr/>
          </p:nvSpPr>
          <p:spPr>
            <a:xfrm rot="5400000" flipH="1">
              <a:off x="5920810" y="120013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5" name="Google Shape;4835;p30"/>
            <p:cNvSpPr/>
            <p:nvPr/>
          </p:nvSpPr>
          <p:spPr>
            <a:xfrm rot="5400000" flipH="1">
              <a:off x="5988376"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6" name="Google Shape;4836;p30"/>
            <p:cNvSpPr/>
            <p:nvPr/>
          </p:nvSpPr>
          <p:spPr>
            <a:xfrm rot="5400000" flipH="1">
              <a:off x="6056817"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7" name="Google Shape;4837;p30"/>
            <p:cNvSpPr/>
            <p:nvPr/>
          </p:nvSpPr>
          <p:spPr>
            <a:xfrm rot="5400000" flipH="1">
              <a:off x="6124442"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8" name="Google Shape;4838;p30"/>
            <p:cNvSpPr/>
            <p:nvPr/>
          </p:nvSpPr>
          <p:spPr>
            <a:xfrm rot="5400000" flipH="1">
              <a:off x="6193758" y="12001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9" name="Google Shape;4839;p30"/>
            <p:cNvSpPr/>
            <p:nvPr/>
          </p:nvSpPr>
          <p:spPr>
            <a:xfrm rot="5400000" flipH="1">
              <a:off x="6261382" y="129644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0" name="Google Shape;4840;p30"/>
            <p:cNvSpPr/>
            <p:nvPr/>
          </p:nvSpPr>
          <p:spPr>
            <a:xfrm rot="5400000" flipH="1">
              <a:off x="6329823" y="12001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1" name="Google Shape;4841;p30"/>
            <p:cNvSpPr/>
            <p:nvPr/>
          </p:nvSpPr>
          <p:spPr>
            <a:xfrm rot="5400000" flipH="1">
              <a:off x="6397390" y="1296502"/>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2" name="Google Shape;4842;p30"/>
            <p:cNvSpPr/>
            <p:nvPr/>
          </p:nvSpPr>
          <p:spPr>
            <a:xfrm rot="5400000" flipH="1">
              <a:off x="6465831" y="120007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3" name="Google Shape;4843;p30"/>
            <p:cNvSpPr/>
            <p:nvPr/>
          </p:nvSpPr>
          <p:spPr>
            <a:xfrm rot="5400000" flipH="1">
              <a:off x="6533456" y="1296502"/>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4" name="Google Shape;4844;p30"/>
            <p:cNvSpPr/>
            <p:nvPr/>
          </p:nvSpPr>
          <p:spPr>
            <a:xfrm rot="5400000" flipH="1">
              <a:off x="6601859" y="120014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5" name="Google Shape;4845;p30"/>
            <p:cNvSpPr/>
            <p:nvPr/>
          </p:nvSpPr>
          <p:spPr>
            <a:xfrm rot="5400000" flipH="1">
              <a:off x="6669425" y="129651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6" name="Google Shape;4846;p30"/>
            <p:cNvSpPr/>
            <p:nvPr/>
          </p:nvSpPr>
          <p:spPr>
            <a:xfrm rot="5400000" flipH="1">
              <a:off x="6737866" y="120008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7" name="Google Shape;4847;p30"/>
            <p:cNvSpPr/>
            <p:nvPr/>
          </p:nvSpPr>
          <p:spPr>
            <a:xfrm rot="5400000" flipH="1">
              <a:off x="6805491"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8" name="Google Shape;4848;p30"/>
            <p:cNvSpPr/>
            <p:nvPr/>
          </p:nvSpPr>
          <p:spPr>
            <a:xfrm rot="5400000" flipH="1">
              <a:off x="6873932" y="120008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9" name="Google Shape;4849;p30"/>
            <p:cNvSpPr/>
            <p:nvPr/>
          </p:nvSpPr>
          <p:spPr>
            <a:xfrm rot="5400000" flipH="1">
              <a:off x="6941557"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0" name="Google Shape;4850;p30"/>
            <p:cNvSpPr/>
            <p:nvPr/>
          </p:nvSpPr>
          <p:spPr>
            <a:xfrm rot="5400000" flipH="1">
              <a:off x="7010872" y="120014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1" name="Google Shape;4851;p30"/>
            <p:cNvSpPr/>
            <p:nvPr/>
          </p:nvSpPr>
          <p:spPr>
            <a:xfrm rot="5400000" flipH="1">
              <a:off x="7078497" y="129645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2" name="Google Shape;4852;p30"/>
            <p:cNvSpPr/>
            <p:nvPr/>
          </p:nvSpPr>
          <p:spPr>
            <a:xfrm rot="5400000" flipH="1">
              <a:off x="7146938" y="120014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3" name="Google Shape;4853;p30"/>
            <p:cNvSpPr/>
            <p:nvPr/>
          </p:nvSpPr>
          <p:spPr>
            <a:xfrm rot="5400000" flipH="1">
              <a:off x="7214504"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4" name="Google Shape;4854;p30"/>
            <p:cNvSpPr/>
            <p:nvPr/>
          </p:nvSpPr>
          <p:spPr>
            <a:xfrm rot="5400000" flipH="1">
              <a:off x="7282945" y="120008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5" name="Google Shape;4855;p30"/>
            <p:cNvSpPr/>
            <p:nvPr/>
          </p:nvSpPr>
          <p:spPr>
            <a:xfrm rot="5400000" flipH="1">
              <a:off x="7350570"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6" name="Google Shape;4856;p30"/>
            <p:cNvSpPr/>
            <p:nvPr/>
          </p:nvSpPr>
          <p:spPr>
            <a:xfrm rot="5400000" flipH="1">
              <a:off x="7419885" y="120014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7" name="Google Shape;4857;p30"/>
            <p:cNvSpPr/>
            <p:nvPr/>
          </p:nvSpPr>
          <p:spPr>
            <a:xfrm rot="5400000" flipH="1">
              <a:off x="7487510" y="1296454"/>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8" name="Google Shape;4858;p30"/>
            <p:cNvSpPr/>
            <p:nvPr/>
          </p:nvSpPr>
          <p:spPr>
            <a:xfrm rot="5400000" flipH="1">
              <a:off x="7555951" y="120014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9" name="Google Shape;4859;p30"/>
            <p:cNvSpPr/>
            <p:nvPr/>
          </p:nvSpPr>
          <p:spPr>
            <a:xfrm rot="5400000" flipH="1">
              <a:off x="7623518" y="129651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0" name="Google Shape;4860;p30"/>
            <p:cNvSpPr/>
            <p:nvPr/>
          </p:nvSpPr>
          <p:spPr>
            <a:xfrm rot="5400000" flipH="1">
              <a:off x="7691958" y="1200089"/>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1" name="Google Shape;4861;p30"/>
            <p:cNvSpPr/>
            <p:nvPr/>
          </p:nvSpPr>
          <p:spPr>
            <a:xfrm rot="5400000" flipH="1">
              <a:off x="7759583" y="129651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2" name="Google Shape;4862;p30"/>
            <p:cNvSpPr/>
            <p:nvPr/>
          </p:nvSpPr>
          <p:spPr>
            <a:xfrm rot="5400000" flipH="1">
              <a:off x="7828250"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3" name="Google Shape;4863;p30"/>
            <p:cNvSpPr/>
            <p:nvPr/>
          </p:nvSpPr>
          <p:spPr>
            <a:xfrm rot="5400000" flipH="1">
              <a:off x="7895875"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4" name="Google Shape;4864;p30"/>
            <p:cNvSpPr/>
            <p:nvPr/>
          </p:nvSpPr>
          <p:spPr>
            <a:xfrm rot="5400000" flipH="1">
              <a:off x="7964316"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5" name="Google Shape;4865;p30"/>
            <p:cNvSpPr/>
            <p:nvPr/>
          </p:nvSpPr>
          <p:spPr>
            <a:xfrm rot="5400000" flipH="1">
              <a:off x="8032407" y="129521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6" name="Google Shape;4866;p30"/>
            <p:cNvSpPr/>
            <p:nvPr/>
          </p:nvSpPr>
          <p:spPr>
            <a:xfrm rot="5400000" flipH="1">
              <a:off x="8101256" y="119931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7" name="Google Shape;4867;p30"/>
            <p:cNvSpPr/>
            <p:nvPr/>
          </p:nvSpPr>
          <p:spPr>
            <a:xfrm rot="5400000" flipH="1">
              <a:off x="8168822" y="1295677"/>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8" name="Google Shape;4868;p30"/>
            <p:cNvSpPr/>
            <p:nvPr/>
          </p:nvSpPr>
          <p:spPr>
            <a:xfrm rot="5400000" flipH="1">
              <a:off x="8237263"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9" name="Google Shape;4869;p30"/>
            <p:cNvSpPr/>
            <p:nvPr/>
          </p:nvSpPr>
          <p:spPr>
            <a:xfrm rot="5400000" flipH="1">
              <a:off x="8304888"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0" name="Google Shape;4870;p30"/>
            <p:cNvSpPr/>
            <p:nvPr/>
          </p:nvSpPr>
          <p:spPr>
            <a:xfrm rot="5400000" flipH="1">
              <a:off x="8373329"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1" name="Google Shape;4871;p30"/>
            <p:cNvSpPr/>
            <p:nvPr/>
          </p:nvSpPr>
          <p:spPr>
            <a:xfrm rot="5400000" flipH="1">
              <a:off x="8440954"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2" name="Google Shape;4872;p30"/>
            <p:cNvSpPr/>
            <p:nvPr/>
          </p:nvSpPr>
          <p:spPr>
            <a:xfrm rot="5400000" flipH="1">
              <a:off x="8510269" y="119931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3" name="Google Shape;4873;p30"/>
            <p:cNvSpPr/>
            <p:nvPr/>
          </p:nvSpPr>
          <p:spPr>
            <a:xfrm rot="5400000" flipH="1">
              <a:off x="8577894" y="129561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4" name="Google Shape;4874;p30"/>
            <p:cNvSpPr/>
            <p:nvPr/>
          </p:nvSpPr>
          <p:spPr>
            <a:xfrm rot="5400000" flipH="1">
              <a:off x="8646335" y="1199312"/>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5" name="Google Shape;4875;p30"/>
            <p:cNvSpPr/>
            <p:nvPr/>
          </p:nvSpPr>
          <p:spPr>
            <a:xfrm rot="5400000" flipH="1">
              <a:off x="8713901"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6" name="Google Shape;4876;p30"/>
            <p:cNvSpPr/>
            <p:nvPr/>
          </p:nvSpPr>
          <p:spPr>
            <a:xfrm rot="5400000" flipH="1">
              <a:off x="8782342" y="1199254"/>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7" name="Google Shape;4877;p30"/>
            <p:cNvSpPr/>
            <p:nvPr/>
          </p:nvSpPr>
          <p:spPr>
            <a:xfrm rot="5400000" flipH="1">
              <a:off x="8849967" y="1295677"/>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8" name="Google Shape;4878;p30"/>
            <p:cNvSpPr/>
            <p:nvPr/>
          </p:nvSpPr>
          <p:spPr>
            <a:xfrm rot="5400000" flipH="1">
              <a:off x="8919283" y="119931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9" name="Google Shape;4879;p30"/>
            <p:cNvSpPr/>
            <p:nvPr/>
          </p:nvSpPr>
          <p:spPr>
            <a:xfrm rot="5400000" flipH="1">
              <a:off x="8986907" y="1295619"/>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0" name="Google Shape;4880;p30"/>
            <p:cNvSpPr/>
            <p:nvPr/>
          </p:nvSpPr>
          <p:spPr>
            <a:xfrm rot="5400000" flipH="1">
              <a:off x="9055348" y="1199312"/>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81" name="Google Shape;4881;p30"/>
          <p:cNvGrpSpPr/>
          <p:nvPr/>
        </p:nvGrpSpPr>
        <p:grpSpPr>
          <a:xfrm>
            <a:off x="0" y="4584572"/>
            <a:ext cx="9144000" cy="578878"/>
            <a:chOff x="0" y="4584572"/>
            <a:chExt cx="9144000" cy="578878"/>
          </a:xfrm>
        </p:grpSpPr>
        <p:sp>
          <p:nvSpPr>
            <p:cNvPr id="4882" name="Google Shape;4882;p30"/>
            <p:cNvSpPr/>
            <p:nvPr/>
          </p:nvSpPr>
          <p:spPr>
            <a:xfrm>
              <a:off x="0" y="4677450"/>
              <a:ext cx="9144000" cy="486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3" name="Google Shape;4883;p30"/>
            <p:cNvSpPr/>
            <p:nvPr/>
          </p:nvSpPr>
          <p:spPr>
            <a:xfrm rot="5400000">
              <a:off x="-9853" y="4598097"/>
              <a:ext cx="96890" cy="69840"/>
            </a:xfrm>
            <a:custGeom>
              <a:avLst/>
              <a:gdLst/>
              <a:ahLst/>
              <a:cxnLst/>
              <a:rect l="l" t="t" r="r" b="b"/>
              <a:pathLst>
                <a:path w="831" h="599" extrusionOk="0">
                  <a:moveTo>
                    <a:pt x="0" y="0"/>
                  </a:moveTo>
                  <a:lnTo>
                    <a:pt x="831" y="0"/>
                  </a:lnTo>
                  <a:lnTo>
                    <a:pt x="831" y="599"/>
                  </a:lnTo>
                  <a:lnTo>
                    <a:pt x="0" y="599"/>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4" name="Google Shape;4884;p30"/>
            <p:cNvSpPr/>
            <p:nvPr/>
          </p:nvSpPr>
          <p:spPr>
            <a:xfrm rot="5400000">
              <a:off x="59462"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5" name="Google Shape;4885;p30"/>
            <p:cNvSpPr/>
            <p:nvPr/>
          </p:nvSpPr>
          <p:spPr>
            <a:xfrm rot="5400000">
              <a:off x="127087"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6" name="Google Shape;4886;p30"/>
            <p:cNvSpPr/>
            <p:nvPr/>
          </p:nvSpPr>
          <p:spPr>
            <a:xfrm rot="5400000">
              <a:off x="195528"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7" name="Google Shape;4887;p30"/>
            <p:cNvSpPr/>
            <p:nvPr/>
          </p:nvSpPr>
          <p:spPr>
            <a:xfrm rot="5400000">
              <a:off x="263969" y="459897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8" name="Google Shape;4888;p30"/>
            <p:cNvSpPr/>
            <p:nvPr/>
          </p:nvSpPr>
          <p:spPr>
            <a:xfrm rot="5400000">
              <a:off x="332468" y="469533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9" name="Google Shape;4889;p30"/>
            <p:cNvSpPr/>
            <p:nvPr/>
          </p:nvSpPr>
          <p:spPr>
            <a:xfrm rot="5400000">
              <a:off x="400035"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0" name="Google Shape;4890;p30"/>
            <p:cNvSpPr/>
            <p:nvPr/>
          </p:nvSpPr>
          <p:spPr>
            <a:xfrm rot="5400000">
              <a:off x="468476"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1" name="Google Shape;4891;p30"/>
            <p:cNvSpPr/>
            <p:nvPr/>
          </p:nvSpPr>
          <p:spPr>
            <a:xfrm rot="5400000">
              <a:off x="536101"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2" name="Google Shape;4892;p30"/>
            <p:cNvSpPr/>
            <p:nvPr/>
          </p:nvSpPr>
          <p:spPr>
            <a:xfrm rot="5400000">
              <a:off x="604541"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3" name="Google Shape;4893;p30"/>
            <p:cNvSpPr/>
            <p:nvPr/>
          </p:nvSpPr>
          <p:spPr>
            <a:xfrm rot="5400000">
              <a:off x="672633" y="4598505"/>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4" name="Google Shape;4894;p30"/>
            <p:cNvSpPr/>
            <p:nvPr/>
          </p:nvSpPr>
          <p:spPr>
            <a:xfrm rot="5400000">
              <a:off x="741482" y="46953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5" name="Google Shape;4895;p30"/>
            <p:cNvSpPr/>
            <p:nvPr/>
          </p:nvSpPr>
          <p:spPr>
            <a:xfrm rot="5400000">
              <a:off x="809048" y="459897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6" name="Google Shape;4896;p30"/>
            <p:cNvSpPr/>
            <p:nvPr/>
          </p:nvSpPr>
          <p:spPr>
            <a:xfrm rot="5400000">
              <a:off x="877489"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7" name="Google Shape;4897;p30"/>
            <p:cNvSpPr/>
            <p:nvPr/>
          </p:nvSpPr>
          <p:spPr>
            <a:xfrm rot="5400000">
              <a:off x="945114"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8" name="Google Shape;4898;p30"/>
            <p:cNvSpPr/>
            <p:nvPr/>
          </p:nvSpPr>
          <p:spPr>
            <a:xfrm rot="5400000">
              <a:off x="1013555"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9" name="Google Shape;4899;p30"/>
            <p:cNvSpPr/>
            <p:nvPr/>
          </p:nvSpPr>
          <p:spPr>
            <a:xfrm rot="5400000">
              <a:off x="1081180"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0" name="Google Shape;4900;p30"/>
            <p:cNvSpPr/>
            <p:nvPr/>
          </p:nvSpPr>
          <p:spPr>
            <a:xfrm rot="5400000">
              <a:off x="1150029" y="4694870"/>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1" name="Google Shape;4901;p30"/>
            <p:cNvSpPr/>
            <p:nvPr/>
          </p:nvSpPr>
          <p:spPr>
            <a:xfrm rot="5400000">
              <a:off x="1218120" y="4598913"/>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2" name="Google Shape;4902;p30"/>
            <p:cNvSpPr/>
            <p:nvPr/>
          </p:nvSpPr>
          <p:spPr>
            <a:xfrm rot="5400000">
              <a:off x="1286561" y="469533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3" name="Google Shape;4903;p30"/>
            <p:cNvSpPr/>
            <p:nvPr/>
          </p:nvSpPr>
          <p:spPr>
            <a:xfrm rot="5400000">
              <a:off x="1354127"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4" name="Google Shape;4904;p30"/>
            <p:cNvSpPr/>
            <p:nvPr/>
          </p:nvSpPr>
          <p:spPr>
            <a:xfrm rot="5400000">
              <a:off x="1422568"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5" name="Google Shape;4905;p30"/>
            <p:cNvSpPr/>
            <p:nvPr/>
          </p:nvSpPr>
          <p:spPr>
            <a:xfrm rot="5400000">
              <a:off x="1490193"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6" name="Google Shape;4906;p30"/>
            <p:cNvSpPr/>
            <p:nvPr/>
          </p:nvSpPr>
          <p:spPr>
            <a:xfrm rot="5400000">
              <a:off x="1558634"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7" name="Google Shape;4907;p30"/>
            <p:cNvSpPr/>
            <p:nvPr/>
          </p:nvSpPr>
          <p:spPr>
            <a:xfrm rot="5400000">
              <a:off x="1626259"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8" name="Google Shape;4908;p30"/>
            <p:cNvSpPr/>
            <p:nvPr/>
          </p:nvSpPr>
          <p:spPr>
            <a:xfrm rot="5400000">
              <a:off x="1695108" y="4694870"/>
              <a:ext cx="96074" cy="69024"/>
            </a:xfrm>
            <a:custGeom>
              <a:avLst/>
              <a:gdLst/>
              <a:ahLst/>
              <a:cxnLst/>
              <a:rect l="l" t="t" r="r" b="b"/>
              <a:pathLst>
                <a:path w="824" h="592" extrusionOk="0">
                  <a:moveTo>
                    <a:pt x="1" y="0"/>
                  </a:moveTo>
                  <a:lnTo>
                    <a:pt x="823" y="0"/>
                  </a:lnTo>
                  <a:lnTo>
                    <a:pt x="823" y="591"/>
                  </a:lnTo>
                  <a:lnTo>
                    <a:pt x="1" y="59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9" name="Google Shape;4909;p30"/>
            <p:cNvSpPr/>
            <p:nvPr/>
          </p:nvSpPr>
          <p:spPr>
            <a:xfrm rot="5400000">
              <a:off x="1763141" y="459897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0" name="Google Shape;4910;p30"/>
            <p:cNvSpPr/>
            <p:nvPr/>
          </p:nvSpPr>
          <p:spPr>
            <a:xfrm rot="5400000">
              <a:off x="1831582"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1" name="Google Shape;4911;p30"/>
            <p:cNvSpPr/>
            <p:nvPr/>
          </p:nvSpPr>
          <p:spPr>
            <a:xfrm rot="5400000">
              <a:off x="1899206"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2" name="Google Shape;4912;p30"/>
            <p:cNvSpPr/>
            <p:nvPr/>
          </p:nvSpPr>
          <p:spPr>
            <a:xfrm rot="5400000">
              <a:off x="1967647"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3" name="Google Shape;4913;p30"/>
            <p:cNvSpPr/>
            <p:nvPr/>
          </p:nvSpPr>
          <p:spPr>
            <a:xfrm rot="5400000">
              <a:off x="2035272"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4" name="Google Shape;4914;p30"/>
            <p:cNvSpPr/>
            <p:nvPr/>
          </p:nvSpPr>
          <p:spPr>
            <a:xfrm rot="5400000">
              <a:off x="2103713"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5" name="Google Shape;4915;p30"/>
            <p:cNvSpPr/>
            <p:nvPr/>
          </p:nvSpPr>
          <p:spPr>
            <a:xfrm rot="5400000">
              <a:off x="2171804" y="4598505"/>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6" name="Google Shape;4916;p30"/>
            <p:cNvSpPr/>
            <p:nvPr/>
          </p:nvSpPr>
          <p:spPr>
            <a:xfrm rot="5400000">
              <a:off x="2240653" y="46953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7" name="Google Shape;4917;p30"/>
            <p:cNvSpPr/>
            <p:nvPr/>
          </p:nvSpPr>
          <p:spPr>
            <a:xfrm rot="5400000">
              <a:off x="2308220" y="459897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8" name="Google Shape;4918;p30"/>
            <p:cNvSpPr/>
            <p:nvPr/>
          </p:nvSpPr>
          <p:spPr>
            <a:xfrm rot="5400000">
              <a:off x="2376661"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9" name="Google Shape;4919;p30"/>
            <p:cNvSpPr/>
            <p:nvPr/>
          </p:nvSpPr>
          <p:spPr>
            <a:xfrm rot="5400000">
              <a:off x="2444285"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0" name="Google Shape;4920;p30"/>
            <p:cNvSpPr/>
            <p:nvPr/>
          </p:nvSpPr>
          <p:spPr>
            <a:xfrm rot="5400000">
              <a:off x="2512726"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1" name="Google Shape;4921;p30"/>
            <p:cNvSpPr/>
            <p:nvPr/>
          </p:nvSpPr>
          <p:spPr>
            <a:xfrm rot="5400000">
              <a:off x="2580351"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2" name="Google Shape;4922;p30"/>
            <p:cNvSpPr/>
            <p:nvPr/>
          </p:nvSpPr>
          <p:spPr>
            <a:xfrm rot="5400000">
              <a:off x="2649667" y="46953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3" name="Google Shape;4923;p30"/>
            <p:cNvSpPr/>
            <p:nvPr/>
          </p:nvSpPr>
          <p:spPr>
            <a:xfrm rot="5400000">
              <a:off x="2717291" y="4598913"/>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4" name="Google Shape;4924;p30"/>
            <p:cNvSpPr/>
            <p:nvPr/>
          </p:nvSpPr>
          <p:spPr>
            <a:xfrm rot="5400000">
              <a:off x="2785732" y="4695337"/>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5" name="Google Shape;4925;p30"/>
            <p:cNvSpPr/>
            <p:nvPr/>
          </p:nvSpPr>
          <p:spPr>
            <a:xfrm rot="5400000">
              <a:off x="2853299"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6" name="Google Shape;4926;p30"/>
            <p:cNvSpPr/>
            <p:nvPr/>
          </p:nvSpPr>
          <p:spPr>
            <a:xfrm rot="5400000">
              <a:off x="2921740"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7" name="Google Shape;4927;p30"/>
            <p:cNvSpPr/>
            <p:nvPr/>
          </p:nvSpPr>
          <p:spPr>
            <a:xfrm rot="5400000">
              <a:off x="2989365"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8" name="Google Shape;4928;p30"/>
            <p:cNvSpPr/>
            <p:nvPr/>
          </p:nvSpPr>
          <p:spPr>
            <a:xfrm rot="5400000">
              <a:off x="3058680" y="46953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9" name="Google Shape;4929;p30"/>
            <p:cNvSpPr/>
            <p:nvPr/>
          </p:nvSpPr>
          <p:spPr>
            <a:xfrm rot="5400000">
              <a:off x="3126305" y="4598913"/>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0" name="Google Shape;4930;p30"/>
            <p:cNvSpPr/>
            <p:nvPr/>
          </p:nvSpPr>
          <p:spPr>
            <a:xfrm rot="5400000">
              <a:off x="3194746" y="4695337"/>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1" name="Google Shape;4931;p30"/>
            <p:cNvSpPr/>
            <p:nvPr/>
          </p:nvSpPr>
          <p:spPr>
            <a:xfrm rot="5400000">
              <a:off x="3262312" y="4598971"/>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2" name="Google Shape;4932;p30"/>
            <p:cNvSpPr/>
            <p:nvPr/>
          </p:nvSpPr>
          <p:spPr>
            <a:xfrm rot="5400000">
              <a:off x="3330753" y="4695278"/>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3" name="Google Shape;4933;p30"/>
            <p:cNvSpPr/>
            <p:nvPr/>
          </p:nvSpPr>
          <p:spPr>
            <a:xfrm rot="5400000">
              <a:off x="3398378" y="4598971"/>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4" name="Google Shape;4934;p30"/>
            <p:cNvSpPr/>
            <p:nvPr/>
          </p:nvSpPr>
          <p:spPr>
            <a:xfrm rot="5400000">
              <a:off x="3467262"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5" name="Google Shape;4935;p30"/>
            <p:cNvSpPr/>
            <p:nvPr/>
          </p:nvSpPr>
          <p:spPr>
            <a:xfrm rot="5400000">
              <a:off x="3534887"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6" name="Google Shape;4936;p30"/>
            <p:cNvSpPr/>
            <p:nvPr/>
          </p:nvSpPr>
          <p:spPr>
            <a:xfrm rot="5400000">
              <a:off x="3603328"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7" name="Google Shape;4937;p30"/>
            <p:cNvSpPr/>
            <p:nvPr/>
          </p:nvSpPr>
          <p:spPr>
            <a:xfrm rot="5400000">
              <a:off x="3670952"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8" name="Google Shape;4938;p30"/>
            <p:cNvSpPr/>
            <p:nvPr/>
          </p:nvSpPr>
          <p:spPr>
            <a:xfrm rot="5400000">
              <a:off x="3739393"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9" name="Google Shape;4939;p30"/>
            <p:cNvSpPr/>
            <p:nvPr/>
          </p:nvSpPr>
          <p:spPr>
            <a:xfrm rot="5400000">
              <a:off x="3807485" y="4598551"/>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0" name="Google Shape;4940;p30"/>
            <p:cNvSpPr/>
            <p:nvPr/>
          </p:nvSpPr>
          <p:spPr>
            <a:xfrm rot="5400000">
              <a:off x="3876334" y="469538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1" name="Google Shape;4941;p30"/>
            <p:cNvSpPr/>
            <p:nvPr/>
          </p:nvSpPr>
          <p:spPr>
            <a:xfrm rot="5400000">
              <a:off x="3943900" y="459901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2" name="Google Shape;4942;p30"/>
            <p:cNvSpPr/>
            <p:nvPr/>
          </p:nvSpPr>
          <p:spPr>
            <a:xfrm rot="5400000">
              <a:off x="4012341"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3" name="Google Shape;4943;p30"/>
            <p:cNvSpPr/>
            <p:nvPr/>
          </p:nvSpPr>
          <p:spPr>
            <a:xfrm rot="5400000">
              <a:off x="4079966"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4" name="Google Shape;4944;p30"/>
            <p:cNvSpPr/>
            <p:nvPr/>
          </p:nvSpPr>
          <p:spPr>
            <a:xfrm rot="5400000">
              <a:off x="4148407"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5" name="Google Shape;4945;p30"/>
            <p:cNvSpPr/>
            <p:nvPr/>
          </p:nvSpPr>
          <p:spPr>
            <a:xfrm rot="5400000">
              <a:off x="4216032"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6" name="Google Shape;4946;p30"/>
            <p:cNvSpPr/>
            <p:nvPr/>
          </p:nvSpPr>
          <p:spPr>
            <a:xfrm rot="5400000">
              <a:off x="4285347" y="469538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7" name="Google Shape;4947;p30"/>
            <p:cNvSpPr/>
            <p:nvPr/>
          </p:nvSpPr>
          <p:spPr>
            <a:xfrm rot="5400000">
              <a:off x="4352972" y="459896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8" name="Google Shape;4948;p30"/>
            <p:cNvSpPr/>
            <p:nvPr/>
          </p:nvSpPr>
          <p:spPr>
            <a:xfrm rot="5400000">
              <a:off x="4421413" y="4695383"/>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9" name="Google Shape;4949;p30"/>
            <p:cNvSpPr/>
            <p:nvPr/>
          </p:nvSpPr>
          <p:spPr>
            <a:xfrm rot="5400000">
              <a:off x="4488979"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0" name="Google Shape;4950;p30"/>
            <p:cNvSpPr/>
            <p:nvPr/>
          </p:nvSpPr>
          <p:spPr>
            <a:xfrm rot="5400000">
              <a:off x="4557420"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1" name="Google Shape;4951;p30"/>
            <p:cNvSpPr/>
            <p:nvPr/>
          </p:nvSpPr>
          <p:spPr>
            <a:xfrm rot="5400000">
              <a:off x="4625045"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2" name="Google Shape;4952;p30"/>
            <p:cNvSpPr/>
            <p:nvPr/>
          </p:nvSpPr>
          <p:spPr>
            <a:xfrm rot="5400000">
              <a:off x="4694360" y="469538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3" name="Google Shape;4953;p30"/>
            <p:cNvSpPr/>
            <p:nvPr/>
          </p:nvSpPr>
          <p:spPr>
            <a:xfrm rot="5400000">
              <a:off x="4761985" y="459896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4" name="Google Shape;4954;p30"/>
            <p:cNvSpPr/>
            <p:nvPr/>
          </p:nvSpPr>
          <p:spPr>
            <a:xfrm rot="5400000">
              <a:off x="4830426" y="4695383"/>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5" name="Google Shape;4955;p30"/>
            <p:cNvSpPr/>
            <p:nvPr/>
          </p:nvSpPr>
          <p:spPr>
            <a:xfrm rot="5400000">
              <a:off x="4897993" y="459901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6" name="Google Shape;4956;p30"/>
            <p:cNvSpPr/>
            <p:nvPr/>
          </p:nvSpPr>
          <p:spPr>
            <a:xfrm rot="5400000">
              <a:off x="4966433" y="469532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7" name="Google Shape;4957;p30"/>
            <p:cNvSpPr/>
            <p:nvPr/>
          </p:nvSpPr>
          <p:spPr>
            <a:xfrm rot="5400000">
              <a:off x="5034058" y="459901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8" name="Google Shape;4958;p30"/>
            <p:cNvSpPr/>
            <p:nvPr/>
          </p:nvSpPr>
          <p:spPr>
            <a:xfrm rot="5400000">
              <a:off x="5102725"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9" name="Google Shape;4959;p30"/>
            <p:cNvSpPr/>
            <p:nvPr/>
          </p:nvSpPr>
          <p:spPr>
            <a:xfrm rot="5400000">
              <a:off x="5170350"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0" name="Google Shape;4960;p30"/>
            <p:cNvSpPr/>
            <p:nvPr/>
          </p:nvSpPr>
          <p:spPr>
            <a:xfrm rot="5400000">
              <a:off x="5238791"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1" name="Google Shape;4961;p30"/>
            <p:cNvSpPr/>
            <p:nvPr/>
          </p:nvSpPr>
          <p:spPr>
            <a:xfrm rot="5400000">
              <a:off x="5306882" y="4599387"/>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2" name="Google Shape;4962;p30"/>
            <p:cNvSpPr/>
            <p:nvPr/>
          </p:nvSpPr>
          <p:spPr>
            <a:xfrm rot="5400000">
              <a:off x="5375731" y="46962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3" name="Google Shape;4963;p30"/>
            <p:cNvSpPr/>
            <p:nvPr/>
          </p:nvSpPr>
          <p:spPr>
            <a:xfrm rot="5400000">
              <a:off x="5443297" y="459985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4" name="Google Shape;4964;p30"/>
            <p:cNvSpPr/>
            <p:nvPr/>
          </p:nvSpPr>
          <p:spPr>
            <a:xfrm rot="5400000">
              <a:off x="5511738"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5" name="Google Shape;4965;p30"/>
            <p:cNvSpPr/>
            <p:nvPr/>
          </p:nvSpPr>
          <p:spPr>
            <a:xfrm rot="5400000">
              <a:off x="5579363"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6" name="Google Shape;4966;p30"/>
            <p:cNvSpPr/>
            <p:nvPr/>
          </p:nvSpPr>
          <p:spPr>
            <a:xfrm rot="5400000">
              <a:off x="5647804"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7" name="Google Shape;4967;p30"/>
            <p:cNvSpPr/>
            <p:nvPr/>
          </p:nvSpPr>
          <p:spPr>
            <a:xfrm rot="5400000">
              <a:off x="5715429"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8" name="Google Shape;4968;p30"/>
            <p:cNvSpPr/>
            <p:nvPr/>
          </p:nvSpPr>
          <p:spPr>
            <a:xfrm rot="5400000">
              <a:off x="5784744" y="46962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9" name="Google Shape;4969;p30"/>
            <p:cNvSpPr/>
            <p:nvPr/>
          </p:nvSpPr>
          <p:spPr>
            <a:xfrm rot="5400000">
              <a:off x="5852369" y="4599795"/>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0" name="Google Shape;4970;p30"/>
            <p:cNvSpPr/>
            <p:nvPr/>
          </p:nvSpPr>
          <p:spPr>
            <a:xfrm rot="5400000">
              <a:off x="5920810" y="4696219"/>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1" name="Google Shape;4971;p30"/>
            <p:cNvSpPr/>
            <p:nvPr/>
          </p:nvSpPr>
          <p:spPr>
            <a:xfrm rot="5400000">
              <a:off x="5988376"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2" name="Google Shape;4972;p30"/>
            <p:cNvSpPr/>
            <p:nvPr/>
          </p:nvSpPr>
          <p:spPr>
            <a:xfrm rot="5400000">
              <a:off x="6056817"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3" name="Google Shape;4973;p30"/>
            <p:cNvSpPr/>
            <p:nvPr/>
          </p:nvSpPr>
          <p:spPr>
            <a:xfrm rot="5400000">
              <a:off x="6124442"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4" name="Google Shape;4974;p30"/>
            <p:cNvSpPr/>
            <p:nvPr/>
          </p:nvSpPr>
          <p:spPr>
            <a:xfrm rot="5400000">
              <a:off x="6193758" y="46962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5" name="Google Shape;4975;p30"/>
            <p:cNvSpPr/>
            <p:nvPr/>
          </p:nvSpPr>
          <p:spPr>
            <a:xfrm rot="5400000">
              <a:off x="6261382" y="4599795"/>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6" name="Google Shape;4976;p30"/>
            <p:cNvSpPr/>
            <p:nvPr/>
          </p:nvSpPr>
          <p:spPr>
            <a:xfrm rot="5400000">
              <a:off x="6329823" y="4696219"/>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7" name="Google Shape;4977;p30"/>
            <p:cNvSpPr/>
            <p:nvPr/>
          </p:nvSpPr>
          <p:spPr>
            <a:xfrm rot="5400000">
              <a:off x="6397390" y="459985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8" name="Google Shape;4978;p30"/>
            <p:cNvSpPr/>
            <p:nvPr/>
          </p:nvSpPr>
          <p:spPr>
            <a:xfrm rot="5400000">
              <a:off x="6465831" y="469616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9" name="Google Shape;4979;p30"/>
            <p:cNvSpPr/>
            <p:nvPr/>
          </p:nvSpPr>
          <p:spPr>
            <a:xfrm rot="5400000">
              <a:off x="6533456" y="459985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0" name="Google Shape;4980;p30"/>
            <p:cNvSpPr/>
            <p:nvPr/>
          </p:nvSpPr>
          <p:spPr>
            <a:xfrm rot="5400000">
              <a:off x="6601859" y="469620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1" name="Google Shape;4981;p30"/>
            <p:cNvSpPr/>
            <p:nvPr/>
          </p:nvSpPr>
          <p:spPr>
            <a:xfrm rot="5400000">
              <a:off x="6669425" y="459984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2" name="Google Shape;4982;p30"/>
            <p:cNvSpPr/>
            <p:nvPr/>
          </p:nvSpPr>
          <p:spPr>
            <a:xfrm rot="5400000">
              <a:off x="6737866" y="469615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3" name="Google Shape;4983;p30"/>
            <p:cNvSpPr/>
            <p:nvPr/>
          </p:nvSpPr>
          <p:spPr>
            <a:xfrm rot="5400000">
              <a:off x="6805491" y="459984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4" name="Google Shape;4984;p30"/>
            <p:cNvSpPr/>
            <p:nvPr/>
          </p:nvSpPr>
          <p:spPr>
            <a:xfrm rot="5400000">
              <a:off x="6873932" y="469615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5" name="Google Shape;4985;p30"/>
            <p:cNvSpPr/>
            <p:nvPr/>
          </p:nvSpPr>
          <p:spPr>
            <a:xfrm rot="5400000">
              <a:off x="6941557" y="459984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6" name="Google Shape;4986;p30"/>
            <p:cNvSpPr/>
            <p:nvPr/>
          </p:nvSpPr>
          <p:spPr>
            <a:xfrm rot="5400000">
              <a:off x="7010872" y="469620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7" name="Google Shape;4987;p30"/>
            <p:cNvSpPr/>
            <p:nvPr/>
          </p:nvSpPr>
          <p:spPr>
            <a:xfrm rot="5400000">
              <a:off x="7078497" y="4599785"/>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8" name="Google Shape;4988;p30"/>
            <p:cNvSpPr/>
            <p:nvPr/>
          </p:nvSpPr>
          <p:spPr>
            <a:xfrm rot="5400000">
              <a:off x="7146938" y="4696208"/>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9" name="Google Shape;4989;p30"/>
            <p:cNvSpPr/>
            <p:nvPr/>
          </p:nvSpPr>
          <p:spPr>
            <a:xfrm rot="5400000">
              <a:off x="7214504" y="459984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0" name="Google Shape;4990;p30"/>
            <p:cNvSpPr/>
            <p:nvPr/>
          </p:nvSpPr>
          <p:spPr>
            <a:xfrm rot="5400000">
              <a:off x="7282945" y="469615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1" name="Google Shape;4991;p30"/>
            <p:cNvSpPr/>
            <p:nvPr/>
          </p:nvSpPr>
          <p:spPr>
            <a:xfrm rot="5400000">
              <a:off x="7350570" y="459984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2" name="Google Shape;4992;p30"/>
            <p:cNvSpPr/>
            <p:nvPr/>
          </p:nvSpPr>
          <p:spPr>
            <a:xfrm rot="5400000">
              <a:off x="7419885" y="469620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3" name="Google Shape;4993;p30"/>
            <p:cNvSpPr/>
            <p:nvPr/>
          </p:nvSpPr>
          <p:spPr>
            <a:xfrm rot="5400000">
              <a:off x="7487510" y="4599785"/>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4" name="Google Shape;4994;p30"/>
            <p:cNvSpPr/>
            <p:nvPr/>
          </p:nvSpPr>
          <p:spPr>
            <a:xfrm rot="5400000">
              <a:off x="7555951" y="4696208"/>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5" name="Google Shape;4995;p30"/>
            <p:cNvSpPr/>
            <p:nvPr/>
          </p:nvSpPr>
          <p:spPr>
            <a:xfrm rot="5400000">
              <a:off x="7623518" y="4599843"/>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6" name="Google Shape;4996;p30"/>
            <p:cNvSpPr/>
            <p:nvPr/>
          </p:nvSpPr>
          <p:spPr>
            <a:xfrm rot="5400000">
              <a:off x="7691958" y="4696150"/>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7" name="Google Shape;4997;p30"/>
            <p:cNvSpPr/>
            <p:nvPr/>
          </p:nvSpPr>
          <p:spPr>
            <a:xfrm rot="5400000">
              <a:off x="7759583" y="4599843"/>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8" name="Google Shape;4998;p30"/>
            <p:cNvSpPr/>
            <p:nvPr/>
          </p:nvSpPr>
          <p:spPr>
            <a:xfrm rot="5400000">
              <a:off x="7828250" y="469698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9" name="Google Shape;4999;p30"/>
            <p:cNvSpPr/>
            <p:nvPr/>
          </p:nvSpPr>
          <p:spPr>
            <a:xfrm rot="5400000">
              <a:off x="7895875" y="46006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0" name="Google Shape;5000;p30"/>
            <p:cNvSpPr/>
            <p:nvPr/>
          </p:nvSpPr>
          <p:spPr>
            <a:xfrm rot="5400000">
              <a:off x="7964316" y="469698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1" name="Google Shape;5001;p30"/>
            <p:cNvSpPr/>
            <p:nvPr/>
          </p:nvSpPr>
          <p:spPr>
            <a:xfrm rot="5400000">
              <a:off x="8032407" y="4600212"/>
              <a:ext cx="96890" cy="69024"/>
            </a:xfrm>
            <a:custGeom>
              <a:avLst/>
              <a:gdLst/>
              <a:ahLst/>
              <a:cxnLst/>
              <a:rect l="l" t="t" r="r" b="b"/>
              <a:pathLst>
                <a:path w="831" h="592" extrusionOk="0">
                  <a:moveTo>
                    <a:pt x="0" y="1"/>
                  </a:moveTo>
                  <a:lnTo>
                    <a:pt x="831" y="1"/>
                  </a:lnTo>
                  <a:lnTo>
                    <a:pt x="831" y="592"/>
                  </a:lnTo>
                  <a:lnTo>
                    <a:pt x="0" y="59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2" name="Google Shape;5002;p30"/>
            <p:cNvSpPr/>
            <p:nvPr/>
          </p:nvSpPr>
          <p:spPr>
            <a:xfrm rot="5400000">
              <a:off x="8101256" y="4697044"/>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3" name="Google Shape;5003;p30"/>
            <p:cNvSpPr/>
            <p:nvPr/>
          </p:nvSpPr>
          <p:spPr>
            <a:xfrm rot="5400000">
              <a:off x="8168822" y="4600678"/>
              <a:ext cx="96890" cy="68091"/>
            </a:xfrm>
            <a:custGeom>
              <a:avLst/>
              <a:gdLst/>
              <a:ahLst/>
              <a:cxnLst/>
              <a:rect l="l" t="t" r="r" b="b"/>
              <a:pathLst>
                <a:path w="831" h="584" extrusionOk="0">
                  <a:moveTo>
                    <a:pt x="0" y="0"/>
                  </a:moveTo>
                  <a:lnTo>
                    <a:pt x="831" y="0"/>
                  </a:lnTo>
                  <a:lnTo>
                    <a:pt x="831" y="583"/>
                  </a:lnTo>
                  <a:lnTo>
                    <a:pt x="0" y="583"/>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4" name="Google Shape;5004;p30"/>
            <p:cNvSpPr/>
            <p:nvPr/>
          </p:nvSpPr>
          <p:spPr>
            <a:xfrm rot="5400000">
              <a:off x="8237263" y="469698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5" name="Google Shape;5005;p30"/>
            <p:cNvSpPr/>
            <p:nvPr/>
          </p:nvSpPr>
          <p:spPr>
            <a:xfrm rot="5400000">
              <a:off x="8304888" y="46006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6" name="Google Shape;5006;p30"/>
            <p:cNvSpPr/>
            <p:nvPr/>
          </p:nvSpPr>
          <p:spPr>
            <a:xfrm rot="5400000">
              <a:off x="8373329" y="469698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7" name="Google Shape;5007;p30"/>
            <p:cNvSpPr/>
            <p:nvPr/>
          </p:nvSpPr>
          <p:spPr>
            <a:xfrm rot="5400000">
              <a:off x="8440954" y="46006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8" name="Google Shape;5008;p30"/>
            <p:cNvSpPr/>
            <p:nvPr/>
          </p:nvSpPr>
          <p:spPr>
            <a:xfrm rot="5400000">
              <a:off x="8510269" y="4697044"/>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9" name="Google Shape;5009;p30"/>
            <p:cNvSpPr/>
            <p:nvPr/>
          </p:nvSpPr>
          <p:spPr>
            <a:xfrm rot="5400000">
              <a:off x="8577894" y="460062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0" name="Google Shape;5010;p30"/>
            <p:cNvSpPr/>
            <p:nvPr/>
          </p:nvSpPr>
          <p:spPr>
            <a:xfrm rot="5400000">
              <a:off x="8646335" y="4697044"/>
              <a:ext cx="96074" cy="68091"/>
            </a:xfrm>
            <a:custGeom>
              <a:avLst/>
              <a:gdLst/>
              <a:ahLst/>
              <a:cxnLst/>
              <a:rect l="l" t="t" r="r" b="b"/>
              <a:pathLst>
                <a:path w="824" h="584"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1" name="Google Shape;5011;p30"/>
            <p:cNvSpPr/>
            <p:nvPr/>
          </p:nvSpPr>
          <p:spPr>
            <a:xfrm rot="5400000">
              <a:off x="8713901" y="46006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2" name="Google Shape;5012;p30"/>
            <p:cNvSpPr/>
            <p:nvPr/>
          </p:nvSpPr>
          <p:spPr>
            <a:xfrm rot="5400000">
              <a:off x="8782342" y="4696985"/>
              <a:ext cx="96074" cy="68208"/>
            </a:xfrm>
            <a:custGeom>
              <a:avLst/>
              <a:gdLst/>
              <a:ahLst/>
              <a:cxnLst/>
              <a:rect l="l" t="t" r="r" b="b"/>
              <a:pathLst>
                <a:path w="824" h="585" extrusionOk="0">
                  <a:moveTo>
                    <a:pt x="1" y="1"/>
                  </a:moveTo>
                  <a:lnTo>
                    <a:pt x="823" y="1"/>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3" name="Google Shape;5013;p30"/>
            <p:cNvSpPr/>
            <p:nvPr/>
          </p:nvSpPr>
          <p:spPr>
            <a:xfrm rot="5400000">
              <a:off x="8849967" y="4600678"/>
              <a:ext cx="96890" cy="68091"/>
            </a:xfrm>
            <a:custGeom>
              <a:avLst/>
              <a:gdLst/>
              <a:ahLst/>
              <a:cxnLst/>
              <a:rect l="l" t="t" r="r" b="b"/>
              <a:pathLst>
                <a:path w="831" h="584" extrusionOk="0">
                  <a:moveTo>
                    <a:pt x="0" y="0"/>
                  </a:moveTo>
                  <a:lnTo>
                    <a:pt x="831" y="0"/>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4" name="Google Shape;5014;p30"/>
            <p:cNvSpPr/>
            <p:nvPr/>
          </p:nvSpPr>
          <p:spPr>
            <a:xfrm rot="5400000">
              <a:off x="8919283" y="4697044"/>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5" name="Google Shape;5015;p30"/>
            <p:cNvSpPr/>
            <p:nvPr/>
          </p:nvSpPr>
          <p:spPr>
            <a:xfrm rot="5400000">
              <a:off x="8986907" y="4600620"/>
              <a:ext cx="96890" cy="68208"/>
            </a:xfrm>
            <a:custGeom>
              <a:avLst/>
              <a:gdLst/>
              <a:ahLst/>
              <a:cxnLst/>
              <a:rect l="l" t="t" r="r" b="b"/>
              <a:pathLst>
                <a:path w="831" h="585" extrusionOk="0">
                  <a:moveTo>
                    <a:pt x="0" y="1"/>
                  </a:moveTo>
                  <a:lnTo>
                    <a:pt x="831" y="1"/>
                  </a:lnTo>
                  <a:lnTo>
                    <a:pt x="831" y="584"/>
                  </a:lnTo>
                  <a:lnTo>
                    <a:pt x="0" y="58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6" name="Google Shape;5016;p30"/>
            <p:cNvSpPr/>
            <p:nvPr/>
          </p:nvSpPr>
          <p:spPr>
            <a:xfrm rot="5400000">
              <a:off x="9055348" y="4697044"/>
              <a:ext cx="96074" cy="68091"/>
            </a:xfrm>
            <a:custGeom>
              <a:avLst/>
              <a:gdLst/>
              <a:ahLst/>
              <a:cxnLst/>
              <a:rect l="l" t="t" r="r" b="b"/>
              <a:pathLst>
                <a:path w="824" h="584" extrusionOk="0">
                  <a:moveTo>
                    <a:pt x="1" y="0"/>
                  </a:moveTo>
                  <a:lnTo>
                    <a:pt x="823" y="0"/>
                  </a:lnTo>
                  <a:lnTo>
                    <a:pt x="823" y="584"/>
                  </a:lnTo>
                  <a:lnTo>
                    <a:pt x="1" y="584"/>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33600" y="445025"/>
            <a:ext cx="80769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2800"/>
              <a:buFont typeface="Lexend Mega"/>
              <a:buNone/>
              <a:defRPr sz="2800" b="1">
                <a:solidFill>
                  <a:schemeClr val="accent1"/>
                </a:solidFill>
                <a:latin typeface="Lexend Mega"/>
                <a:ea typeface="Lexend Mega"/>
                <a:cs typeface="Lexend Mega"/>
                <a:sym typeface="Lexend Mega"/>
              </a:defRPr>
            </a:lvl1pPr>
            <a:lvl2pPr lvl="1">
              <a:spcBef>
                <a:spcPts val="0"/>
              </a:spcBef>
              <a:spcAft>
                <a:spcPts val="0"/>
              </a:spcAft>
              <a:buClr>
                <a:schemeClr val="accent1"/>
              </a:buClr>
              <a:buSzPts val="2800"/>
              <a:buFont typeface="Lexend Mega"/>
              <a:buNone/>
              <a:defRPr sz="2800" b="1">
                <a:solidFill>
                  <a:schemeClr val="accent1"/>
                </a:solidFill>
                <a:latin typeface="Lexend Mega"/>
                <a:ea typeface="Lexend Mega"/>
                <a:cs typeface="Lexend Mega"/>
                <a:sym typeface="Lexend Mega"/>
              </a:defRPr>
            </a:lvl2pPr>
            <a:lvl3pPr lvl="2">
              <a:spcBef>
                <a:spcPts val="0"/>
              </a:spcBef>
              <a:spcAft>
                <a:spcPts val="0"/>
              </a:spcAft>
              <a:buClr>
                <a:schemeClr val="accent1"/>
              </a:buClr>
              <a:buSzPts val="2800"/>
              <a:buFont typeface="Lexend Mega"/>
              <a:buNone/>
              <a:defRPr sz="2800" b="1">
                <a:solidFill>
                  <a:schemeClr val="accent1"/>
                </a:solidFill>
                <a:latin typeface="Lexend Mega"/>
                <a:ea typeface="Lexend Mega"/>
                <a:cs typeface="Lexend Mega"/>
                <a:sym typeface="Lexend Mega"/>
              </a:defRPr>
            </a:lvl3pPr>
            <a:lvl4pPr lvl="3">
              <a:spcBef>
                <a:spcPts val="0"/>
              </a:spcBef>
              <a:spcAft>
                <a:spcPts val="0"/>
              </a:spcAft>
              <a:buClr>
                <a:schemeClr val="accent1"/>
              </a:buClr>
              <a:buSzPts val="2800"/>
              <a:buFont typeface="Lexend Mega"/>
              <a:buNone/>
              <a:defRPr sz="2800" b="1">
                <a:solidFill>
                  <a:schemeClr val="accent1"/>
                </a:solidFill>
                <a:latin typeface="Lexend Mega"/>
                <a:ea typeface="Lexend Mega"/>
                <a:cs typeface="Lexend Mega"/>
                <a:sym typeface="Lexend Mega"/>
              </a:defRPr>
            </a:lvl4pPr>
            <a:lvl5pPr lvl="4">
              <a:spcBef>
                <a:spcPts val="0"/>
              </a:spcBef>
              <a:spcAft>
                <a:spcPts val="0"/>
              </a:spcAft>
              <a:buClr>
                <a:schemeClr val="accent1"/>
              </a:buClr>
              <a:buSzPts val="2800"/>
              <a:buFont typeface="Lexend Mega"/>
              <a:buNone/>
              <a:defRPr sz="2800" b="1">
                <a:solidFill>
                  <a:schemeClr val="accent1"/>
                </a:solidFill>
                <a:latin typeface="Lexend Mega"/>
                <a:ea typeface="Lexend Mega"/>
                <a:cs typeface="Lexend Mega"/>
                <a:sym typeface="Lexend Mega"/>
              </a:defRPr>
            </a:lvl5pPr>
            <a:lvl6pPr lvl="5">
              <a:spcBef>
                <a:spcPts val="0"/>
              </a:spcBef>
              <a:spcAft>
                <a:spcPts val="0"/>
              </a:spcAft>
              <a:buClr>
                <a:schemeClr val="accent1"/>
              </a:buClr>
              <a:buSzPts val="2800"/>
              <a:buFont typeface="Lexend Mega"/>
              <a:buNone/>
              <a:defRPr sz="2800" b="1">
                <a:solidFill>
                  <a:schemeClr val="accent1"/>
                </a:solidFill>
                <a:latin typeface="Lexend Mega"/>
                <a:ea typeface="Lexend Mega"/>
                <a:cs typeface="Lexend Mega"/>
                <a:sym typeface="Lexend Mega"/>
              </a:defRPr>
            </a:lvl6pPr>
            <a:lvl7pPr lvl="6">
              <a:spcBef>
                <a:spcPts val="0"/>
              </a:spcBef>
              <a:spcAft>
                <a:spcPts val="0"/>
              </a:spcAft>
              <a:buClr>
                <a:schemeClr val="accent1"/>
              </a:buClr>
              <a:buSzPts val="2800"/>
              <a:buFont typeface="Lexend Mega"/>
              <a:buNone/>
              <a:defRPr sz="2800" b="1">
                <a:solidFill>
                  <a:schemeClr val="accent1"/>
                </a:solidFill>
                <a:latin typeface="Lexend Mega"/>
                <a:ea typeface="Lexend Mega"/>
                <a:cs typeface="Lexend Mega"/>
                <a:sym typeface="Lexend Mega"/>
              </a:defRPr>
            </a:lvl7pPr>
            <a:lvl8pPr lvl="7">
              <a:spcBef>
                <a:spcPts val="0"/>
              </a:spcBef>
              <a:spcAft>
                <a:spcPts val="0"/>
              </a:spcAft>
              <a:buClr>
                <a:schemeClr val="accent1"/>
              </a:buClr>
              <a:buSzPts val="2800"/>
              <a:buFont typeface="Lexend Mega"/>
              <a:buNone/>
              <a:defRPr sz="2800" b="1">
                <a:solidFill>
                  <a:schemeClr val="accent1"/>
                </a:solidFill>
                <a:latin typeface="Lexend Mega"/>
                <a:ea typeface="Lexend Mega"/>
                <a:cs typeface="Lexend Mega"/>
                <a:sym typeface="Lexend Mega"/>
              </a:defRPr>
            </a:lvl8pPr>
            <a:lvl9pPr lvl="8">
              <a:spcBef>
                <a:spcPts val="0"/>
              </a:spcBef>
              <a:spcAft>
                <a:spcPts val="0"/>
              </a:spcAft>
              <a:buClr>
                <a:schemeClr val="accent1"/>
              </a:buClr>
              <a:buSzPts val="2800"/>
              <a:buFont typeface="Lexend Mega"/>
              <a:buNone/>
              <a:defRPr sz="2800" b="1">
                <a:solidFill>
                  <a:schemeClr val="accent1"/>
                </a:solidFill>
                <a:latin typeface="Lexend Mega"/>
                <a:ea typeface="Lexend Mega"/>
                <a:cs typeface="Lexend Mega"/>
                <a:sym typeface="Lexend Mega"/>
              </a:defRPr>
            </a:lvl9pPr>
          </a:lstStyle>
          <a:p>
            <a:endParaRPr/>
          </a:p>
        </p:txBody>
      </p:sp>
      <p:sp>
        <p:nvSpPr>
          <p:cNvPr id="7" name="Google Shape;7;p1"/>
          <p:cNvSpPr txBox="1">
            <a:spLocks noGrp="1"/>
          </p:cNvSpPr>
          <p:nvPr>
            <p:ph type="body" idx="1"/>
          </p:nvPr>
        </p:nvSpPr>
        <p:spPr>
          <a:xfrm>
            <a:off x="533600" y="1152475"/>
            <a:ext cx="80769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marL="914400" lvl="1"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5" r:id="rId3"/>
    <p:sldLayoutId id="2147483658" r:id="rId4"/>
    <p:sldLayoutId id="2147483659" r:id="rId5"/>
    <p:sldLayoutId id="2147483660" r:id="rId6"/>
    <p:sldLayoutId id="2147483668" r:id="rId7"/>
    <p:sldLayoutId id="2147483675" r:id="rId8"/>
    <p:sldLayoutId id="2147483676" r:id="rId9"/>
    <p:sldLayoutId id="2147483677" r:id="rId10"/>
    <p:sldLayoutId id="214748367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B-nEYsyRlYo"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00"/>
        <p:cNvGrpSpPr/>
        <p:nvPr/>
      </p:nvGrpSpPr>
      <p:grpSpPr>
        <a:xfrm>
          <a:off x="0" y="0"/>
          <a:ext cx="0" cy="0"/>
          <a:chOff x="0" y="0"/>
          <a:chExt cx="0" cy="0"/>
        </a:xfrm>
      </p:grpSpPr>
      <p:sp>
        <p:nvSpPr>
          <p:cNvPr id="5501" name="Google Shape;5501;p36"/>
          <p:cNvSpPr txBox="1">
            <a:spLocks noGrp="1"/>
          </p:cNvSpPr>
          <p:nvPr>
            <p:ph type="ctrTitle"/>
          </p:nvPr>
        </p:nvSpPr>
        <p:spPr>
          <a:xfrm>
            <a:off x="462708" y="794459"/>
            <a:ext cx="6436217" cy="2083500"/>
          </a:xfrm>
          <a:prstGeom prst="rect">
            <a:avLst/>
          </a:prstGeom>
        </p:spPr>
        <p:txBody>
          <a:bodyPr spcFirstLastPara="1" wrap="square" lIns="0" tIns="91425" rIns="91425" bIns="91425" anchor="ctr" anchorCtr="0">
            <a:noAutofit/>
          </a:bodyPr>
          <a:lstStyle/>
          <a:p>
            <a:pPr lvl="0"/>
            <a:r>
              <a:rPr lang="en-ZA" sz="4600" dirty="0" err="1">
                <a:solidFill>
                  <a:schemeClr val="accent1"/>
                </a:solidFill>
              </a:rPr>
              <a:t>Omgewings</a:t>
            </a:r>
            <a:r>
              <a:rPr lang="en-ZA" sz="4600" dirty="0">
                <a:solidFill>
                  <a:schemeClr val="accent1"/>
                </a:solidFill>
              </a:rPr>
              <a:t>-</a:t>
            </a:r>
            <a:r>
              <a:rPr lang="en-ZA" sz="4600" dirty="0" err="1">
                <a:solidFill>
                  <a:schemeClr val="accent1"/>
                </a:solidFill>
              </a:rPr>
              <a:t>gesondheids</a:t>
            </a:r>
            <a:r>
              <a:rPr lang="en-ZA" sz="4600" dirty="0">
                <a:solidFill>
                  <a:schemeClr val="accent1"/>
                </a:solidFill>
              </a:rPr>
              <a:t>-programme
</a:t>
            </a:r>
            <a:endParaRPr sz="6900" dirty="0">
              <a:solidFill>
                <a:schemeClr val="accent1"/>
              </a:solidFill>
            </a:endParaRPr>
          </a:p>
        </p:txBody>
      </p:sp>
      <p:sp>
        <p:nvSpPr>
          <p:cNvPr id="5502" name="Google Shape;5502;p36"/>
          <p:cNvSpPr txBox="1">
            <a:spLocks noGrp="1"/>
          </p:cNvSpPr>
          <p:nvPr>
            <p:ph type="subTitle" idx="1"/>
          </p:nvPr>
        </p:nvSpPr>
        <p:spPr>
          <a:xfrm>
            <a:off x="462708" y="2684159"/>
            <a:ext cx="5257800" cy="193800"/>
          </a:xfrm>
          <a:prstGeom prst="rect">
            <a:avLst/>
          </a:prstGeom>
        </p:spPr>
        <p:txBody>
          <a:bodyPr spcFirstLastPara="1" wrap="square" lIns="0" tIns="91425" rIns="91425" bIns="91425" anchor="ctr" anchorCtr="0">
            <a:noAutofit/>
          </a:bodyPr>
          <a:lstStyle/>
          <a:p>
            <a:pPr marL="0" lvl="0" indent="0" algn="l" rtl="0">
              <a:spcBef>
                <a:spcPts val="0"/>
              </a:spcBef>
              <a:spcAft>
                <a:spcPts val="0"/>
              </a:spcAft>
              <a:buClr>
                <a:schemeClr val="dk1"/>
              </a:buClr>
              <a:buSzPts val="1100"/>
              <a:buFont typeface="Arial"/>
              <a:buNone/>
            </a:pPr>
            <a:r>
              <a:rPr lang="en" dirty="0"/>
              <a:t>Les 3</a:t>
            </a:r>
            <a:endParaRPr dirty="0"/>
          </a:p>
        </p:txBody>
      </p:sp>
      <p:pic>
        <p:nvPicPr>
          <p:cNvPr id="2" name="Picture 1">
            <a:extLst>
              <a:ext uri="{FF2B5EF4-FFF2-40B4-BE49-F238E27FC236}">
                <a16:creationId xmlns:a16="http://schemas.microsoft.com/office/drawing/2014/main" id="{BD0462FF-6919-7157-5537-334468527B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535"/>
        <p:cNvGrpSpPr/>
        <p:nvPr/>
      </p:nvGrpSpPr>
      <p:grpSpPr>
        <a:xfrm>
          <a:off x="0" y="0"/>
          <a:ext cx="0" cy="0"/>
          <a:chOff x="0" y="0"/>
          <a:chExt cx="0" cy="0"/>
        </a:xfrm>
      </p:grpSpPr>
      <p:sp>
        <p:nvSpPr>
          <p:cNvPr id="5537" name="Google Shape;5537;p40"/>
          <p:cNvSpPr txBox="1">
            <a:spLocks noGrp="1"/>
          </p:cNvSpPr>
          <p:nvPr>
            <p:ph type="subTitle" idx="1"/>
          </p:nvPr>
        </p:nvSpPr>
        <p:spPr>
          <a:xfrm flipH="1">
            <a:off x="3001725" y="1551219"/>
            <a:ext cx="5412900" cy="2117398"/>
          </a:xfrm>
          <a:prstGeom prst="rect">
            <a:avLst/>
          </a:prstGeom>
        </p:spPr>
        <p:txBody>
          <a:bodyPr spcFirstLastPara="1" wrap="square" lIns="91425" tIns="91425" rIns="91425" bIns="91425" anchor="ctr" anchorCtr="0">
            <a:noAutofit/>
          </a:bodyPr>
          <a:lstStyle/>
          <a:p>
            <a:pPr marL="0" lvl="0" indent="0" algn="ctr">
              <a:buSzPts val="1100"/>
            </a:pPr>
            <a:r>
              <a:rPr lang="nl-NL" b="1" dirty="0">
                <a:solidFill>
                  <a:schemeClr val="bg2"/>
                </a:solidFill>
                <a:latin typeface="arial" panose="020B0604020202020204" pitchFamily="34" charset="0"/>
              </a:rPr>
              <a:t>Die organisering en opvoeding van die algemene publiek oor die belangrikheid daarvan om ons omgewing se kwesbaarheid te verstaan en dit te beskerm.
</a:t>
            </a:r>
            <a:endParaRPr dirty="0"/>
          </a:p>
        </p:txBody>
      </p:sp>
      <p:pic>
        <p:nvPicPr>
          <p:cNvPr id="2" name="Picture 1">
            <a:extLst>
              <a:ext uri="{FF2B5EF4-FFF2-40B4-BE49-F238E27FC236}">
                <a16:creationId xmlns:a16="http://schemas.microsoft.com/office/drawing/2014/main" id="{1C96EF53-55E2-EA38-5FD8-DCB1D30FC1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1984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512"/>
        <p:cNvGrpSpPr/>
        <p:nvPr/>
      </p:nvGrpSpPr>
      <p:grpSpPr>
        <a:xfrm>
          <a:off x="0" y="0"/>
          <a:ext cx="0" cy="0"/>
          <a:chOff x="0" y="0"/>
          <a:chExt cx="0" cy="0"/>
        </a:xfrm>
      </p:grpSpPr>
      <p:sp>
        <p:nvSpPr>
          <p:cNvPr id="5513" name="Google Shape;5513;p38"/>
          <p:cNvSpPr txBox="1">
            <a:spLocks noGrp="1"/>
          </p:cNvSpPr>
          <p:nvPr>
            <p:ph type="title" idx="15"/>
          </p:nvPr>
        </p:nvSpPr>
        <p:spPr>
          <a:xfrm>
            <a:off x="711725" y="407075"/>
            <a:ext cx="7720500" cy="572700"/>
          </a:xfrm>
          <a:prstGeom prst="rect">
            <a:avLst/>
          </a:prstGeom>
        </p:spPr>
        <p:txBody>
          <a:bodyPr spcFirstLastPara="1" wrap="square" lIns="91425" tIns="91425" rIns="91425" bIns="91425" anchor="ctr" anchorCtr="0">
            <a:noAutofit/>
          </a:bodyPr>
          <a:lstStyle/>
          <a:p>
            <a:pPr lvl="0">
              <a:buClr>
                <a:schemeClr val="dk1"/>
              </a:buClr>
              <a:buSzPts val="1100"/>
            </a:pPr>
            <a:r>
              <a:rPr lang="en-ZA" dirty="0"/>
              <a:t>VOORBEELDE</a:t>
            </a:r>
            <a:r>
              <a:rPr lang="en" dirty="0"/>
              <a:t>:</a:t>
            </a:r>
            <a:endParaRPr dirty="0"/>
          </a:p>
        </p:txBody>
      </p:sp>
      <p:sp>
        <p:nvSpPr>
          <p:cNvPr id="5514" name="Google Shape;5514;p38"/>
          <p:cNvSpPr txBox="1">
            <a:spLocks noGrp="1"/>
          </p:cNvSpPr>
          <p:nvPr>
            <p:ph type="subTitle" idx="1"/>
          </p:nvPr>
        </p:nvSpPr>
        <p:spPr>
          <a:xfrm>
            <a:off x="2029352" y="2132787"/>
            <a:ext cx="2541000" cy="572700"/>
          </a:xfrm>
          <a:prstGeom prst="rect">
            <a:avLst/>
          </a:prstGeom>
        </p:spPr>
        <p:txBody>
          <a:bodyPr spcFirstLastPara="1" wrap="square" lIns="91425" tIns="91425" rIns="91425" bIns="91425" anchor="ctr" anchorCtr="0">
            <a:noAutofit/>
          </a:bodyPr>
          <a:lstStyle/>
          <a:p>
            <a:pPr marL="0" lvl="0" indent="0">
              <a:buSzPts val="1100"/>
            </a:pPr>
            <a:r>
              <a:rPr lang="en-ZA" dirty="0" err="1"/>
              <a:t>Herwinningsprojekte</a:t>
            </a:r>
            <a:r>
              <a:rPr lang="en-ZA" dirty="0"/>
              <a:t>
</a:t>
            </a:r>
            <a:endParaRPr dirty="0"/>
          </a:p>
        </p:txBody>
      </p:sp>
      <p:sp>
        <p:nvSpPr>
          <p:cNvPr id="5516" name="Google Shape;5516;p38"/>
          <p:cNvSpPr txBox="1">
            <a:spLocks noGrp="1"/>
          </p:cNvSpPr>
          <p:nvPr>
            <p:ph type="title" idx="2"/>
          </p:nvPr>
        </p:nvSpPr>
        <p:spPr>
          <a:xfrm>
            <a:off x="1026438" y="1943053"/>
            <a:ext cx="1002900" cy="637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01</a:t>
            </a:r>
            <a:endParaRPr/>
          </a:p>
        </p:txBody>
      </p:sp>
      <p:sp>
        <p:nvSpPr>
          <p:cNvPr id="5518" name="Google Shape;5518;p38"/>
          <p:cNvSpPr txBox="1">
            <a:spLocks noGrp="1"/>
          </p:cNvSpPr>
          <p:nvPr>
            <p:ph type="subTitle" idx="4"/>
          </p:nvPr>
        </p:nvSpPr>
        <p:spPr>
          <a:xfrm>
            <a:off x="5576549" y="2132776"/>
            <a:ext cx="2541000" cy="572700"/>
          </a:xfrm>
          <a:prstGeom prst="rect">
            <a:avLst/>
          </a:prstGeom>
        </p:spPr>
        <p:txBody>
          <a:bodyPr spcFirstLastPara="1" wrap="square" lIns="91425" tIns="91425" rIns="91425" bIns="91425" anchor="ctr" anchorCtr="0">
            <a:noAutofit/>
          </a:bodyPr>
          <a:lstStyle/>
          <a:p>
            <a:pPr marL="0" lvl="0" indent="0">
              <a:buSzPts val="1100"/>
            </a:pPr>
            <a:r>
              <a:rPr lang="en-ZA" dirty="0"/>
              <a:t>E-</a:t>
            </a:r>
            <a:r>
              <a:rPr lang="en-ZA" dirty="0" err="1"/>
              <a:t>afval</a:t>
            </a:r>
            <a:r>
              <a:rPr lang="en-ZA" dirty="0"/>
              <a:t> </a:t>
            </a:r>
            <a:r>
              <a:rPr lang="en-ZA" dirty="0" err="1"/>
              <a:t>versameling</a:t>
            </a:r>
            <a:r>
              <a:rPr lang="en-ZA" dirty="0"/>
              <a:t>
</a:t>
            </a:r>
            <a:endParaRPr dirty="0"/>
          </a:p>
        </p:txBody>
      </p:sp>
      <p:sp>
        <p:nvSpPr>
          <p:cNvPr id="5519" name="Google Shape;5519;p38"/>
          <p:cNvSpPr txBox="1">
            <a:spLocks noGrp="1"/>
          </p:cNvSpPr>
          <p:nvPr>
            <p:ph type="title" idx="5"/>
          </p:nvPr>
        </p:nvSpPr>
        <p:spPr>
          <a:xfrm>
            <a:off x="4573838" y="1943053"/>
            <a:ext cx="1002900" cy="637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02</a:t>
            </a:r>
            <a:endParaRPr/>
          </a:p>
        </p:txBody>
      </p:sp>
      <p:sp>
        <p:nvSpPr>
          <p:cNvPr id="5521" name="Google Shape;5521;p38"/>
          <p:cNvSpPr txBox="1">
            <a:spLocks noGrp="1"/>
          </p:cNvSpPr>
          <p:nvPr>
            <p:ph type="subTitle" idx="7"/>
          </p:nvPr>
        </p:nvSpPr>
        <p:spPr>
          <a:xfrm>
            <a:off x="2029352" y="3441230"/>
            <a:ext cx="2541000" cy="572700"/>
          </a:xfrm>
          <a:prstGeom prst="rect">
            <a:avLst/>
          </a:prstGeom>
        </p:spPr>
        <p:txBody>
          <a:bodyPr spcFirstLastPara="1" wrap="square" lIns="91425" tIns="91425" rIns="91425" bIns="91425" anchor="ctr" anchorCtr="0">
            <a:noAutofit/>
          </a:bodyPr>
          <a:lstStyle/>
          <a:p>
            <a:pPr marL="0" lvl="0" indent="0">
              <a:buSzPts val="1100"/>
            </a:pPr>
            <a:r>
              <a:rPr lang="en-ZA" dirty="0" err="1"/>
              <a:t>Watersuiwering</a:t>
            </a:r>
            <a:r>
              <a:rPr lang="en-ZA" dirty="0"/>
              <a:t> 
</a:t>
            </a:r>
            <a:endParaRPr dirty="0"/>
          </a:p>
        </p:txBody>
      </p:sp>
      <p:sp>
        <p:nvSpPr>
          <p:cNvPr id="5522" name="Google Shape;5522;p38"/>
          <p:cNvSpPr txBox="1">
            <a:spLocks noGrp="1"/>
          </p:cNvSpPr>
          <p:nvPr>
            <p:ph type="title" idx="8"/>
          </p:nvPr>
        </p:nvSpPr>
        <p:spPr>
          <a:xfrm>
            <a:off x="1026438" y="3251518"/>
            <a:ext cx="1002900" cy="637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03</a:t>
            </a:r>
            <a:endParaRPr/>
          </a:p>
        </p:txBody>
      </p:sp>
      <p:sp>
        <p:nvSpPr>
          <p:cNvPr id="5524" name="Google Shape;5524;p38"/>
          <p:cNvSpPr txBox="1">
            <a:spLocks noGrp="1"/>
          </p:cNvSpPr>
          <p:nvPr>
            <p:ph type="subTitle" idx="13"/>
          </p:nvPr>
        </p:nvSpPr>
        <p:spPr>
          <a:xfrm>
            <a:off x="5576549" y="3441225"/>
            <a:ext cx="2541000" cy="572700"/>
          </a:xfrm>
          <a:prstGeom prst="rect">
            <a:avLst/>
          </a:prstGeom>
        </p:spPr>
        <p:txBody>
          <a:bodyPr spcFirstLastPara="1" wrap="square" lIns="91425" tIns="91425" rIns="91425" bIns="91425" anchor="ctr" anchorCtr="0">
            <a:noAutofit/>
          </a:bodyPr>
          <a:lstStyle/>
          <a:p>
            <a:pPr marL="0" lvl="0" indent="0">
              <a:buSzPts val="1100"/>
            </a:pPr>
            <a:r>
              <a:rPr lang="en-ZA" u="sng" dirty="0" err="1"/>
              <a:t>Bewaringsprojekte</a:t>
            </a:r>
            <a:r>
              <a:rPr lang="en-ZA" u="sng" dirty="0"/>
              <a:t>
</a:t>
            </a:r>
            <a:endParaRPr dirty="0"/>
          </a:p>
        </p:txBody>
      </p:sp>
      <p:sp>
        <p:nvSpPr>
          <p:cNvPr id="5525" name="Google Shape;5525;p38"/>
          <p:cNvSpPr txBox="1">
            <a:spLocks noGrp="1"/>
          </p:cNvSpPr>
          <p:nvPr>
            <p:ph type="title" idx="14"/>
          </p:nvPr>
        </p:nvSpPr>
        <p:spPr>
          <a:xfrm>
            <a:off x="4573838" y="3251518"/>
            <a:ext cx="1002900" cy="637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04</a:t>
            </a:r>
            <a:endParaRPr/>
          </a:p>
        </p:txBody>
      </p:sp>
      <p:pic>
        <p:nvPicPr>
          <p:cNvPr id="2" name="Picture 1">
            <a:extLst>
              <a:ext uri="{FF2B5EF4-FFF2-40B4-BE49-F238E27FC236}">
                <a16:creationId xmlns:a16="http://schemas.microsoft.com/office/drawing/2014/main" id="{885F46CE-ABCF-2D01-8AA6-43091D9DCF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529"/>
        <p:cNvGrpSpPr/>
        <p:nvPr/>
      </p:nvGrpSpPr>
      <p:grpSpPr>
        <a:xfrm>
          <a:off x="0" y="0"/>
          <a:ext cx="0" cy="0"/>
          <a:chOff x="0" y="0"/>
          <a:chExt cx="0" cy="0"/>
        </a:xfrm>
      </p:grpSpPr>
      <p:sp>
        <p:nvSpPr>
          <p:cNvPr id="5531" name="Google Shape;5531;p39"/>
          <p:cNvSpPr txBox="1">
            <a:spLocks noGrp="1"/>
          </p:cNvSpPr>
          <p:nvPr>
            <p:ph type="subTitle" idx="1"/>
          </p:nvPr>
        </p:nvSpPr>
        <p:spPr>
          <a:xfrm>
            <a:off x="1145754" y="1443210"/>
            <a:ext cx="7105880" cy="178778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lang="en-US" b="0" i="0" dirty="0">
              <a:solidFill>
                <a:schemeClr val="bg2"/>
              </a:solidFill>
              <a:effectLst/>
              <a:latin typeface="arial" panose="020B0604020202020204" pitchFamily="34" charset="0"/>
            </a:endParaRPr>
          </a:p>
          <a:p>
            <a:pPr marL="0" lvl="0" indent="0">
              <a:buSzPts val="1100"/>
            </a:pPr>
            <a:r>
              <a:rPr lang="nl-NL" sz="1600" b="1" dirty="0">
                <a:solidFill>
                  <a:schemeClr val="bg2"/>
                </a:solidFill>
                <a:latin typeface="arial" panose="020B0604020202020204" pitchFamily="34" charset="0"/>
              </a:rPr>
              <a:t>Die bevordering van omgewingsbewustheid is 'n effektiewe manier om 'n omgewingskundige te word en 'n beter môre vir ons kinders te skep - hoekom het ons hierdie programme en veldtogte nodig?</a:t>
            </a:r>
            <a:r>
              <a:rPr lang="nl-NL" dirty="0">
                <a:solidFill>
                  <a:schemeClr val="bg2"/>
                </a:solidFill>
                <a:latin typeface="arial" panose="020B0604020202020204" pitchFamily="34" charset="0"/>
              </a:rPr>
              <a:t>
</a:t>
            </a:r>
            <a:endParaRPr dirty="0">
              <a:solidFill>
                <a:schemeClr val="bg2"/>
              </a:solidFill>
            </a:endParaRPr>
          </a:p>
        </p:txBody>
      </p:sp>
      <p:sp>
        <p:nvSpPr>
          <p:cNvPr id="5" name="TextBox 4">
            <a:extLst>
              <a:ext uri="{FF2B5EF4-FFF2-40B4-BE49-F238E27FC236}">
                <a16:creationId xmlns:a16="http://schemas.microsoft.com/office/drawing/2014/main" id="{D6DC5670-B831-7699-E3A2-F8E377C5A7E9}"/>
              </a:ext>
            </a:extLst>
          </p:cNvPr>
          <p:cNvSpPr txBox="1"/>
          <p:nvPr/>
        </p:nvSpPr>
        <p:spPr>
          <a:xfrm>
            <a:off x="2286000" y="3498203"/>
            <a:ext cx="4572000" cy="523220"/>
          </a:xfrm>
          <a:prstGeom prst="rect">
            <a:avLst/>
          </a:prstGeom>
          <a:noFill/>
        </p:spPr>
        <p:txBody>
          <a:bodyPr wrap="square">
            <a:spAutoFit/>
          </a:bodyPr>
          <a:lstStyle/>
          <a:p>
            <a:pPr algn="ctr"/>
            <a:r>
              <a:rPr lang="en-ZA" dirty="0">
                <a:hlinkClick r:id="rId3"/>
              </a:rPr>
              <a:t>https://www.youtube.com/watch?v=B-nEYsyRlYo</a:t>
            </a:r>
            <a:endParaRPr lang="en-ZA" dirty="0"/>
          </a:p>
          <a:p>
            <a:pPr algn="ctr"/>
            <a:endParaRPr lang="en-ZA" dirty="0"/>
          </a:p>
        </p:txBody>
      </p:sp>
      <p:pic>
        <p:nvPicPr>
          <p:cNvPr id="2" name="Picture 1">
            <a:extLst>
              <a:ext uri="{FF2B5EF4-FFF2-40B4-BE49-F238E27FC236}">
                <a16:creationId xmlns:a16="http://schemas.microsoft.com/office/drawing/2014/main" id="{03AE490B-D93D-0013-CBD2-37712EC960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548"/>
        <p:cNvGrpSpPr/>
        <p:nvPr/>
      </p:nvGrpSpPr>
      <p:grpSpPr>
        <a:xfrm>
          <a:off x="0" y="0"/>
          <a:ext cx="0" cy="0"/>
          <a:chOff x="0" y="0"/>
          <a:chExt cx="0" cy="0"/>
        </a:xfrm>
      </p:grpSpPr>
      <p:sp>
        <p:nvSpPr>
          <p:cNvPr id="5549" name="Google Shape;5549;p42"/>
          <p:cNvSpPr txBox="1">
            <a:spLocks noGrp="1"/>
          </p:cNvSpPr>
          <p:nvPr>
            <p:ph type="title"/>
          </p:nvPr>
        </p:nvSpPr>
        <p:spPr>
          <a:xfrm>
            <a:off x="711725" y="407075"/>
            <a:ext cx="7720500" cy="572700"/>
          </a:xfrm>
          <a:prstGeom prst="rect">
            <a:avLst/>
          </a:prstGeom>
        </p:spPr>
        <p:txBody>
          <a:bodyPr spcFirstLastPara="1" wrap="square" lIns="91425" tIns="91425" rIns="91425" bIns="91425" anchor="ctr" anchorCtr="0">
            <a:noAutofit/>
          </a:bodyPr>
          <a:lstStyle/>
          <a:p>
            <a:pPr lvl="0"/>
            <a:r>
              <a:rPr lang="en-ZA" dirty="0" err="1"/>
              <a:t>Gedagtes</a:t>
            </a:r>
            <a:r>
              <a:rPr lang="en" dirty="0"/>
              <a:t>?</a:t>
            </a:r>
            <a:endParaRPr dirty="0"/>
          </a:p>
        </p:txBody>
      </p:sp>
      <p:pic>
        <p:nvPicPr>
          <p:cNvPr id="8" name="Picture 7" descr="A picture containing vector graphics&#10;&#10;Description automatically generated">
            <a:extLst>
              <a:ext uri="{FF2B5EF4-FFF2-40B4-BE49-F238E27FC236}">
                <a16:creationId xmlns:a16="http://schemas.microsoft.com/office/drawing/2014/main" id="{F59EF86B-F441-2297-AB2B-3EF42300E7B2}"/>
              </a:ext>
            </a:extLst>
          </p:cNvPr>
          <p:cNvPicPr>
            <a:picLocks noChangeAspect="1"/>
          </p:cNvPicPr>
          <p:nvPr/>
        </p:nvPicPr>
        <p:blipFill>
          <a:blip r:embed="rId3"/>
          <a:stretch>
            <a:fillRect/>
          </a:stretch>
        </p:blipFill>
        <p:spPr>
          <a:xfrm>
            <a:off x="2798099" y="1431504"/>
            <a:ext cx="3547801" cy="3547801"/>
          </a:xfrm>
          <a:prstGeom prst="rect">
            <a:avLst/>
          </a:prstGeom>
        </p:spPr>
      </p:pic>
      <p:pic>
        <p:nvPicPr>
          <p:cNvPr id="2" name="Picture 1">
            <a:extLst>
              <a:ext uri="{FF2B5EF4-FFF2-40B4-BE49-F238E27FC236}">
                <a16:creationId xmlns:a16="http://schemas.microsoft.com/office/drawing/2014/main" id="{8EDE8E59-480F-08EF-AD65-30DA3E5E19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8376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535"/>
        <p:cNvGrpSpPr/>
        <p:nvPr/>
      </p:nvGrpSpPr>
      <p:grpSpPr>
        <a:xfrm>
          <a:off x="0" y="0"/>
          <a:ext cx="0" cy="0"/>
          <a:chOff x="0" y="0"/>
          <a:chExt cx="0" cy="0"/>
        </a:xfrm>
      </p:grpSpPr>
      <p:sp>
        <p:nvSpPr>
          <p:cNvPr id="5536" name="Google Shape;5536;p40"/>
          <p:cNvSpPr txBox="1">
            <a:spLocks noGrp="1"/>
          </p:cNvSpPr>
          <p:nvPr>
            <p:ph type="title"/>
          </p:nvPr>
        </p:nvSpPr>
        <p:spPr>
          <a:xfrm flipH="1">
            <a:off x="3001725" y="3281131"/>
            <a:ext cx="5412900" cy="795110"/>
          </a:xfrm>
          <a:prstGeom prst="rect">
            <a:avLst/>
          </a:prstGeom>
        </p:spPr>
        <p:txBody>
          <a:bodyPr spcFirstLastPara="1" wrap="square" lIns="91425" tIns="91425" rIns="91425" bIns="91425" anchor="ctr" anchorCtr="0">
            <a:noAutofit/>
          </a:bodyPr>
          <a:lstStyle/>
          <a:p>
            <a:pPr lvl="0" algn="ctr">
              <a:buClr>
                <a:schemeClr val="dk1"/>
              </a:buClr>
              <a:buSzPts val="1100"/>
            </a:pPr>
            <a:r>
              <a:rPr lang="nl-NL" dirty="0"/>
              <a:t>Vandag begin jy met jou eie belofte</a:t>
            </a:r>
            <a:r>
              <a:rPr lang="en" dirty="0"/>
              <a:t>…</a:t>
            </a:r>
            <a:endParaRPr dirty="0"/>
          </a:p>
        </p:txBody>
      </p:sp>
      <p:sp>
        <p:nvSpPr>
          <p:cNvPr id="5537" name="Google Shape;5537;p40"/>
          <p:cNvSpPr txBox="1">
            <a:spLocks noGrp="1"/>
          </p:cNvSpPr>
          <p:nvPr>
            <p:ph type="subTitle" idx="1"/>
          </p:nvPr>
        </p:nvSpPr>
        <p:spPr>
          <a:xfrm flipH="1">
            <a:off x="3001725" y="1405747"/>
            <a:ext cx="5412900" cy="1577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nl-NL" dirty="0"/>
              <a:t>Soos jy gesien het, is dit eintlik baie belangrik om meer ekologies verantwoordelike gedrag te probeer beoefen. As elke persoon een ding doen, stel jou voor wat ons gesamentlik kan doen?</a:t>
            </a:r>
            <a:endParaRPr dirty="0"/>
          </a:p>
        </p:txBody>
      </p:sp>
      <p:pic>
        <p:nvPicPr>
          <p:cNvPr id="2" name="Picture 1">
            <a:extLst>
              <a:ext uri="{FF2B5EF4-FFF2-40B4-BE49-F238E27FC236}">
                <a16:creationId xmlns:a16="http://schemas.microsoft.com/office/drawing/2014/main" id="{60F9FD53-585B-0CAF-9D01-7BB0EA8C2C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548"/>
        <p:cNvGrpSpPr/>
        <p:nvPr/>
      </p:nvGrpSpPr>
      <p:grpSpPr>
        <a:xfrm>
          <a:off x="0" y="0"/>
          <a:ext cx="0" cy="0"/>
          <a:chOff x="0" y="0"/>
          <a:chExt cx="0" cy="0"/>
        </a:xfrm>
      </p:grpSpPr>
      <p:sp>
        <p:nvSpPr>
          <p:cNvPr id="5549" name="Google Shape;5549;p42"/>
          <p:cNvSpPr txBox="1">
            <a:spLocks noGrp="1"/>
          </p:cNvSpPr>
          <p:nvPr>
            <p:ph type="title"/>
          </p:nvPr>
        </p:nvSpPr>
        <p:spPr>
          <a:xfrm>
            <a:off x="711725" y="407075"/>
            <a:ext cx="77205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Jy wonder dalk hoe?</a:t>
            </a:r>
            <a:endParaRPr dirty="0"/>
          </a:p>
        </p:txBody>
      </p:sp>
      <p:sp>
        <p:nvSpPr>
          <p:cNvPr id="5551" name="Google Shape;5551;p42"/>
          <p:cNvSpPr txBox="1">
            <a:spLocks noGrp="1"/>
          </p:cNvSpPr>
          <p:nvPr>
            <p:ph type="subTitle" idx="1"/>
          </p:nvPr>
        </p:nvSpPr>
        <p:spPr>
          <a:xfrm>
            <a:off x="4571975" y="1636719"/>
            <a:ext cx="3708000" cy="443400"/>
          </a:xfrm>
          <a:prstGeom prst="rect">
            <a:avLst/>
          </a:prstGeom>
        </p:spPr>
        <p:txBody>
          <a:bodyPr spcFirstLastPara="1" wrap="square" lIns="91425" tIns="91425" rIns="91425" bIns="91425" anchor="ctr" anchorCtr="0">
            <a:noAutofit/>
          </a:bodyPr>
          <a:lstStyle/>
          <a:p>
            <a:pPr marL="0" lvl="0" indent="0">
              <a:buSzPts val="1100"/>
            </a:pPr>
            <a:r>
              <a:rPr lang="nl-NL" dirty="0"/>
              <a:t>Jou onderwyser sal vir jou ‘n uitdruk van ‘n handafrduk, soos hierdie een, uitdeel.
</a:t>
            </a:r>
            <a:endParaRPr dirty="0"/>
          </a:p>
        </p:txBody>
      </p:sp>
      <p:sp>
        <p:nvSpPr>
          <p:cNvPr id="5553" name="Google Shape;5553;p42"/>
          <p:cNvSpPr txBox="1">
            <a:spLocks noGrp="1"/>
          </p:cNvSpPr>
          <p:nvPr>
            <p:ph type="subTitle" idx="4"/>
          </p:nvPr>
        </p:nvSpPr>
        <p:spPr>
          <a:xfrm>
            <a:off x="5031542" y="2033117"/>
            <a:ext cx="2415197" cy="2175326"/>
          </a:xfrm>
          <a:prstGeom prst="rect">
            <a:avLst/>
          </a:prstGeom>
        </p:spPr>
        <p:txBody>
          <a:bodyPr spcFirstLastPara="1" wrap="square" lIns="91425" tIns="91425" rIns="91425" bIns="91425" anchor="ctr" anchorCtr="0">
            <a:noAutofit/>
          </a:bodyPr>
          <a:lstStyle/>
          <a:p>
            <a:pPr marL="0" lvl="0" indent="0" algn="ctr">
              <a:buSzPts val="1100"/>
            </a:pPr>
            <a:r>
              <a:rPr lang="nl-NL" dirty="0"/>
              <a:t>Skryf iets wat jy sal belowe om voortaan te doen - een klein ding wat jy kan doen om die planeet te help</a:t>
            </a:r>
            <a:r>
              <a:rPr lang="en" dirty="0"/>
              <a:t>.</a:t>
            </a:r>
          </a:p>
          <a:p>
            <a:pPr marL="0" lvl="0" indent="0" algn="ctr" rtl="0">
              <a:spcBef>
                <a:spcPts val="0"/>
              </a:spcBef>
              <a:spcAft>
                <a:spcPts val="0"/>
              </a:spcAft>
              <a:buClr>
                <a:schemeClr val="dk1"/>
              </a:buClr>
              <a:buSzPts val="1100"/>
              <a:buFont typeface="Arial"/>
              <a:buNone/>
            </a:pPr>
            <a:endParaRPr lang="en" dirty="0"/>
          </a:p>
          <a:p>
            <a:pPr marL="0" lvl="0" indent="0" algn="ctr">
              <a:buSzPts val="1100"/>
            </a:pPr>
            <a:r>
              <a:rPr lang="nl-NL" dirty="0"/>
              <a:t>Julle kan dit in die klas opplak as ‘n herinnering van jul beloftes.</a:t>
            </a:r>
            <a:endParaRPr dirty="0"/>
          </a:p>
        </p:txBody>
      </p:sp>
      <p:pic>
        <p:nvPicPr>
          <p:cNvPr id="25" name="Picture 24" descr="Hand Outline Clip Art - Hand Print Outline - (640x480) Png Clipart Download">
            <a:extLst>
              <a:ext uri="{FF2B5EF4-FFF2-40B4-BE49-F238E27FC236}">
                <a16:creationId xmlns:a16="http://schemas.microsoft.com/office/drawing/2014/main" id="{E58633AC-05A9-8134-655F-19C440B6D62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97261" y="1329172"/>
            <a:ext cx="3048904" cy="3234303"/>
          </a:xfrm>
          <a:prstGeom prst="rect">
            <a:avLst/>
          </a:prstGeom>
          <a:noFill/>
          <a:ln>
            <a:noFill/>
          </a:ln>
        </p:spPr>
      </p:pic>
      <p:cxnSp>
        <p:nvCxnSpPr>
          <p:cNvPr id="7" name="Straight Arrow Connector 6">
            <a:extLst>
              <a:ext uri="{FF2B5EF4-FFF2-40B4-BE49-F238E27FC236}">
                <a16:creationId xmlns:a16="http://schemas.microsoft.com/office/drawing/2014/main" id="{A8ABED7C-029D-40FD-A8EF-3FA50A3C04AC}"/>
              </a:ext>
            </a:extLst>
          </p:cNvPr>
          <p:cNvCxnSpPr>
            <a:cxnSpLocks/>
          </p:cNvCxnSpPr>
          <p:nvPr/>
        </p:nvCxnSpPr>
        <p:spPr>
          <a:xfrm flipH="1">
            <a:off x="3811836" y="1839191"/>
            <a:ext cx="760139" cy="7325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23C2A431-7330-9A2A-B863-7A8FC7E4AE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757"/>
        <p:cNvGrpSpPr/>
        <p:nvPr/>
      </p:nvGrpSpPr>
      <p:grpSpPr>
        <a:xfrm>
          <a:off x="0" y="0"/>
          <a:ext cx="0" cy="0"/>
          <a:chOff x="0" y="0"/>
          <a:chExt cx="0" cy="0"/>
        </a:xfrm>
      </p:grpSpPr>
      <p:sp>
        <p:nvSpPr>
          <p:cNvPr id="5758" name="Google Shape;5758;p46"/>
          <p:cNvSpPr txBox="1">
            <a:spLocks noGrp="1"/>
          </p:cNvSpPr>
          <p:nvPr>
            <p:ph type="title"/>
          </p:nvPr>
        </p:nvSpPr>
        <p:spPr>
          <a:xfrm>
            <a:off x="711725" y="407075"/>
            <a:ext cx="7720500" cy="572700"/>
          </a:xfrm>
          <a:prstGeom prst="rect">
            <a:avLst/>
          </a:prstGeom>
        </p:spPr>
        <p:txBody>
          <a:bodyPr spcFirstLastPara="1" wrap="square" lIns="91425" tIns="91425" rIns="91425" bIns="91425" anchor="ctr" anchorCtr="0">
            <a:noAutofit/>
          </a:bodyPr>
          <a:lstStyle/>
          <a:p>
            <a:pPr lvl="0"/>
            <a:r>
              <a:rPr lang="en-ZA" dirty="0" err="1"/>
              <a:t>Groepsaktiwiteit</a:t>
            </a:r>
            <a:r>
              <a:rPr lang="en" dirty="0"/>
              <a:t>:</a:t>
            </a:r>
            <a:endParaRPr dirty="0"/>
          </a:p>
        </p:txBody>
      </p:sp>
      <p:sp>
        <p:nvSpPr>
          <p:cNvPr id="5759" name="Google Shape;5759;p46"/>
          <p:cNvSpPr txBox="1">
            <a:spLocks noGrp="1"/>
          </p:cNvSpPr>
          <p:nvPr>
            <p:ph type="subTitle" idx="1"/>
          </p:nvPr>
        </p:nvSpPr>
        <p:spPr>
          <a:xfrm flipH="1">
            <a:off x="881324" y="1143180"/>
            <a:ext cx="7381301" cy="3175507"/>
          </a:xfrm>
          <a:prstGeom prst="rect">
            <a:avLst/>
          </a:prstGeom>
        </p:spPr>
        <p:txBody>
          <a:bodyPr spcFirstLastPara="1" wrap="square" lIns="91425" tIns="91425" rIns="91425" bIns="91425" anchor="ctr" anchorCtr="0">
            <a:noAutofit/>
          </a:bodyPr>
          <a:lstStyle/>
          <a:p>
            <a:pPr marL="0" lvl="0" indent="0">
              <a:buNone/>
            </a:pPr>
            <a:r>
              <a:rPr lang="en-ZA" b="1" dirty="0" err="1">
                <a:latin typeface="Roboto" panose="02000000000000000000" pitchFamily="2" charset="0"/>
                <a:ea typeface="Roboto" panose="02000000000000000000" pitchFamily="2" charset="0"/>
              </a:rPr>
              <a:t>Vir</a:t>
            </a:r>
            <a:r>
              <a:rPr lang="en-ZA" b="1" dirty="0">
                <a:latin typeface="Roboto" panose="02000000000000000000" pitchFamily="2" charset="0"/>
                <a:ea typeface="Roboto" panose="02000000000000000000" pitchFamily="2" charset="0"/>
              </a:rPr>
              <a:t> </a:t>
            </a:r>
            <a:r>
              <a:rPr lang="en-ZA" b="1" dirty="0" err="1">
                <a:latin typeface="Roboto" panose="02000000000000000000" pitchFamily="2" charset="0"/>
                <a:ea typeface="Roboto" panose="02000000000000000000" pitchFamily="2" charset="0"/>
              </a:rPr>
              <a:t>hierdie</a:t>
            </a:r>
            <a:r>
              <a:rPr lang="en-ZA" b="1" dirty="0">
                <a:latin typeface="Roboto" panose="02000000000000000000" pitchFamily="2" charset="0"/>
                <a:ea typeface="Roboto" panose="02000000000000000000" pitchFamily="2" charset="0"/>
              </a:rPr>
              <a:t> </a:t>
            </a:r>
            <a:r>
              <a:rPr lang="en-ZA" b="1" dirty="0" err="1">
                <a:latin typeface="Roboto" panose="02000000000000000000" pitchFamily="2" charset="0"/>
                <a:ea typeface="Roboto" panose="02000000000000000000" pitchFamily="2" charset="0"/>
              </a:rPr>
              <a:t>taak</a:t>
            </a:r>
            <a:r>
              <a:rPr lang="en-ZA" b="1" dirty="0">
                <a:latin typeface="Roboto" panose="02000000000000000000" pitchFamily="2" charset="0"/>
                <a:ea typeface="Roboto" panose="02000000000000000000" pitchFamily="2" charset="0"/>
              </a:rPr>
              <a:t> </a:t>
            </a:r>
            <a:r>
              <a:rPr lang="en-ZA" b="1" dirty="0" err="1">
                <a:latin typeface="Roboto" panose="02000000000000000000" pitchFamily="2" charset="0"/>
                <a:ea typeface="Roboto" panose="02000000000000000000" pitchFamily="2" charset="0"/>
              </a:rPr>
              <a:t>sal</a:t>
            </a:r>
            <a:r>
              <a:rPr lang="en-ZA" b="1" dirty="0">
                <a:latin typeface="Roboto" panose="02000000000000000000" pitchFamily="2" charset="0"/>
                <a:ea typeface="Roboto" panose="02000000000000000000" pitchFamily="2" charset="0"/>
              </a:rPr>
              <a:t> </a:t>
            </a:r>
            <a:r>
              <a:rPr lang="en-ZA" b="1" dirty="0" err="1">
                <a:latin typeface="Roboto" panose="02000000000000000000" pitchFamily="2" charset="0"/>
                <a:ea typeface="Roboto" panose="02000000000000000000" pitchFamily="2" charset="0"/>
              </a:rPr>
              <a:t>julle</a:t>
            </a:r>
            <a:r>
              <a:rPr lang="en-ZA" b="1" dirty="0">
                <a:latin typeface="Roboto" panose="02000000000000000000" pitchFamily="2" charset="0"/>
                <a:ea typeface="Roboto" panose="02000000000000000000" pitchFamily="2" charset="0"/>
              </a:rPr>
              <a:t> in </a:t>
            </a:r>
            <a:r>
              <a:rPr lang="en-ZA" b="1" dirty="0" err="1">
                <a:latin typeface="Roboto" panose="02000000000000000000" pitchFamily="2" charset="0"/>
                <a:ea typeface="Roboto" panose="02000000000000000000" pitchFamily="2" charset="0"/>
              </a:rPr>
              <a:t>groepe</a:t>
            </a:r>
            <a:r>
              <a:rPr lang="en-ZA" b="1" dirty="0">
                <a:latin typeface="Roboto" panose="02000000000000000000" pitchFamily="2" charset="0"/>
                <a:ea typeface="Roboto" panose="02000000000000000000" pitchFamily="2" charset="0"/>
              </a:rPr>
              <a:t> van DRIE of VIER </a:t>
            </a:r>
            <a:r>
              <a:rPr lang="en-ZA" b="1" dirty="0" err="1">
                <a:latin typeface="Roboto" panose="02000000000000000000" pitchFamily="2" charset="0"/>
                <a:ea typeface="Roboto" panose="02000000000000000000" pitchFamily="2" charset="0"/>
              </a:rPr>
              <a:t>werk</a:t>
            </a:r>
            <a:r>
              <a:rPr lang="en-ZA" b="1" dirty="0">
                <a:latin typeface="Roboto" panose="02000000000000000000" pitchFamily="2" charset="0"/>
                <a:ea typeface="Roboto" panose="02000000000000000000" pitchFamily="2" charset="0"/>
              </a:rPr>
              <a:t>.
Elke </a:t>
            </a:r>
            <a:r>
              <a:rPr lang="en-ZA" b="1" dirty="0" err="1">
                <a:latin typeface="Roboto" panose="02000000000000000000" pitchFamily="2" charset="0"/>
                <a:ea typeface="Roboto" panose="02000000000000000000" pitchFamily="2" charset="0"/>
              </a:rPr>
              <a:t>groeplid</a:t>
            </a:r>
            <a:r>
              <a:rPr lang="en-ZA" b="1" dirty="0">
                <a:latin typeface="Roboto" panose="02000000000000000000" pitchFamily="2" charset="0"/>
                <a:ea typeface="Roboto" panose="02000000000000000000" pitchFamily="2" charset="0"/>
              </a:rPr>
              <a:t> </a:t>
            </a:r>
            <a:r>
              <a:rPr lang="en-ZA" b="1" dirty="0" err="1">
                <a:latin typeface="Roboto" panose="02000000000000000000" pitchFamily="2" charset="0"/>
                <a:ea typeface="Roboto" panose="02000000000000000000" pitchFamily="2" charset="0"/>
              </a:rPr>
              <a:t>sal</a:t>
            </a:r>
            <a:r>
              <a:rPr lang="en-ZA" b="1" dirty="0">
                <a:latin typeface="Roboto" panose="02000000000000000000" pitchFamily="2" charset="0"/>
                <a:ea typeface="Roboto" panose="02000000000000000000" pitchFamily="2" charset="0"/>
              </a:rPr>
              <a:t> ‘n </a:t>
            </a:r>
            <a:r>
              <a:rPr lang="en-ZA" b="1" dirty="0" err="1">
                <a:latin typeface="Roboto" panose="02000000000000000000" pitchFamily="2" charset="0"/>
                <a:ea typeface="Roboto" panose="02000000000000000000" pitchFamily="2" charset="0"/>
              </a:rPr>
              <a:t>uitdeelstuk</a:t>
            </a:r>
            <a:r>
              <a:rPr lang="en-ZA" b="1" dirty="0">
                <a:latin typeface="Roboto" panose="02000000000000000000" pitchFamily="2" charset="0"/>
                <a:ea typeface="Roboto" panose="02000000000000000000" pitchFamily="2" charset="0"/>
              </a:rPr>
              <a:t> </a:t>
            </a:r>
            <a:r>
              <a:rPr lang="en-ZA" b="1" dirty="0" err="1">
                <a:latin typeface="Roboto" panose="02000000000000000000" pitchFamily="2" charset="0"/>
                <a:ea typeface="Roboto" panose="02000000000000000000" pitchFamily="2" charset="0"/>
              </a:rPr>
              <a:t>kry</a:t>
            </a:r>
            <a:r>
              <a:rPr lang="en-ZA" b="1" dirty="0">
                <a:latin typeface="Roboto" panose="02000000000000000000" pitchFamily="2" charset="0"/>
                <a:ea typeface="Roboto" panose="02000000000000000000" pitchFamily="2" charset="0"/>
              </a:rPr>
              <a:t> – </a:t>
            </a:r>
            <a:r>
              <a:rPr lang="en-ZA" b="1" dirty="0" err="1">
                <a:latin typeface="Roboto" panose="02000000000000000000" pitchFamily="2" charset="0"/>
                <a:ea typeface="Roboto" panose="02000000000000000000" pitchFamily="2" charset="0"/>
              </a:rPr>
              <a:t>skryf</a:t>
            </a:r>
            <a:r>
              <a:rPr lang="en-ZA" b="1" dirty="0">
                <a:latin typeface="Roboto" panose="02000000000000000000" pitchFamily="2" charset="0"/>
                <a:ea typeface="Roboto" panose="02000000000000000000" pitchFamily="2" charset="0"/>
              </a:rPr>
              <a:t> </a:t>
            </a:r>
            <a:r>
              <a:rPr lang="en-ZA" b="1" dirty="0" err="1">
                <a:latin typeface="Roboto" panose="02000000000000000000" pitchFamily="2" charset="0"/>
                <a:ea typeface="Roboto" panose="02000000000000000000" pitchFamily="2" charset="0"/>
              </a:rPr>
              <a:t>jou</a:t>
            </a:r>
            <a:r>
              <a:rPr lang="en-ZA" b="1" dirty="0">
                <a:latin typeface="Roboto" panose="02000000000000000000" pitchFamily="2" charset="0"/>
                <a:ea typeface="Roboto" panose="02000000000000000000" pitchFamily="2" charset="0"/>
              </a:rPr>
              <a:t> naam </a:t>
            </a:r>
            <a:r>
              <a:rPr lang="en-ZA" b="1" dirty="0" err="1">
                <a:latin typeface="Roboto" panose="02000000000000000000" pitchFamily="2" charset="0"/>
                <a:ea typeface="Roboto" panose="02000000000000000000" pitchFamily="2" charset="0"/>
              </a:rPr>
              <a:t>en</a:t>
            </a:r>
            <a:r>
              <a:rPr lang="en-ZA" b="1" dirty="0">
                <a:latin typeface="Roboto" panose="02000000000000000000" pitchFamily="2" charset="0"/>
                <a:ea typeface="Roboto" panose="02000000000000000000" pitchFamily="2" charset="0"/>
              </a:rPr>
              <a:t> </a:t>
            </a:r>
            <a:r>
              <a:rPr lang="en-ZA" b="1" dirty="0" err="1">
                <a:latin typeface="Roboto" panose="02000000000000000000" pitchFamily="2" charset="0"/>
                <a:ea typeface="Roboto" panose="02000000000000000000" pitchFamily="2" charset="0"/>
              </a:rPr>
              <a:t>jou</a:t>
            </a:r>
            <a:r>
              <a:rPr lang="en-ZA" b="1" dirty="0">
                <a:latin typeface="Roboto" panose="02000000000000000000" pitchFamily="2" charset="0"/>
                <a:ea typeface="Roboto" panose="02000000000000000000" pitchFamily="2" charset="0"/>
              </a:rPr>
              <a:t> </a:t>
            </a:r>
            <a:r>
              <a:rPr lang="en-ZA" b="1" dirty="0" err="1">
                <a:latin typeface="Roboto" panose="02000000000000000000" pitchFamily="2" charset="0"/>
                <a:ea typeface="Roboto" panose="02000000000000000000" pitchFamily="2" charset="0"/>
              </a:rPr>
              <a:t>groeplede</a:t>
            </a:r>
            <a:r>
              <a:rPr lang="en-ZA" b="1" dirty="0">
                <a:latin typeface="Roboto" panose="02000000000000000000" pitchFamily="2" charset="0"/>
                <a:ea typeface="Roboto" panose="02000000000000000000" pitchFamily="2" charset="0"/>
              </a:rPr>
              <a:t> se name </a:t>
            </a:r>
            <a:r>
              <a:rPr lang="en-ZA" b="1" dirty="0" err="1">
                <a:latin typeface="Roboto" panose="02000000000000000000" pitchFamily="2" charset="0"/>
                <a:ea typeface="Roboto" panose="02000000000000000000" pitchFamily="2" charset="0"/>
              </a:rPr>
              <a:t>daarop</a:t>
            </a:r>
            <a:r>
              <a:rPr lang="en-ZA" b="1" dirty="0">
                <a:latin typeface="Roboto" panose="02000000000000000000" pitchFamily="2" charset="0"/>
                <a:ea typeface="Roboto" panose="02000000000000000000" pitchFamily="2" charset="0"/>
              </a:rPr>
              <a:t>.
Jy </a:t>
            </a:r>
            <a:r>
              <a:rPr lang="en-ZA" b="1" dirty="0" err="1">
                <a:latin typeface="Roboto" panose="02000000000000000000" pitchFamily="2" charset="0"/>
                <a:ea typeface="Roboto" panose="02000000000000000000" pitchFamily="2" charset="0"/>
              </a:rPr>
              <a:t>moet</a:t>
            </a:r>
            <a:r>
              <a:rPr lang="en-ZA" b="1" dirty="0">
                <a:latin typeface="Roboto" panose="02000000000000000000" pitchFamily="2" charset="0"/>
                <a:ea typeface="Roboto" panose="02000000000000000000" pitchFamily="2" charset="0"/>
              </a:rPr>
              <a:t> 'n </a:t>
            </a:r>
            <a:r>
              <a:rPr lang="en-ZA" b="1" dirty="0" err="1">
                <a:latin typeface="Roboto" panose="02000000000000000000" pitchFamily="2" charset="0"/>
                <a:ea typeface="Roboto" panose="02000000000000000000" pitchFamily="2" charset="0"/>
              </a:rPr>
              <a:t>omgewingsveldtog</a:t>
            </a:r>
            <a:r>
              <a:rPr lang="en-ZA" b="1" dirty="0">
                <a:latin typeface="Roboto" panose="02000000000000000000" pitchFamily="2" charset="0"/>
                <a:ea typeface="Roboto" panose="02000000000000000000" pitchFamily="2" charset="0"/>
              </a:rPr>
              <a:t> </a:t>
            </a:r>
            <a:r>
              <a:rPr lang="en-ZA" b="1" dirty="0" err="1">
                <a:latin typeface="Roboto" panose="02000000000000000000" pitchFamily="2" charset="0"/>
                <a:ea typeface="Roboto" panose="02000000000000000000" pitchFamily="2" charset="0"/>
              </a:rPr>
              <a:t>opstel</a:t>
            </a:r>
            <a:r>
              <a:rPr lang="en-ZA" b="1" dirty="0">
                <a:latin typeface="Roboto" panose="02000000000000000000" pitchFamily="2" charset="0"/>
                <a:ea typeface="Roboto" panose="02000000000000000000" pitchFamily="2" charset="0"/>
              </a:rPr>
              <a:t> wat in </a:t>
            </a:r>
            <a:r>
              <a:rPr lang="en-ZA" b="1" dirty="0" err="1">
                <a:latin typeface="Roboto" panose="02000000000000000000" pitchFamily="2" charset="0"/>
                <a:ea typeface="Roboto" panose="02000000000000000000" pitchFamily="2" charset="0"/>
              </a:rPr>
              <a:t>jou</a:t>
            </a:r>
            <a:r>
              <a:rPr lang="en-ZA" b="1" dirty="0">
                <a:latin typeface="Roboto" panose="02000000000000000000" pitchFamily="2" charset="0"/>
                <a:ea typeface="Roboto" panose="02000000000000000000" pitchFamily="2" charset="0"/>
              </a:rPr>
              <a:t> </a:t>
            </a:r>
            <a:r>
              <a:rPr lang="en-ZA" b="1" dirty="0" err="1">
                <a:latin typeface="Roboto" panose="02000000000000000000" pitchFamily="2" charset="0"/>
                <a:ea typeface="Roboto" panose="02000000000000000000" pitchFamily="2" charset="0"/>
              </a:rPr>
              <a:t>skool</a:t>
            </a:r>
            <a:r>
              <a:rPr lang="en-ZA" b="1" dirty="0">
                <a:latin typeface="Roboto" panose="02000000000000000000" pitchFamily="2" charset="0"/>
                <a:ea typeface="Roboto" panose="02000000000000000000" pitchFamily="2" charset="0"/>
              </a:rPr>
              <a:t> </a:t>
            </a:r>
            <a:r>
              <a:rPr lang="en-ZA" b="1" dirty="0" err="1">
                <a:latin typeface="Roboto" panose="02000000000000000000" pitchFamily="2" charset="0"/>
                <a:ea typeface="Roboto" panose="02000000000000000000" pitchFamily="2" charset="0"/>
              </a:rPr>
              <a:t>geïmplementeer</a:t>
            </a:r>
            <a:r>
              <a:rPr lang="en-ZA" b="1" dirty="0">
                <a:latin typeface="Roboto" panose="02000000000000000000" pitchFamily="2" charset="0"/>
                <a:ea typeface="Roboto" panose="02000000000000000000" pitchFamily="2" charset="0"/>
              </a:rPr>
              <a:t> </a:t>
            </a:r>
            <a:r>
              <a:rPr lang="en-ZA" b="1" dirty="0" err="1">
                <a:latin typeface="Roboto" panose="02000000000000000000" pitchFamily="2" charset="0"/>
                <a:ea typeface="Roboto" panose="02000000000000000000" pitchFamily="2" charset="0"/>
              </a:rPr>
              <a:t>kan</a:t>
            </a:r>
            <a:r>
              <a:rPr lang="en-ZA" b="1" dirty="0">
                <a:latin typeface="Roboto" panose="02000000000000000000" pitchFamily="2" charset="0"/>
                <a:ea typeface="Roboto" panose="02000000000000000000" pitchFamily="2" charset="0"/>
              </a:rPr>
              <a:t> word.
Jy </a:t>
            </a:r>
            <a:r>
              <a:rPr lang="en-ZA" b="1" dirty="0" err="1">
                <a:latin typeface="Roboto" panose="02000000000000000000" pitchFamily="2" charset="0"/>
                <a:ea typeface="Roboto" panose="02000000000000000000" pitchFamily="2" charset="0"/>
              </a:rPr>
              <a:t>moet</a:t>
            </a:r>
            <a:r>
              <a:rPr lang="en-ZA" b="1" dirty="0">
                <a:latin typeface="Roboto" panose="02000000000000000000" pitchFamily="2" charset="0"/>
                <a:ea typeface="Roboto" panose="02000000000000000000" pitchFamily="2" charset="0"/>
              </a:rPr>
              <a:t> die </a:t>
            </a:r>
            <a:r>
              <a:rPr lang="en-ZA" b="1" dirty="0" err="1">
                <a:latin typeface="Roboto" panose="02000000000000000000" pitchFamily="2" charset="0"/>
                <a:ea typeface="Roboto" panose="02000000000000000000" pitchFamily="2" charset="0"/>
              </a:rPr>
              <a:t>volgende</a:t>
            </a:r>
            <a:r>
              <a:rPr lang="en-ZA" b="1" dirty="0">
                <a:latin typeface="Roboto" panose="02000000000000000000" pitchFamily="2" charset="0"/>
                <a:ea typeface="Roboto" panose="02000000000000000000" pitchFamily="2" charset="0"/>
              </a:rPr>
              <a:t> </a:t>
            </a:r>
            <a:r>
              <a:rPr lang="en-ZA" b="1" dirty="0" err="1">
                <a:latin typeface="Roboto" panose="02000000000000000000" pitchFamily="2" charset="0"/>
                <a:ea typeface="Roboto" panose="02000000000000000000" pitchFamily="2" charset="0"/>
              </a:rPr>
              <a:t>inligting</a:t>
            </a:r>
            <a:r>
              <a:rPr lang="en-ZA" b="1" dirty="0">
                <a:latin typeface="Roboto" panose="02000000000000000000" pitchFamily="2" charset="0"/>
                <a:ea typeface="Roboto" panose="02000000000000000000" pitchFamily="2" charset="0"/>
              </a:rPr>
              <a:t> </a:t>
            </a:r>
            <a:r>
              <a:rPr lang="en-ZA" b="1" dirty="0" err="1">
                <a:latin typeface="Roboto" panose="02000000000000000000" pitchFamily="2" charset="0"/>
                <a:ea typeface="Roboto" panose="02000000000000000000" pitchFamily="2" charset="0"/>
              </a:rPr>
              <a:t>opskryf</a:t>
            </a:r>
            <a:r>
              <a:rPr lang="en-ZA" b="1" dirty="0">
                <a:latin typeface="Roboto" panose="02000000000000000000" pitchFamily="2" charset="0"/>
                <a:ea typeface="Roboto" panose="02000000000000000000" pitchFamily="2" charset="0"/>
              </a:rPr>
              <a:t>:</a:t>
            </a:r>
          </a:p>
          <a:p>
            <a:pPr marL="0" lvl="0" indent="0">
              <a:buNone/>
            </a:pPr>
            <a:endParaRPr lang="en-ZA" b="1" dirty="0">
              <a:latin typeface="Roboto" panose="02000000000000000000" pitchFamily="2" charset="0"/>
              <a:ea typeface="Roboto" panose="02000000000000000000" pitchFamily="2" charset="0"/>
            </a:endParaRPr>
          </a:p>
          <a:p>
            <a:pPr marL="285750" lvl="0" indent="-285750">
              <a:buFont typeface="Wingdings" panose="05000000000000000000" pitchFamily="2" charset="2"/>
              <a:buChar char="Ø"/>
            </a:pPr>
            <a:r>
              <a:rPr lang="nl-NL" dirty="0">
                <a:solidFill>
                  <a:srgbClr val="009900"/>
                </a:solidFill>
                <a:effectLst/>
                <a:latin typeface="Roboto" panose="02000000000000000000" pitchFamily="2" charset="0"/>
                <a:ea typeface="Roboto" panose="02000000000000000000" pitchFamily="2" charset="0"/>
                <a:cs typeface="Calibri" panose="020F0502020204030204" pitchFamily="34" charset="0"/>
              </a:rPr>
              <a:t>Beskrywing (van die veldtog en waaroor dit gaan)</a:t>
            </a:r>
          </a:p>
          <a:p>
            <a:pPr marL="285750" lvl="0" indent="-285750">
              <a:buFont typeface="Wingdings" panose="05000000000000000000" pitchFamily="2" charset="2"/>
              <a:buChar char="Ø"/>
            </a:pPr>
            <a:r>
              <a:rPr lang="nl-NL" dirty="0">
                <a:solidFill>
                  <a:srgbClr val="009900"/>
                </a:solidFill>
                <a:effectLst/>
                <a:latin typeface="Roboto" panose="02000000000000000000" pitchFamily="2" charset="0"/>
                <a:ea typeface="Roboto" panose="02000000000000000000" pitchFamily="2" charset="0"/>
                <a:cs typeface="Calibri" panose="020F0502020204030204" pitchFamily="34" charset="0"/>
              </a:rPr>
              <a:t>Waarom jou groep dink dat dit 'n goeie idee sal wees (waarom sou dit geskik wees vir jou skool).</a:t>
            </a:r>
          </a:p>
          <a:p>
            <a:pPr marL="285750" lvl="0" indent="-285750">
              <a:buFont typeface="Wingdings" panose="05000000000000000000" pitchFamily="2" charset="2"/>
              <a:buChar char="Ø"/>
            </a:pPr>
            <a:r>
              <a:rPr lang="nl-NL" dirty="0">
                <a:solidFill>
                  <a:srgbClr val="009900"/>
                </a:solidFill>
                <a:effectLst/>
                <a:latin typeface="Roboto" panose="02000000000000000000" pitchFamily="2" charset="0"/>
                <a:ea typeface="Roboto" panose="02000000000000000000" pitchFamily="2" charset="0"/>
                <a:cs typeface="Calibri" panose="020F0502020204030204" pitchFamily="34" charset="0"/>
              </a:rPr>
              <a:t>Wat jou groep moet doen (wat word benodig om dit aan die gang te kry)</a:t>
            </a:r>
          </a:p>
          <a:p>
            <a:pPr marL="0" indent="0">
              <a:lnSpc>
                <a:spcPct val="107000"/>
              </a:lnSpc>
              <a:buNone/>
            </a:pPr>
            <a:r>
              <a:rPr lang="en-ZA" b="1" dirty="0">
                <a:solidFill>
                  <a:schemeClr val="tx1"/>
                </a:solidFill>
                <a:latin typeface="Roboto" panose="02000000000000000000" pitchFamily="2" charset="0"/>
                <a:ea typeface="Roboto" panose="02000000000000000000" pitchFamily="2" charset="0"/>
                <a:cs typeface="Calibri" panose="020F0502020204030204" pitchFamily="34" charset="0"/>
              </a:rPr>
              <a:t>Ten </a:t>
            </a:r>
            <a:r>
              <a:rPr lang="en-ZA" b="1" dirty="0" err="1">
                <a:solidFill>
                  <a:schemeClr val="tx1"/>
                </a:solidFill>
                <a:latin typeface="Roboto" panose="02000000000000000000" pitchFamily="2" charset="0"/>
                <a:ea typeface="Roboto" panose="02000000000000000000" pitchFamily="2" charset="0"/>
                <a:cs typeface="Calibri" panose="020F0502020204030204" pitchFamily="34" charset="0"/>
              </a:rPr>
              <a:t>slotte</a:t>
            </a:r>
            <a:r>
              <a:rPr lang="en-ZA" b="1" dirty="0">
                <a:solidFill>
                  <a:schemeClr val="tx1"/>
                </a:solidFill>
                <a:latin typeface="Roboto" panose="02000000000000000000" pitchFamily="2" charset="0"/>
                <a:ea typeface="Roboto" panose="02000000000000000000" pitchFamily="2" charset="0"/>
                <a:cs typeface="Calibri" panose="020F0502020204030204" pitchFamily="34" charset="0"/>
              </a:rPr>
              <a:t>:</a:t>
            </a:r>
          </a:p>
          <a:p>
            <a:pPr marL="285750" indent="-285750">
              <a:lnSpc>
                <a:spcPct val="107000"/>
              </a:lnSpc>
              <a:buFont typeface="Wingdings" panose="05000000000000000000" pitchFamily="2" charset="2"/>
              <a:buChar char="Ø"/>
            </a:pPr>
            <a:r>
              <a:rPr lang="nl-NL" dirty="0">
                <a:solidFill>
                  <a:srgbClr val="009900"/>
                </a:solidFill>
                <a:latin typeface="Roboto" panose="02000000000000000000" pitchFamily="2" charset="0"/>
                <a:ea typeface="Roboto" panose="02000000000000000000" pitchFamily="2" charset="0"/>
                <a:cs typeface="Calibri" panose="020F0502020204030204" pitchFamily="34" charset="0"/>
              </a:rPr>
              <a:t>‘n Pamflet of plakkaat om inligting oor jou veldtog te gee</a:t>
            </a:r>
            <a:r>
              <a:rPr lang="en-ZA" dirty="0">
                <a:solidFill>
                  <a:srgbClr val="009900"/>
                </a:solidFill>
                <a:latin typeface="Roboto" panose="02000000000000000000" pitchFamily="2" charset="0"/>
                <a:ea typeface="Roboto" panose="02000000000000000000" pitchFamily="2" charset="0"/>
                <a:cs typeface="Calibri" panose="020F0502020204030204" pitchFamily="34" charset="0"/>
              </a:rPr>
              <a:t>.</a:t>
            </a:r>
            <a:endParaRPr lang="en-ZA" dirty="0">
              <a:effectLst/>
              <a:latin typeface="Roboto" panose="02000000000000000000" pitchFamily="2" charset="0"/>
              <a:ea typeface="Roboto" panose="02000000000000000000" pitchFamily="2" charset="0"/>
              <a:cs typeface="Times New Roman" panose="02020603050405020304" pitchFamily="18" charset="0"/>
            </a:endParaRPr>
          </a:p>
          <a:p>
            <a:pPr marL="0" lvl="0" indent="0" algn="l" rtl="0">
              <a:spcBef>
                <a:spcPts val="1000"/>
              </a:spcBef>
              <a:spcAft>
                <a:spcPts val="0"/>
              </a:spcAft>
              <a:buNone/>
            </a:pPr>
            <a:endParaRPr dirty="0">
              <a:latin typeface="Roboto" panose="02000000000000000000" pitchFamily="2" charset="0"/>
              <a:ea typeface="Roboto" panose="02000000000000000000" pitchFamily="2" charset="0"/>
            </a:endParaRPr>
          </a:p>
        </p:txBody>
      </p:sp>
      <p:pic>
        <p:nvPicPr>
          <p:cNvPr id="2" name="Picture 1">
            <a:extLst>
              <a:ext uri="{FF2B5EF4-FFF2-40B4-BE49-F238E27FC236}">
                <a16:creationId xmlns:a16="http://schemas.microsoft.com/office/drawing/2014/main" id="{6AFAD49C-6AE7-81EA-387B-90F4BB4F6A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535"/>
        <p:cNvGrpSpPr/>
        <p:nvPr/>
      </p:nvGrpSpPr>
      <p:grpSpPr>
        <a:xfrm>
          <a:off x="0" y="0"/>
          <a:ext cx="0" cy="0"/>
          <a:chOff x="0" y="0"/>
          <a:chExt cx="0" cy="0"/>
        </a:xfrm>
      </p:grpSpPr>
      <p:pic>
        <p:nvPicPr>
          <p:cNvPr id="1026" name="Picture 2" descr="Taking care of the environment: why is it important? | Tec Review">
            <a:extLst>
              <a:ext uri="{FF2B5EF4-FFF2-40B4-BE49-F238E27FC236}">
                <a16:creationId xmlns:a16="http://schemas.microsoft.com/office/drawing/2014/main" id="{27174E84-5229-498C-EB73-5E33059B8F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5909" y="998910"/>
            <a:ext cx="4600134" cy="314568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B46D2E4C-EB86-0CBB-B554-174ECA1996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9545477"/>
      </p:ext>
    </p:extLst>
  </p:cSld>
  <p:clrMapOvr>
    <a:masterClrMapping/>
  </p:clrMapOvr>
</p:sld>
</file>

<file path=ppt/theme/theme1.xml><?xml version="1.0" encoding="utf-8"?>
<a:theme xmlns:a="http://schemas.openxmlformats.org/drawingml/2006/main" name="Peruvian Culture Thesis by Slidesgo">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292</TotalTime>
  <Words>1269</Words>
  <Application>Microsoft Office PowerPoint</Application>
  <PresentationFormat>On-screen Show (16:9)</PresentationFormat>
  <Paragraphs>105</Paragraphs>
  <Slides>9</Slides>
  <Notes>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vt:i4>
      </vt:variant>
    </vt:vector>
  </HeadingPairs>
  <TitlesOfParts>
    <vt:vector size="19" baseType="lpstr">
      <vt:lpstr>Arial</vt:lpstr>
      <vt:lpstr>Times New Roman</vt:lpstr>
      <vt:lpstr>Lexend Mega</vt:lpstr>
      <vt:lpstr>Open Sans</vt:lpstr>
      <vt:lpstr>Arial</vt:lpstr>
      <vt:lpstr>Calibri</vt:lpstr>
      <vt:lpstr>Roboto</vt:lpstr>
      <vt:lpstr>Wingdings</vt:lpstr>
      <vt:lpstr>Symbol</vt:lpstr>
      <vt:lpstr>Peruvian Culture Thesis by Slidesgo</vt:lpstr>
      <vt:lpstr>Omgewings-gesondheids-programme
</vt:lpstr>
      <vt:lpstr>PowerPoint Presentation</vt:lpstr>
      <vt:lpstr>VOORBEELDE:</vt:lpstr>
      <vt:lpstr>PowerPoint Presentation</vt:lpstr>
      <vt:lpstr>Gedagtes?</vt:lpstr>
      <vt:lpstr>Vandag begin jy met jou eie belofte…</vt:lpstr>
      <vt:lpstr>Jy wonder dalk hoe?</vt:lpstr>
      <vt:lpstr>Groepsaktiwiteit: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TESIS SOBRE LA CULTURA PERUANA</dc:title>
  <dc:creator>Bets</dc:creator>
  <cp:lastModifiedBy>Carsten Gertz</cp:lastModifiedBy>
  <cp:revision>8</cp:revision>
  <dcterms:modified xsi:type="dcterms:W3CDTF">2023-06-01T03:25:08Z</dcterms:modified>
</cp:coreProperties>
</file>