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7" r:id="rId3"/>
    <p:sldId id="258" r:id="rId4"/>
    <p:sldId id="261" r:id="rId5"/>
    <p:sldId id="259" r:id="rId6"/>
    <p:sldId id="262" r:id="rId7"/>
    <p:sldId id="263" r:id="rId8"/>
    <p:sldId id="260"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87CA"/>
    <a:srgbClr val="AD3D9D"/>
    <a:srgbClr val="010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06CAF5-EBCD-41A0-9549-D14AA1976841}" v="20" dt="2022-08-21T15:13:35.1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865" autoAdjust="0"/>
  </p:normalViewPr>
  <p:slideViewPr>
    <p:cSldViewPr snapToGrid="0" snapToObjects="1">
      <p:cViewPr varScale="1">
        <p:scale>
          <a:sx n="87" d="100"/>
          <a:sy n="87" d="100"/>
        </p:scale>
        <p:origin x="62" y="33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igh-Ann Pringle" userId="90c27759-dcb2-4cfd-84bf-93ebcdd77db7" providerId="ADAL" clId="{9B27FBF8-6D33-8048-96FB-49EC549B11D2}"/>
    <pc:docChg chg="modSld">
      <pc:chgData name="Leigh-Ann Pringle" userId="90c27759-dcb2-4cfd-84bf-93ebcdd77db7" providerId="ADAL" clId="{9B27FBF8-6D33-8048-96FB-49EC549B11D2}" dt="2022-07-24T18:19:19.795" v="1"/>
      <pc:docMkLst>
        <pc:docMk/>
      </pc:docMkLst>
      <pc:sldChg chg="setBg">
        <pc:chgData name="Leigh-Ann Pringle" userId="90c27759-dcb2-4cfd-84bf-93ebcdd77db7" providerId="ADAL" clId="{9B27FBF8-6D33-8048-96FB-49EC549B11D2}" dt="2022-07-24T18:19:19.795" v="1"/>
        <pc:sldMkLst>
          <pc:docMk/>
          <pc:sldMk cId="1803998556" sldId="256"/>
        </pc:sldMkLst>
      </pc:sldChg>
    </pc:docChg>
  </pc:docChgLst>
  <pc:docChgLst>
    <pc:chgData name="Jandre Botes" userId="ffbe4790-9369-4ba3-9a01-6e1d80d8d5ca" providerId="ADAL" clId="{5906CAF5-EBCD-41A0-9549-D14AA1976841}"/>
    <pc:docChg chg="undo custSel modSld">
      <pc:chgData name="Jandre Botes" userId="ffbe4790-9369-4ba3-9a01-6e1d80d8d5ca" providerId="ADAL" clId="{5906CAF5-EBCD-41A0-9549-D14AA1976841}" dt="2022-08-21T15:15:38.600" v="830" actId="20577"/>
      <pc:docMkLst>
        <pc:docMk/>
      </pc:docMkLst>
      <pc:sldChg chg="addSp modSp mod modNotesTx">
        <pc:chgData name="Jandre Botes" userId="ffbe4790-9369-4ba3-9a01-6e1d80d8d5ca" providerId="ADAL" clId="{5906CAF5-EBCD-41A0-9549-D14AA1976841}" dt="2022-08-21T14:57:50.399" v="99" actId="12"/>
        <pc:sldMkLst>
          <pc:docMk/>
          <pc:sldMk cId="1803998556" sldId="256"/>
        </pc:sldMkLst>
        <pc:spChg chg="add mod">
          <ac:chgData name="Jandre Botes" userId="ffbe4790-9369-4ba3-9a01-6e1d80d8d5ca" providerId="ADAL" clId="{5906CAF5-EBCD-41A0-9549-D14AA1976841}" dt="2022-08-21T14:55:55.211" v="55" actId="20577"/>
          <ac:spMkLst>
            <pc:docMk/>
            <pc:sldMk cId="1803998556" sldId="256"/>
            <ac:spMk id="3" creationId="{547592ED-9F77-83AC-F3C1-0670467F7347}"/>
          </ac:spMkLst>
        </pc:spChg>
      </pc:sldChg>
      <pc:sldChg chg="addSp modSp mod modNotesTx">
        <pc:chgData name="Jandre Botes" userId="ffbe4790-9369-4ba3-9a01-6e1d80d8d5ca" providerId="ADAL" clId="{5906CAF5-EBCD-41A0-9549-D14AA1976841}" dt="2022-08-21T15:00:00.090" v="185" actId="5793"/>
        <pc:sldMkLst>
          <pc:docMk/>
          <pc:sldMk cId="558770383" sldId="257"/>
        </pc:sldMkLst>
        <pc:spChg chg="add mod">
          <ac:chgData name="Jandre Botes" userId="ffbe4790-9369-4ba3-9a01-6e1d80d8d5ca" providerId="ADAL" clId="{5906CAF5-EBCD-41A0-9549-D14AA1976841}" dt="2022-08-21T14:59:11.768" v="146" actId="403"/>
          <ac:spMkLst>
            <pc:docMk/>
            <pc:sldMk cId="558770383" sldId="257"/>
            <ac:spMk id="5" creationId="{F87D275A-1BD8-AB3E-567D-5CE3047C40C5}"/>
          </ac:spMkLst>
        </pc:spChg>
        <pc:spChg chg="add mod">
          <ac:chgData name="Jandre Botes" userId="ffbe4790-9369-4ba3-9a01-6e1d80d8d5ca" providerId="ADAL" clId="{5906CAF5-EBCD-41A0-9549-D14AA1976841}" dt="2022-08-21T14:59:40.176" v="183" actId="1076"/>
          <ac:spMkLst>
            <pc:docMk/>
            <pc:sldMk cId="558770383" sldId="257"/>
            <ac:spMk id="6" creationId="{DF2D94AF-F1F1-781B-623A-37912C84A533}"/>
          </ac:spMkLst>
        </pc:spChg>
      </pc:sldChg>
      <pc:sldChg chg="modSp mod modNotesTx">
        <pc:chgData name="Jandre Botes" userId="ffbe4790-9369-4ba3-9a01-6e1d80d8d5ca" providerId="ADAL" clId="{5906CAF5-EBCD-41A0-9549-D14AA1976841}" dt="2022-08-21T15:15:38.600" v="830" actId="20577"/>
        <pc:sldMkLst>
          <pc:docMk/>
          <pc:sldMk cId="3516191254" sldId="258"/>
        </pc:sldMkLst>
        <pc:spChg chg="mod">
          <ac:chgData name="Jandre Botes" userId="ffbe4790-9369-4ba3-9a01-6e1d80d8d5ca" providerId="ADAL" clId="{5906CAF5-EBCD-41A0-9549-D14AA1976841}" dt="2022-08-21T15:00:48.275" v="251" actId="20577"/>
          <ac:spMkLst>
            <pc:docMk/>
            <pc:sldMk cId="3516191254" sldId="258"/>
            <ac:spMk id="2" creationId="{745D88C3-CEC8-F292-338B-CFE0B1F148B2}"/>
          </ac:spMkLst>
        </pc:spChg>
        <pc:spChg chg="mod">
          <ac:chgData name="Jandre Botes" userId="ffbe4790-9369-4ba3-9a01-6e1d80d8d5ca" providerId="ADAL" clId="{5906CAF5-EBCD-41A0-9549-D14AA1976841}" dt="2022-08-21T15:15:29.806" v="813" actId="20577"/>
          <ac:spMkLst>
            <pc:docMk/>
            <pc:sldMk cId="3516191254" sldId="258"/>
            <ac:spMk id="3" creationId="{A02E5F92-E9D9-9B6D-CEB6-23FF42E4B365}"/>
          </ac:spMkLst>
        </pc:spChg>
        <pc:spChg chg="mod">
          <ac:chgData name="Jandre Botes" userId="ffbe4790-9369-4ba3-9a01-6e1d80d8d5ca" providerId="ADAL" clId="{5906CAF5-EBCD-41A0-9549-D14AA1976841}" dt="2022-08-21T15:00:14.634" v="188" actId="20577"/>
          <ac:spMkLst>
            <pc:docMk/>
            <pc:sldMk cId="3516191254" sldId="258"/>
            <ac:spMk id="4" creationId="{C0AB5213-A815-B494-B13C-F62C0F2B9CFF}"/>
          </ac:spMkLst>
        </pc:spChg>
      </pc:sldChg>
      <pc:sldChg chg="modNotesTx">
        <pc:chgData name="Jandre Botes" userId="ffbe4790-9369-4ba3-9a01-6e1d80d8d5ca" providerId="ADAL" clId="{5906CAF5-EBCD-41A0-9549-D14AA1976841}" dt="2022-08-21T15:03:17.983" v="311"/>
        <pc:sldMkLst>
          <pc:docMk/>
          <pc:sldMk cId="1617442257" sldId="259"/>
        </pc:sldMkLst>
      </pc:sldChg>
      <pc:sldChg chg="addSp delSp modSp mod modNotesTx">
        <pc:chgData name="Jandre Botes" userId="ffbe4790-9369-4ba3-9a01-6e1d80d8d5ca" providerId="ADAL" clId="{5906CAF5-EBCD-41A0-9549-D14AA1976841}" dt="2022-08-21T15:13:55.047" v="796" actId="5793"/>
        <pc:sldMkLst>
          <pc:docMk/>
          <pc:sldMk cId="2847108389" sldId="260"/>
        </pc:sldMkLst>
        <pc:spChg chg="mod">
          <ac:chgData name="Jandre Botes" userId="ffbe4790-9369-4ba3-9a01-6e1d80d8d5ca" providerId="ADAL" clId="{5906CAF5-EBCD-41A0-9549-D14AA1976841}" dt="2022-08-21T15:05:21.593" v="354" actId="20577"/>
          <ac:spMkLst>
            <pc:docMk/>
            <pc:sldMk cId="2847108389" sldId="260"/>
            <ac:spMk id="2" creationId="{46FB8E83-E623-8A97-DEC7-6DA2A864E6EA}"/>
          </ac:spMkLst>
        </pc:spChg>
        <pc:spChg chg="del">
          <ac:chgData name="Jandre Botes" userId="ffbe4790-9369-4ba3-9a01-6e1d80d8d5ca" providerId="ADAL" clId="{5906CAF5-EBCD-41A0-9549-D14AA1976841}" dt="2022-08-21T15:08:33.515" v="750" actId="478"/>
          <ac:spMkLst>
            <pc:docMk/>
            <pc:sldMk cId="2847108389" sldId="260"/>
            <ac:spMk id="3" creationId="{93FE9C3E-8DBC-2316-0E08-965FD49EBAC2}"/>
          </ac:spMkLst>
        </pc:spChg>
        <pc:spChg chg="add mod">
          <ac:chgData name="Jandre Botes" userId="ffbe4790-9369-4ba3-9a01-6e1d80d8d5ca" providerId="ADAL" clId="{5906CAF5-EBCD-41A0-9549-D14AA1976841}" dt="2022-08-21T15:13:22.298" v="793" actId="403"/>
          <ac:spMkLst>
            <pc:docMk/>
            <pc:sldMk cId="2847108389" sldId="260"/>
            <ac:spMk id="5" creationId="{AEBA3B44-B037-7308-8925-3BC2577D851E}"/>
          </ac:spMkLst>
        </pc:spChg>
        <pc:spChg chg="add mod">
          <ac:chgData name="Jandre Botes" userId="ffbe4790-9369-4ba3-9a01-6e1d80d8d5ca" providerId="ADAL" clId="{5906CAF5-EBCD-41A0-9549-D14AA1976841}" dt="2022-08-21T15:13:24.083" v="794" actId="403"/>
          <ac:spMkLst>
            <pc:docMk/>
            <pc:sldMk cId="2847108389" sldId="260"/>
            <ac:spMk id="6" creationId="{DE3FF2FF-91B1-2281-99F1-6810B38AF72E}"/>
          </ac:spMkLst>
        </pc:spChg>
        <pc:spChg chg="add del mod">
          <ac:chgData name="Jandre Botes" userId="ffbe4790-9369-4ba3-9a01-6e1d80d8d5ca" providerId="ADAL" clId="{5906CAF5-EBCD-41A0-9549-D14AA1976841}" dt="2022-08-21T15:13:00.153" v="791" actId="20577"/>
          <ac:spMkLst>
            <pc:docMk/>
            <pc:sldMk cId="2847108389" sldId="260"/>
            <ac:spMk id="7" creationId="{861E238A-0678-A250-9F64-01DB6ABB2B85}"/>
          </ac:spMkLst>
        </pc:spChg>
        <pc:spChg chg="add mod">
          <ac:chgData name="Jandre Botes" userId="ffbe4790-9369-4ba3-9a01-6e1d80d8d5ca" providerId="ADAL" clId="{5906CAF5-EBCD-41A0-9549-D14AA1976841}" dt="2022-08-21T15:12:45.833" v="789"/>
          <ac:spMkLst>
            <pc:docMk/>
            <pc:sldMk cId="2847108389" sldId="260"/>
            <ac:spMk id="8" creationId="{2716A5CF-334B-8CB5-A744-D27BDFDBCB5C}"/>
          </ac:spMkLst>
        </pc:spChg>
        <pc:picChg chg="del">
          <ac:chgData name="Jandre Botes" userId="ffbe4790-9369-4ba3-9a01-6e1d80d8d5ca" providerId="ADAL" clId="{5906CAF5-EBCD-41A0-9549-D14AA1976841}" dt="2022-08-21T15:08:38.403" v="752" actId="478"/>
          <ac:picMkLst>
            <pc:docMk/>
            <pc:sldMk cId="2847108389" sldId="260"/>
            <ac:picMk id="7172" creationId="{7627563D-A02C-F9F9-38EF-DB3EC31388B0}"/>
          </ac:picMkLst>
        </pc:picChg>
        <pc:picChg chg="del">
          <ac:chgData name="Jandre Botes" userId="ffbe4790-9369-4ba3-9a01-6e1d80d8d5ca" providerId="ADAL" clId="{5906CAF5-EBCD-41A0-9549-D14AA1976841}" dt="2022-08-21T15:08:41.292" v="754" actId="478"/>
          <ac:picMkLst>
            <pc:docMk/>
            <pc:sldMk cId="2847108389" sldId="260"/>
            <ac:picMk id="7174" creationId="{77377C85-A51E-E1F5-0AFE-1A29D7EEF3BE}"/>
          </ac:picMkLst>
        </pc:picChg>
      </pc:sldChg>
      <pc:sldChg chg="modSp mod modNotesTx">
        <pc:chgData name="Jandre Botes" userId="ffbe4790-9369-4ba3-9a01-6e1d80d8d5ca" providerId="ADAL" clId="{5906CAF5-EBCD-41A0-9549-D14AA1976841}" dt="2022-08-21T15:02:41.289" v="307"/>
        <pc:sldMkLst>
          <pc:docMk/>
          <pc:sldMk cId="4209448296" sldId="261"/>
        </pc:sldMkLst>
        <pc:spChg chg="mod">
          <ac:chgData name="Jandre Botes" userId="ffbe4790-9369-4ba3-9a01-6e1d80d8d5ca" providerId="ADAL" clId="{5906CAF5-EBCD-41A0-9549-D14AA1976841}" dt="2022-08-21T15:02:17.028" v="302" actId="20577"/>
          <ac:spMkLst>
            <pc:docMk/>
            <pc:sldMk cId="4209448296" sldId="261"/>
            <ac:spMk id="4" creationId="{BD70A539-176F-0A5B-4F76-D0E0D2A24056}"/>
          </ac:spMkLst>
        </pc:spChg>
      </pc:sldChg>
      <pc:sldChg chg="modSp mod modNotesTx">
        <pc:chgData name="Jandre Botes" userId="ffbe4790-9369-4ba3-9a01-6e1d80d8d5ca" providerId="ADAL" clId="{5906CAF5-EBCD-41A0-9549-D14AA1976841}" dt="2022-08-21T15:04:05.542" v="316"/>
        <pc:sldMkLst>
          <pc:docMk/>
          <pc:sldMk cId="1894981665" sldId="262"/>
        </pc:sldMkLst>
        <pc:spChg chg="mod">
          <ac:chgData name="Jandre Botes" userId="ffbe4790-9369-4ba3-9a01-6e1d80d8d5ca" providerId="ADAL" clId="{5906CAF5-EBCD-41A0-9549-D14AA1976841}" dt="2022-08-21T15:03:38.976" v="315" actId="1076"/>
          <ac:spMkLst>
            <pc:docMk/>
            <pc:sldMk cId="1894981665" sldId="262"/>
            <ac:spMk id="4" creationId="{26367219-6737-2AE1-CB93-2C809B801C9D}"/>
          </ac:spMkLst>
        </pc:spChg>
      </pc:sldChg>
      <pc:sldChg chg="modNotesTx">
        <pc:chgData name="Jandre Botes" userId="ffbe4790-9369-4ba3-9a01-6e1d80d8d5ca" providerId="ADAL" clId="{5906CAF5-EBCD-41A0-9549-D14AA1976841}" dt="2022-08-21T15:05:04.472" v="347" actId="20577"/>
        <pc:sldMkLst>
          <pc:docMk/>
          <pc:sldMk cId="1611215779" sldId="263"/>
        </pc:sldMkLst>
      </pc:sldChg>
    </pc:docChg>
  </pc:docChgLst>
  <pc:docChgLst>
    <pc:chgData name="Leigh-Ann Pringle" userId="90c27759-dcb2-4cfd-84bf-93ebcdd77db7" providerId="ADAL" clId="{59154F1D-6748-4844-82C2-E1E714A8E491}"/>
    <pc:docChg chg="undo custSel addSld modSld sldOrd">
      <pc:chgData name="Leigh-Ann Pringle" userId="90c27759-dcb2-4cfd-84bf-93ebcdd77db7" providerId="ADAL" clId="{59154F1D-6748-4844-82C2-E1E714A8E491}" dt="2022-08-08T20:10:59.743" v="5670" actId="20577"/>
      <pc:docMkLst>
        <pc:docMk/>
      </pc:docMkLst>
      <pc:sldChg chg="modNotesTx">
        <pc:chgData name="Leigh-Ann Pringle" userId="90c27759-dcb2-4cfd-84bf-93ebcdd77db7" providerId="ADAL" clId="{59154F1D-6748-4844-82C2-E1E714A8E491}" dt="2022-08-02T20:32:16.450" v="1250" actId="20577"/>
        <pc:sldMkLst>
          <pc:docMk/>
          <pc:sldMk cId="1803998556" sldId="256"/>
        </pc:sldMkLst>
      </pc:sldChg>
      <pc:sldChg chg="addSp modSp modNotesTx">
        <pc:chgData name="Leigh-Ann Pringle" userId="90c27759-dcb2-4cfd-84bf-93ebcdd77db7" providerId="ADAL" clId="{59154F1D-6748-4844-82C2-E1E714A8E491}" dt="2022-08-03T19:37:24.086" v="3924" actId="20577"/>
        <pc:sldMkLst>
          <pc:docMk/>
          <pc:sldMk cId="558770383" sldId="257"/>
        </pc:sldMkLst>
        <pc:picChg chg="add mod">
          <ac:chgData name="Leigh-Ann Pringle" userId="90c27759-dcb2-4cfd-84bf-93ebcdd77db7" providerId="ADAL" clId="{59154F1D-6748-4844-82C2-E1E714A8E491}" dt="2022-08-03T18:09:52.848" v="1927" actId="14100"/>
          <ac:picMkLst>
            <pc:docMk/>
            <pc:sldMk cId="558770383" sldId="257"/>
            <ac:picMk id="1026" creationId="{CA3AE094-3A59-870A-066F-242844E95430}"/>
          </ac:picMkLst>
        </pc:picChg>
      </pc:sldChg>
      <pc:sldChg chg="addSp modSp mod setBg modNotesTx">
        <pc:chgData name="Leigh-Ann Pringle" userId="90c27759-dcb2-4cfd-84bf-93ebcdd77db7" providerId="ADAL" clId="{59154F1D-6748-4844-82C2-E1E714A8E491}" dt="2022-08-08T20:10:59.743" v="5670" actId="20577"/>
        <pc:sldMkLst>
          <pc:docMk/>
          <pc:sldMk cId="3516191254" sldId="258"/>
        </pc:sldMkLst>
        <pc:spChg chg="mod">
          <ac:chgData name="Leigh-Ann Pringle" userId="90c27759-dcb2-4cfd-84bf-93ebcdd77db7" providerId="ADAL" clId="{59154F1D-6748-4844-82C2-E1E714A8E491}" dt="2022-08-03T18:22:49.259" v="2625" actId="255"/>
          <ac:spMkLst>
            <pc:docMk/>
            <pc:sldMk cId="3516191254" sldId="258"/>
            <ac:spMk id="2" creationId="{745D88C3-CEC8-F292-338B-CFE0B1F148B2}"/>
          </ac:spMkLst>
        </pc:spChg>
        <pc:spChg chg="mod">
          <ac:chgData name="Leigh-Ann Pringle" userId="90c27759-dcb2-4cfd-84bf-93ebcdd77db7" providerId="ADAL" clId="{59154F1D-6748-4844-82C2-E1E714A8E491}" dt="2022-08-08T20:10:59.743" v="5670" actId="20577"/>
          <ac:spMkLst>
            <pc:docMk/>
            <pc:sldMk cId="3516191254" sldId="258"/>
            <ac:spMk id="3" creationId="{A02E5F92-E9D9-9B6D-CEB6-23FF42E4B365}"/>
          </ac:spMkLst>
        </pc:spChg>
        <pc:spChg chg="add mod">
          <ac:chgData name="Leigh-Ann Pringle" userId="90c27759-dcb2-4cfd-84bf-93ebcdd77db7" providerId="ADAL" clId="{59154F1D-6748-4844-82C2-E1E714A8E491}" dt="2022-08-03T18:52:13.390" v="2899" actId="1076"/>
          <ac:spMkLst>
            <pc:docMk/>
            <pc:sldMk cId="3516191254" sldId="258"/>
            <ac:spMk id="4" creationId="{C0AB5213-A815-B494-B13C-F62C0F2B9CFF}"/>
          </ac:spMkLst>
        </pc:spChg>
        <pc:picChg chg="add mod">
          <ac:chgData name="Leigh-Ann Pringle" userId="90c27759-dcb2-4cfd-84bf-93ebcdd77db7" providerId="ADAL" clId="{59154F1D-6748-4844-82C2-E1E714A8E491}" dt="2022-08-03T18:17:40.041" v="2114" actId="14100"/>
          <ac:picMkLst>
            <pc:docMk/>
            <pc:sldMk cId="3516191254" sldId="258"/>
            <ac:picMk id="2050" creationId="{0D54BE3E-1E55-0881-6EAF-AFB732841E85}"/>
          </ac:picMkLst>
        </pc:picChg>
      </pc:sldChg>
      <pc:sldChg chg="addSp delSp modSp mod setBg modNotesTx">
        <pc:chgData name="Leigh-Ann Pringle" userId="90c27759-dcb2-4cfd-84bf-93ebcdd77db7" providerId="ADAL" clId="{59154F1D-6748-4844-82C2-E1E714A8E491}" dt="2022-08-03T19:55:12.197" v="4179" actId="20577"/>
        <pc:sldMkLst>
          <pc:docMk/>
          <pc:sldMk cId="1617442257" sldId="259"/>
        </pc:sldMkLst>
        <pc:spChg chg="del">
          <ac:chgData name="Leigh-Ann Pringle" userId="90c27759-dcb2-4cfd-84bf-93ebcdd77db7" providerId="ADAL" clId="{59154F1D-6748-4844-82C2-E1E714A8E491}" dt="2022-08-03T19:00:59.467" v="2900" actId="931"/>
          <ac:spMkLst>
            <pc:docMk/>
            <pc:sldMk cId="1617442257" sldId="259"/>
            <ac:spMk id="3" creationId="{C2C61E20-C51A-356A-3049-FD8E74CBED69}"/>
          </ac:spMkLst>
        </pc:spChg>
        <pc:spChg chg="add mod">
          <ac:chgData name="Leigh-Ann Pringle" userId="90c27759-dcb2-4cfd-84bf-93ebcdd77db7" providerId="ADAL" clId="{59154F1D-6748-4844-82C2-E1E714A8E491}" dt="2022-08-03T19:07:13.980" v="2918" actId="1076"/>
          <ac:spMkLst>
            <pc:docMk/>
            <pc:sldMk cId="1617442257" sldId="259"/>
            <ac:spMk id="12" creationId="{430BBAAC-207D-90B4-5DB5-B7C9A8BD5F29}"/>
          </ac:spMkLst>
        </pc:spChg>
        <pc:spChg chg="add mod">
          <ac:chgData name="Leigh-Ann Pringle" userId="90c27759-dcb2-4cfd-84bf-93ebcdd77db7" providerId="ADAL" clId="{59154F1D-6748-4844-82C2-E1E714A8E491}" dt="2022-08-03T19:13:41.231" v="3395" actId="1076"/>
          <ac:spMkLst>
            <pc:docMk/>
            <pc:sldMk cId="1617442257" sldId="259"/>
            <ac:spMk id="13" creationId="{B7806258-2EF5-B3F5-C956-D3398F486151}"/>
          </ac:spMkLst>
        </pc:spChg>
        <pc:picChg chg="add mod">
          <ac:chgData name="Leigh-Ann Pringle" userId="90c27759-dcb2-4cfd-84bf-93ebcdd77db7" providerId="ADAL" clId="{59154F1D-6748-4844-82C2-E1E714A8E491}" dt="2022-08-03T19:01:04.149" v="2901" actId="1076"/>
          <ac:picMkLst>
            <pc:docMk/>
            <pc:sldMk cId="1617442257" sldId="259"/>
            <ac:picMk id="5" creationId="{F0AD23C6-4F6A-5E4A-6A1D-EB5BFDBAE95D}"/>
          </ac:picMkLst>
        </pc:picChg>
        <pc:picChg chg="add mod">
          <ac:chgData name="Leigh-Ann Pringle" userId="90c27759-dcb2-4cfd-84bf-93ebcdd77db7" providerId="ADAL" clId="{59154F1D-6748-4844-82C2-E1E714A8E491}" dt="2022-08-03T19:13:46.226" v="3396" actId="1076"/>
          <ac:picMkLst>
            <pc:docMk/>
            <pc:sldMk cId="1617442257" sldId="259"/>
            <ac:picMk id="7" creationId="{D7AC1048-440B-2F71-9092-D7CAD79FDDC9}"/>
          </ac:picMkLst>
        </pc:picChg>
        <pc:picChg chg="add mod">
          <ac:chgData name="Leigh-Ann Pringle" userId="90c27759-dcb2-4cfd-84bf-93ebcdd77db7" providerId="ADAL" clId="{59154F1D-6748-4844-82C2-E1E714A8E491}" dt="2022-08-03T19:04:25.665" v="2910" actId="1076"/>
          <ac:picMkLst>
            <pc:docMk/>
            <pc:sldMk cId="1617442257" sldId="259"/>
            <ac:picMk id="9" creationId="{3DABABC0-E32B-3023-8B84-81523AAB719D}"/>
          </ac:picMkLst>
        </pc:picChg>
        <pc:picChg chg="add mod">
          <ac:chgData name="Leigh-Ann Pringle" userId="90c27759-dcb2-4cfd-84bf-93ebcdd77db7" providerId="ADAL" clId="{59154F1D-6748-4844-82C2-E1E714A8E491}" dt="2022-08-03T19:06:14.631" v="2913" actId="1076"/>
          <ac:picMkLst>
            <pc:docMk/>
            <pc:sldMk cId="1617442257" sldId="259"/>
            <ac:picMk id="11" creationId="{998A5178-311A-FFE4-7BBA-C34CEA3E01E2}"/>
          </ac:picMkLst>
        </pc:picChg>
      </pc:sldChg>
      <pc:sldChg chg="addSp modSp mod modNotesTx">
        <pc:chgData name="Leigh-Ann Pringle" userId="90c27759-dcb2-4cfd-84bf-93ebcdd77db7" providerId="ADAL" clId="{59154F1D-6748-4844-82C2-E1E714A8E491}" dt="2022-08-03T20:59:11.947" v="5654" actId="20577"/>
        <pc:sldMkLst>
          <pc:docMk/>
          <pc:sldMk cId="2847108389" sldId="260"/>
        </pc:sldMkLst>
        <pc:spChg chg="mod">
          <ac:chgData name="Leigh-Ann Pringle" userId="90c27759-dcb2-4cfd-84bf-93ebcdd77db7" providerId="ADAL" clId="{59154F1D-6748-4844-82C2-E1E714A8E491}" dt="2022-08-03T20:03:59.750" v="5050" actId="122"/>
          <ac:spMkLst>
            <pc:docMk/>
            <pc:sldMk cId="2847108389" sldId="260"/>
            <ac:spMk id="2" creationId="{46FB8E83-E623-8A97-DEC7-6DA2A864E6EA}"/>
          </ac:spMkLst>
        </pc:spChg>
        <pc:picChg chg="add mod">
          <ac:chgData name="Leigh-Ann Pringle" userId="90c27759-dcb2-4cfd-84bf-93ebcdd77db7" providerId="ADAL" clId="{59154F1D-6748-4844-82C2-E1E714A8E491}" dt="2022-08-03T20:50:14.219" v="5479" actId="14100"/>
          <ac:picMkLst>
            <pc:docMk/>
            <pc:sldMk cId="2847108389" sldId="260"/>
            <ac:picMk id="7170" creationId="{1631923F-A4AD-6207-9DC4-D162A8B3DBFF}"/>
          </ac:picMkLst>
        </pc:picChg>
        <pc:picChg chg="add mod">
          <ac:chgData name="Leigh-Ann Pringle" userId="90c27759-dcb2-4cfd-84bf-93ebcdd77db7" providerId="ADAL" clId="{59154F1D-6748-4844-82C2-E1E714A8E491}" dt="2022-08-03T20:50:24.964" v="5483" actId="14100"/>
          <ac:picMkLst>
            <pc:docMk/>
            <pc:sldMk cId="2847108389" sldId="260"/>
            <ac:picMk id="7172" creationId="{7627563D-A02C-F9F9-38EF-DB3EC31388B0}"/>
          </ac:picMkLst>
        </pc:picChg>
        <pc:picChg chg="add mod">
          <ac:chgData name="Leigh-Ann Pringle" userId="90c27759-dcb2-4cfd-84bf-93ebcdd77db7" providerId="ADAL" clId="{59154F1D-6748-4844-82C2-E1E714A8E491}" dt="2022-08-03T20:50:19.699" v="5481" actId="1076"/>
          <ac:picMkLst>
            <pc:docMk/>
            <pc:sldMk cId="2847108389" sldId="260"/>
            <ac:picMk id="7174" creationId="{77377C85-A51E-E1F5-0AFE-1A29D7EEF3BE}"/>
          </ac:picMkLst>
        </pc:picChg>
      </pc:sldChg>
      <pc:sldChg chg="addSp modSp new mod ord setBg modNotesTx">
        <pc:chgData name="Leigh-Ann Pringle" userId="90c27759-dcb2-4cfd-84bf-93ebcdd77db7" providerId="ADAL" clId="{59154F1D-6748-4844-82C2-E1E714A8E491}" dt="2022-08-08T19:45:04.306" v="5667" actId="20577"/>
        <pc:sldMkLst>
          <pc:docMk/>
          <pc:sldMk cId="4209448296" sldId="261"/>
        </pc:sldMkLst>
        <pc:spChg chg="add mod">
          <ac:chgData name="Leigh-Ann Pringle" userId="90c27759-dcb2-4cfd-84bf-93ebcdd77db7" providerId="ADAL" clId="{59154F1D-6748-4844-82C2-E1E714A8E491}" dt="2022-08-03T19:34:26.442" v="3740" actId="20577"/>
          <ac:spMkLst>
            <pc:docMk/>
            <pc:sldMk cId="4209448296" sldId="261"/>
            <ac:spMk id="4" creationId="{BD70A539-176F-0A5B-4F76-D0E0D2A24056}"/>
          </ac:spMkLst>
        </pc:spChg>
        <pc:picChg chg="add mod">
          <ac:chgData name="Leigh-Ann Pringle" userId="90c27759-dcb2-4cfd-84bf-93ebcdd77db7" providerId="ADAL" clId="{59154F1D-6748-4844-82C2-E1E714A8E491}" dt="2022-08-03T19:33:30.330" v="3723" actId="1076"/>
          <ac:picMkLst>
            <pc:docMk/>
            <pc:sldMk cId="4209448296" sldId="261"/>
            <ac:picMk id="4098" creationId="{9E975D25-D045-E11B-FF5C-1B8241DD5D87}"/>
          </ac:picMkLst>
        </pc:picChg>
        <pc:picChg chg="add mod">
          <ac:chgData name="Leigh-Ann Pringle" userId="90c27759-dcb2-4cfd-84bf-93ebcdd77db7" providerId="ADAL" clId="{59154F1D-6748-4844-82C2-E1E714A8E491}" dt="2022-08-03T19:24:20.333" v="3710" actId="1076"/>
          <ac:picMkLst>
            <pc:docMk/>
            <pc:sldMk cId="4209448296" sldId="261"/>
            <ac:picMk id="4100" creationId="{E9B7EE55-1324-9E7A-0229-338E3EBCCBDB}"/>
          </ac:picMkLst>
        </pc:picChg>
        <pc:picChg chg="add mod">
          <ac:chgData name="Leigh-Ann Pringle" userId="90c27759-dcb2-4cfd-84bf-93ebcdd77db7" providerId="ADAL" clId="{59154F1D-6748-4844-82C2-E1E714A8E491}" dt="2022-08-03T19:33:34.100" v="3724" actId="1076"/>
          <ac:picMkLst>
            <pc:docMk/>
            <pc:sldMk cId="4209448296" sldId="261"/>
            <ac:picMk id="4102" creationId="{0427D246-FCC9-2EA4-1C87-944DE58B62D0}"/>
          </ac:picMkLst>
        </pc:picChg>
        <pc:picChg chg="add mod">
          <ac:chgData name="Leigh-Ann Pringle" userId="90c27759-dcb2-4cfd-84bf-93ebcdd77db7" providerId="ADAL" clId="{59154F1D-6748-4844-82C2-E1E714A8E491}" dt="2022-08-03T19:33:26.159" v="3722" actId="1076"/>
          <ac:picMkLst>
            <pc:docMk/>
            <pc:sldMk cId="4209448296" sldId="261"/>
            <ac:picMk id="4104" creationId="{2B02F23A-1135-584E-687E-EF3354FF7D07}"/>
          </ac:picMkLst>
        </pc:picChg>
      </pc:sldChg>
      <pc:sldChg chg="addSp modSp new mod modNotesTx">
        <pc:chgData name="Leigh-Ann Pringle" userId="90c27759-dcb2-4cfd-84bf-93ebcdd77db7" providerId="ADAL" clId="{59154F1D-6748-4844-82C2-E1E714A8E491}" dt="2022-08-03T21:03:24.834" v="5659" actId="20577"/>
        <pc:sldMkLst>
          <pc:docMk/>
          <pc:sldMk cId="1894981665" sldId="262"/>
        </pc:sldMkLst>
        <pc:spChg chg="add mod">
          <ac:chgData name="Leigh-Ann Pringle" userId="90c27759-dcb2-4cfd-84bf-93ebcdd77db7" providerId="ADAL" clId="{59154F1D-6748-4844-82C2-E1E714A8E491}" dt="2022-08-03T19:42:51.617" v="4145" actId="1076"/>
          <ac:spMkLst>
            <pc:docMk/>
            <pc:sldMk cId="1894981665" sldId="262"/>
            <ac:spMk id="4" creationId="{26367219-6737-2AE1-CB93-2C809B801C9D}"/>
          </ac:spMkLst>
        </pc:spChg>
        <pc:picChg chg="add mod">
          <ac:chgData name="Leigh-Ann Pringle" userId="90c27759-dcb2-4cfd-84bf-93ebcdd77db7" providerId="ADAL" clId="{59154F1D-6748-4844-82C2-E1E714A8E491}" dt="2022-08-03T19:39:57.905" v="3946" actId="14100"/>
          <ac:picMkLst>
            <pc:docMk/>
            <pc:sldMk cId="1894981665" sldId="262"/>
            <ac:picMk id="5122" creationId="{23C30F58-9AC7-6B88-1076-D2DBAB18DF92}"/>
          </ac:picMkLst>
        </pc:picChg>
      </pc:sldChg>
      <pc:sldChg chg="addSp modSp new modNotesTx">
        <pc:chgData name="Leigh-Ann Pringle" userId="90c27759-dcb2-4cfd-84bf-93ebcdd77db7" providerId="ADAL" clId="{59154F1D-6748-4844-82C2-E1E714A8E491}" dt="2022-08-03T20:02:50.431" v="5030" actId="14100"/>
        <pc:sldMkLst>
          <pc:docMk/>
          <pc:sldMk cId="1611215779" sldId="263"/>
        </pc:sldMkLst>
        <pc:picChg chg="add mod">
          <ac:chgData name="Leigh-Ann Pringle" userId="90c27759-dcb2-4cfd-84bf-93ebcdd77db7" providerId="ADAL" clId="{59154F1D-6748-4844-82C2-E1E714A8E491}" dt="2022-08-03T20:02:50.431" v="5030" actId="14100"/>
          <ac:picMkLst>
            <pc:docMk/>
            <pc:sldMk cId="1611215779" sldId="263"/>
            <ac:picMk id="6146" creationId="{0A28F8FD-B4F3-A0E6-9125-FD4413E782E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0C8846-9FE8-1840-A331-B72D5FB467CE}" type="datetimeFigureOut">
              <a:rPr lang="en-US" smtClean="0"/>
              <a:t>6/20/2023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B769A4-CDAA-8E49-A0B5-736897C5CDD7}" type="slidenum">
              <a:rPr lang="en-US" smtClean="0"/>
              <a:t>‹#›</a:t>
            </a:fld>
            <a:endParaRPr lang="en-US"/>
          </a:p>
        </p:txBody>
      </p:sp>
    </p:spTree>
    <p:extLst>
      <p:ext uri="{BB962C8B-B14F-4D97-AF65-F5344CB8AC3E}">
        <p14:creationId xmlns:p14="http://schemas.microsoft.com/office/powerpoint/2010/main" val="5680115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gov.za/GBV"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1: </a:t>
            </a:r>
            <a:r>
              <a:rPr lang="en-US" dirty="0" err="1"/>
              <a:t>Hersieningsbespreking</a:t>
            </a:r>
            <a:r>
              <a:rPr lang="en-US" dirty="0"/>
              <a:t> 5 min
</a:t>
            </a:r>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Welkom terug by die laaste les in die reeks oor gesondheids- en veiligheidskwessies met betrekking tot geweld. Ons het 'n groot hoeveelheid inhoud in die laaste drie lesse gedek. Vandag se les sal jou die geleentheid gee om 'n paar vrae in 'n 20 min "eksamen" te oefen om jou te help voorberei vir die jaareindeksamen. Onthou, wanneer jy Lewensoriëntering skryf, moet jy die inligting wat jy geleer het, gebruik en dit op verskillende situasies toepas.</a:t>
            </a:r>
            <a:br>
              <a:rPr lang="af-ZA" sz="1800" dirty="0">
                <a:solidFill>
                  <a:srgbClr val="595959"/>
                </a:solidFill>
                <a:effectLst/>
                <a:latin typeface="Arial" panose="020B0604020202020204" pitchFamily="34" charset="0"/>
                <a:ea typeface="Times New Roman" panose="02020603050405020304" pitchFamily="18" charset="0"/>
              </a:rPr>
            </a:br>
            <a:endParaRPr lang="en-ZA" sz="1800"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Kom ons kry 'n paar antwoorde oor wat jy tot dusver in hierdie reeks geleer het voordat ons vandag se les begin. </a:t>
            </a:r>
            <a:endParaRPr lang="en-ZA" sz="1800"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endParaRPr lang="en-ZA" sz="1800"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(Vra die klas of iemand oor die algemeen wil deel. As daar geen antwoord is nie, vra dan vrae met aanwysings, bv.:</a:t>
            </a:r>
            <a:endParaRPr lang="en-ZA" sz="1800" dirty="0">
              <a:effectLst/>
              <a:latin typeface="Times New Roman" panose="02020603050405020304" pitchFamily="18" charset="0"/>
              <a:ea typeface="Times New Roman" panose="02020603050405020304" pitchFamily="18" charset="0"/>
            </a:endParaRPr>
          </a:p>
          <a:p>
            <a:pPr marL="285750" lvl="0" indent="-285750">
              <a:buFont typeface="Courier New" panose="02070309020205020404" pitchFamily="49" charset="0"/>
              <a:buChar char="o"/>
            </a:pPr>
            <a:r>
              <a:rPr lang="af-ZA" sz="1800" dirty="0">
                <a:solidFill>
                  <a:srgbClr val="595959"/>
                </a:solidFill>
                <a:effectLst/>
                <a:latin typeface="Arial" panose="020B0604020202020204" pitchFamily="34" charset="0"/>
                <a:ea typeface="Times New Roman" panose="02020603050405020304" pitchFamily="18" charset="0"/>
              </a:rPr>
              <a:t>Kan jy jou menings deel oor hoe om positief te bly grootword in 'n land wat bekend is vir sy geweld?</a:t>
            </a:r>
            <a:endParaRPr lang="en-ZA" sz="1800" dirty="0">
              <a:effectLst/>
              <a:latin typeface="Times New Roman" panose="02020603050405020304" pitchFamily="18" charset="0"/>
              <a:ea typeface="Times New Roman" panose="02020603050405020304" pitchFamily="18" charset="0"/>
            </a:endParaRPr>
          </a:p>
          <a:p>
            <a:pPr marL="285750" lvl="0" indent="-285750">
              <a:buFont typeface="Courier New" panose="02070309020205020404" pitchFamily="49" charset="0"/>
              <a:buChar char="o"/>
            </a:pPr>
            <a:r>
              <a:rPr lang="af-ZA" sz="1800" dirty="0">
                <a:solidFill>
                  <a:srgbClr val="595959"/>
                </a:solidFill>
                <a:effectLst/>
                <a:latin typeface="Arial" panose="020B0604020202020204" pitchFamily="34" charset="0"/>
                <a:ea typeface="Times New Roman" panose="02020603050405020304" pitchFamily="18" charset="0"/>
              </a:rPr>
              <a:t>Wat het jy geleer uit ons GEEN-GEWELD-VRYDAG-veldtog?</a:t>
            </a:r>
            <a:endParaRPr lang="en-ZA" sz="1800" dirty="0">
              <a:effectLst/>
              <a:latin typeface="Times New Roman" panose="02020603050405020304" pitchFamily="18" charset="0"/>
              <a:ea typeface="Times New Roman" panose="02020603050405020304" pitchFamily="18" charset="0"/>
            </a:endParaRPr>
          </a:p>
          <a:p>
            <a:endParaRPr lang="af-ZA" sz="1800" dirty="0">
              <a:solidFill>
                <a:srgbClr val="595959"/>
              </a:solidFill>
              <a:effectLst/>
              <a:latin typeface="Arial" panose="020B0604020202020204" pitchFamily="34" charset="0"/>
              <a:ea typeface="Times New Roman" panose="02020603050405020304" pitchFamily="18" charset="0"/>
            </a:endParaRPr>
          </a:p>
          <a:p>
            <a:r>
              <a:rPr lang="af-ZA" sz="1800" dirty="0">
                <a:solidFill>
                  <a:srgbClr val="595959"/>
                </a:solidFill>
                <a:effectLst/>
                <a:latin typeface="Arial" panose="020B0604020202020204" pitchFamily="34" charset="0"/>
                <a:ea typeface="Times New Roman" panose="02020603050405020304" pitchFamily="18" charset="0"/>
              </a:rPr>
              <a:t>Gee geleentheid vir 'n bietjie bespreking en geleentheid vir leerders om te deel. Teen hierdie</a:t>
            </a:r>
            <a:endParaRPr lang="en-ZA" sz="1800" dirty="0">
              <a:solidFill>
                <a:schemeClr val="tx1"/>
              </a:solidFill>
              <a:effectLst/>
              <a:latin typeface="Times New Roman" panose="02020603050405020304" pitchFamily="18" charset="0"/>
              <a:ea typeface="Times New Roman" panose="02020603050405020304" pitchFamily="18" charset="0"/>
            </a:endParaRPr>
          </a:p>
          <a:p>
            <a:r>
              <a:rPr lang="af-ZA" sz="1800" dirty="0">
                <a:solidFill>
                  <a:srgbClr val="595959"/>
                </a:solidFill>
                <a:effectLst/>
                <a:latin typeface="Arial" panose="020B0604020202020204" pitchFamily="34" charset="0"/>
                <a:ea typeface="Times New Roman" panose="02020603050405020304" pitchFamily="18" charset="0"/>
              </a:rPr>
              <a:t>stadium sal die Graad 9's gewoonlik meer uitgesproke wees oor hul menings oor geweld en hoe</a:t>
            </a:r>
            <a:endParaRPr lang="en-ZA" sz="1800" dirty="0">
              <a:effectLst/>
              <a:latin typeface="Times New Roman" panose="02020603050405020304" pitchFamily="18" charset="0"/>
              <a:ea typeface="Times New Roman" panose="02020603050405020304" pitchFamily="18" charset="0"/>
            </a:endParaRPr>
          </a:p>
          <a:p>
            <a:r>
              <a:rPr lang="af-ZA" sz="1800" dirty="0">
                <a:solidFill>
                  <a:srgbClr val="595959"/>
                </a:solidFill>
                <a:effectLst/>
                <a:latin typeface="Arial" panose="020B0604020202020204" pitchFamily="34" charset="0"/>
                <a:ea typeface="Times New Roman" panose="02020603050405020304" pitchFamily="18" charset="0"/>
              </a:rPr>
              <a:t>hulle dink dit gestop kan word. Hierdie bespreking sal lei tot vandag se les.)</a:t>
            </a:r>
            <a:endParaRPr lang="en-ZA"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7B769A4-CDAA-8E49-A0B5-736897C5CDD7}" type="slidenum">
              <a:rPr lang="en-US" smtClean="0"/>
              <a:t>1</a:t>
            </a:fld>
            <a:endParaRPr lang="en-US"/>
          </a:p>
        </p:txBody>
      </p:sp>
    </p:spTree>
    <p:extLst>
      <p:ext uri="{BB962C8B-B14F-4D97-AF65-F5344CB8AC3E}">
        <p14:creationId xmlns:p14="http://schemas.microsoft.com/office/powerpoint/2010/main" val="2735615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2 -3: </a:t>
            </a:r>
            <a:r>
              <a:rPr lang="en-US" dirty="0" err="1"/>
              <a:t>Onderrig</a:t>
            </a:r>
            <a:r>
              <a:rPr lang="en-US" dirty="0"/>
              <a:t> </a:t>
            </a:r>
            <a:r>
              <a:rPr lang="en-US" dirty="0" err="1"/>
              <a:t>en</a:t>
            </a:r>
            <a:r>
              <a:rPr lang="en-US" dirty="0"/>
              <a:t> </a:t>
            </a:r>
            <a:r>
              <a:rPr lang="en-US" dirty="0" err="1"/>
              <a:t>Aktiwiteit</a:t>
            </a:r>
            <a:r>
              <a:rPr lang="en-US" dirty="0"/>
              <a:t> 7 min
</a:t>
            </a:r>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Ons fokus oor die laaste paar lesse was om die soort geweld wat plaasvind, te identifiseer. Vandag gaan ons kyk na wat jy kan doen om geweld te voorkom en waarheen om te gaan as jy hulp nodig het. Onthou jy hoe ek vroeër in hierdie reeks genoem het dat dit belangrik is om 'n luisteraarsvriend te wees. Jy kan nie 'n ander persoon se probleme oplos nie, maar jy kan daar wees om te luister. Soms sal 'n persoon wat 'n trauma soos fisiese of seksuele mishandeling ervaar het, egter bykomende hulp nodig hê om die langtermyngevolge te oorkom.</a:t>
            </a:r>
            <a:endParaRPr lang="en-ZA"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7B769A4-CDAA-8E49-A0B5-736897C5CDD7}" type="slidenum">
              <a:rPr lang="en-US" smtClean="0"/>
              <a:t>2</a:t>
            </a:fld>
            <a:endParaRPr lang="en-US"/>
          </a:p>
        </p:txBody>
      </p:sp>
    </p:spTree>
    <p:extLst>
      <p:ext uri="{BB962C8B-B14F-4D97-AF65-F5344CB8AC3E}">
        <p14:creationId xmlns:p14="http://schemas.microsoft.com/office/powerpoint/2010/main" val="34174028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3: 
</a:t>
            </a:r>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MAAR jy kan optree oor hoe om jouself teen geweld te beskerm.</a:t>
            </a:r>
            <a:endParaRPr lang="en-ZA" sz="1800"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Hier is 'n lys van 'n paar voorstelle van wat jy kan doen. Voeg nog 3 strategieë by die lys In jou </a:t>
            </a:r>
            <a:r>
              <a:rPr lang="af-ZA" sz="1800" b="1" i="1" dirty="0">
                <a:solidFill>
                  <a:srgbClr val="595959"/>
                </a:solidFill>
                <a:effectLst/>
                <a:latin typeface="Arial" panose="020B0604020202020204" pitchFamily="34" charset="0"/>
                <a:ea typeface="Times New Roman" panose="02020603050405020304" pitchFamily="18" charset="0"/>
              </a:rPr>
              <a:t>Aktiwiteit 1 </a:t>
            </a:r>
            <a:r>
              <a:rPr lang="af-ZA" sz="1800" b="1" i="1" u="sng" dirty="0">
                <a:solidFill>
                  <a:srgbClr val="595959"/>
                </a:solidFill>
                <a:effectLst/>
                <a:latin typeface="Arial" panose="020B0604020202020204" pitchFamily="34" charset="0"/>
                <a:ea typeface="Times New Roman" panose="02020603050405020304" pitchFamily="18" charset="0"/>
              </a:rPr>
              <a:t>(Les 4 - Werkkaart)</a:t>
            </a:r>
            <a:r>
              <a:rPr lang="af-ZA" sz="1800" dirty="0">
                <a:solidFill>
                  <a:srgbClr val="595959"/>
                </a:solidFill>
                <a:effectLst/>
                <a:latin typeface="Arial" panose="020B0604020202020204" pitchFamily="34" charset="0"/>
                <a:ea typeface="Times New Roman" panose="02020603050405020304" pitchFamily="18" charset="0"/>
              </a:rPr>
              <a:t>.</a:t>
            </a:r>
            <a:endParaRPr lang="en-ZA" sz="1800" dirty="0">
              <a:effectLst/>
              <a:latin typeface="Times New Roman" panose="02020603050405020304" pitchFamily="18" charset="0"/>
              <a:ea typeface="Times New Roman" panose="02020603050405020304" pitchFamily="18" charset="0"/>
            </a:endParaRPr>
          </a:p>
          <a:p>
            <a:pPr marL="457200"/>
            <a:r>
              <a:rPr lang="en-ZA" sz="1800" dirty="0">
                <a:solidFill>
                  <a:srgbClr val="595959"/>
                </a:solidFill>
                <a:effectLst/>
                <a:latin typeface="Arial" panose="020B0604020202020204" pitchFamily="34" charset="0"/>
                <a:ea typeface="Times New Roman" panose="02020603050405020304" pitchFamily="18" charset="0"/>
              </a:rPr>
              <a:t> </a:t>
            </a:r>
            <a:endParaRPr lang="en-ZA"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595959"/>
                </a:solidFill>
                <a:effectLst/>
                <a:latin typeface="Arial" panose="020B0604020202020204" pitchFamily="34" charset="0"/>
                <a:ea typeface="Times New Roman" panose="02020603050405020304" pitchFamily="18" charset="0"/>
              </a:rPr>
              <a:t>As </a:t>
            </a:r>
            <a:r>
              <a:rPr lang="af-ZA" sz="1800">
                <a:solidFill>
                  <a:srgbClr val="595959"/>
                </a:solidFill>
                <a:effectLst/>
                <a:latin typeface="Arial" panose="020B0604020202020204" pitchFamily="34" charset="0"/>
                <a:ea typeface="Times New Roman" panose="02020603050405020304" pitchFamily="18" charset="0"/>
              </a:rPr>
              <a:t>jy onveilig </a:t>
            </a:r>
            <a:r>
              <a:rPr lang="af-ZA" sz="1800" dirty="0">
                <a:solidFill>
                  <a:srgbClr val="595959"/>
                </a:solidFill>
                <a:effectLst/>
                <a:latin typeface="Arial" panose="020B0604020202020204" pitchFamily="34" charset="0"/>
                <a:ea typeface="Times New Roman" panose="02020603050405020304" pitchFamily="18" charset="0"/>
              </a:rPr>
              <a:t>voel, probeer om dadelik weg te kom en gaan iewers waar dit veilig is, soos ‘n polisiestasie of 'n vriend se huis.</a:t>
            </a:r>
            <a:endParaRPr lang="en-ZA"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595959"/>
                </a:solidFill>
                <a:effectLst/>
                <a:latin typeface="Arial" panose="020B0604020202020204" pitchFamily="34" charset="0"/>
                <a:ea typeface="Times New Roman" panose="02020603050405020304" pitchFamily="18" charset="0"/>
              </a:rPr>
              <a:t>Moenie alleen wees en snags alleen op plekke loop nie. Probeer om saam met jou vriende uit te gaan, in groepe, wat baie veiliger sal wees.</a:t>
            </a:r>
            <a:endParaRPr lang="en-ZA"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595959"/>
                </a:solidFill>
                <a:effectLst/>
                <a:latin typeface="Arial" panose="020B0604020202020204" pitchFamily="34" charset="0"/>
                <a:ea typeface="Times New Roman" panose="02020603050405020304" pitchFamily="18" charset="0"/>
              </a:rPr>
              <a:t>Vermy dwelms, alkohol en mense wat hierdie middels gebruik, want dit veroorsaak dat mense inhibisies verloor en gevaarlike keuses maak.</a:t>
            </a:r>
            <a:endParaRPr lang="en-ZA"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595959"/>
                </a:solidFill>
                <a:effectLst/>
                <a:latin typeface="Arial" panose="020B0604020202020204" pitchFamily="34" charset="0"/>
                <a:ea typeface="Times New Roman" panose="02020603050405020304" pitchFamily="18" charset="0"/>
              </a:rPr>
              <a:t>Moenie wapens dra nie. Jy mag dink dit laat jou veilig voel, maar dit maak ook die deur oop vir geweld.</a:t>
            </a:r>
            <a:endParaRPr lang="en-ZA"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7B769A4-CDAA-8E49-A0B5-736897C5CDD7}" type="slidenum">
              <a:rPr lang="en-US" smtClean="0"/>
              <a:t>3</a:t>
            </a:fld>
            <a:endParaRPr lang="en-US"/>
          </a:p>
        </p:txBody>
      </p:sp>
    </p:spTree>
    <p:extLst>
      <p:ext uri="{BB962C8B-B14F-4D97-AF65-F5344CB8AC3E}">
        <p14:creationId xmlns:p14="http://schemas.microsoft.com/office/powerpoint/2010/main" val="497017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4-6: </a:t>
            </a:r>
            <a:r>
              <a:rPr lang="en-US" dirty="0" err="1"/>
              <a:t>Onderrig</a:t>
            </a:r>
            <a:r>
              <a:rPr lang="en-US" dirty="0"/>
              <a:t> </a:t>
            </a:r>
            <a:r>
              <a:rPr lang="en-US" dirty="0" err="1"/>
              <a:t>en</a:t>
            </a:r>
            <a:r>
              <a:rPr lang="en-US" dirty="0"/>
              <a:t> </a:t>
            </a:r>
            <a:r>
              <a:rPr lang="en-US" dirty="0" err="1"/>
              <a:t>individuele</a:t>
            </a:r>
            <a:r>
              <a:rPr lang="en-US" dirty="0"/>
              <a:t> </a:t>
            </a:r>
            <a:r>
              <a:rPr lang="en-US" dirty="0" err="1"/>
              <a:t>aktiwiteit</a:t>
            </a:r>
            <a:r>
              <a:rPr lang="en-US" dirty="0"/>
              <a:t> 10 min
</a:t>
            </a:r>
          </a:p>
          <a:p>
            <a:r>
              <a:rPr lang="af-ZA" sz="1800" dirty="0">
                <a:solidFill>
                  <a:srgbClr val="595959"/>
                </a:solidFill>
                <a:effectLst/>
                <a:latin typeface="Arial" panose="020B0604020202020204" pitchFamily="34" charset="0"/>
                <a:ea typeface="Times New Roman" panose="02020603050405020304" pitchFamily="18" charset="0"/>
              </a:rPr>
              <a:t>Om 'n individu binne 'n samelewing te wees, beteken dat daar ander is wat kan help in tye van geweld. Elke samelewing het verskillende hulpbronne of ondersteuningsentrums vir slagoffers van geweld. Individue kan na 'n plaaslike ondersteuningsgroep soos die Rape Crisis Centre of 'n polisiestasie gaan. Hierdie gespesialiseerde eenhede sal uitvind wat gebeur het en die nodige berading en ondersteuning bied oor wat om volgende te doen.</a:t>
            </a:r>
            <a:endParaRPr lang="en-US" dirty="0"/>
          </a:p>
        </p:txBody>
      </p:sp>
      <p:sp>
        <p:nvSpPr>
          <p:cNvPr id="4" name="Slide Number Placeholder 3"/>
          <p:cNvSpPr>
            <a:spLocks noGrp="1"/>
          </p:cNvSpPr>
          <p:nvPr>
            <p:ph type="sldNum" sz="quarter" idx="5"/>
          </p:nvPr>
        </p:nvSpPr>
        <p:spPr/>
        <p:txBody>
          <a:bodyPr/>
          <a:lstStyle/>
          <a:p>
            <a:fld id="{27B769A4-CDAA-8E49-A0B5-736897C5CDD7}" type="slidenum">
              <a:rPr lang="en-US" smtClean="0"/>
              <a:t>4</a:t>
            </a:fld>
            <a:endParaRPr lang="en-US"/>
          </a:p>
        </p:txBody>
      </p:sp>
    </p:spTree>
    <p:extLst>
      <p:ext uri="{BB962C8B-B14F-4D97-AF65-F5344CB8AC3E}">
        <p14:creationId xmlns:p14="http://schemas.microsoft.com/office/powerpoint/2010/main" val="37540920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5: 
</a:t>
            </a:r>
            <a:endParaRPr lang="en-US" sz="1200" dirty="0">
              <a:solidFill>
                <a:schemeClr val="tx1"/>
              </a:solidFill>
              <a:effectLst/>
              <a:latin typeface="+mn-lt"/>
              <a:ea typeface="+mn-ea"/>
            </a:endParaRPr>
          </a:p>
          <a:p>
            <a:r>
              <a:rPr lang="af-ZA" sz="1800" dirty="0">
                <a:solidFill>
                  <a:srgbClr val="595959"/>
                </a:solidFill>
                <a:effectLst/>
                <a:highlight>
                  <a:srgbClr val="FFFFFF"/>
                </a:highlight>
                <a:latin typeface="Arial" panose="020B0604020202020204" pitchFamily="34" charset="0"/>
                <a:ea typeface="Times New Roman" panose="02020603050405020304" pitchFamily="18" charset="0"/>
              </a:rPr>
              <a:t>Daar is verskeie organisasies in Suid-Afrika wat kan help as jy aan geweld blootgestel is.</a:t>
            </a:r>
            <a:endParaRPr lang="en-ZA" sz="1800" dirty="0">
              <a:effectLst/>
              <a:latin typeface="Times New Roman" panose="02020603050405020304" pitchFamily="18" charset="0"/>
              <a:ea typeface="Times New Roman" panose="02020603050405020304" pitchFamily="18" charset="0"/>
            </a:endParaRPr>
          </a:p>
          <a:p>
            <a:endParaRPr lang="en-US" dirty="0"/>
          </a:p>
          <a:p>
            <a:r>
              <a:rPr lang="af-ZA" sz="1800" dirty="0">
                <a:solidFill>
                  <a:srgbClr val="444444"/>
                </a:solidFill>
                <a:effectLst/>
                <a:latin typeface="Arial" panose="020B0604020202020204" pitchFamily="34" charset="0"/>
                <a:ea typeface="Times New Roman" panose="02020603050405020304" pitchFamily="18" charset="0"/>
              </a:rPr>
              <a:t>As jy direk na die SA regeringswebwerf (</a:t>
            </a:r>
            <a:r>
              <a:rPr lang="af-ZA" sz="1800" u="sng" dirty="0">
                <a:solidFill>
                  <a:srgbClr val="0000FF"/>
                </a:solidFill>
                <a:effectLst/>
                <a:latin typeface="Arial" panose="020B0604020202020204" pitchFamily="34" charset="0"/>
                <a:ea typeface="Times New Roman" panose="02020603050405020304" pitchFamily="18" charset="0"/>
                <a:hlinkClick r:id="rId3"/>
              </a:rPr>
              <a:t>https://www.gov.za/GBV</a:t>
            </a:r>
            <a:r>
              <a:rPr lang="af-ZA" sz="1800" dirty="0">
                <a:effectLst/>
                <a:latin typeface="Arial" panose="020B0604020202020204" pitchFamily="34" charset="0"/>
                <a:ea typeface="Times New Roman" panose="02020603050405020304" pitchFamily="18" charset="0"/>
              </a:rPr>
              <a:t>) gaan</a:t>
            </a:r>
            <a:r>
              <a:rPr lang="af-ZA" sz="1800" dirty="0">
                <a:solidFill>
                  <a:srgbClr val="444444"/>
                </a:solidFill>
                <a:effectLst/>
                <a:latin typeface="Arial" panose="020B0604020202020204" pitchFamily="34" charset="0"/>
                <a:ea typeface="Times New Roman" panose="02020603050405020304" pitchFamily="18" charset="0"/>
              </a:rPr>
              <a:t>, sal jy vind dat daar advies is oor wat jy moet doen as jy op enige manier mishandel is. Daar is 'n direkte skakel na dienste soos Thuthuzela Care Centres in baie verskillende gemeenskappe wat ondersteuning aan verkragtingsoorlewendes sal bied. By 'n sentrum soos hierdie sal jy die saak direk kan aanmeld en die nodige ondersteuning kry om 'n saak oop te maak en berading te kry.</a:t>
            </a:r>
            <a:endParaRPr lang="en-US" dirty="0"/>
          </a:p>
        </p:txBody>
      </p:sp>
      <p:sp>
        <p:nvSpPr>
          <p:cNvPr id="4" name="Slide Number Placeholder 3"/>
          <p:cNvSpPr>
            <a:spLocks noGrp="1"/>
          </p:cNvSpPr>
          <p:nvPr>
            <p:ph type="sldNum" sz="quarter" idx="5"/>
          </p:nvPr>
        </p:nvSpPr>
        <p:spPr/>
        <p:txBody>
          <a:bodyPr/>
          <a:lstStyle/>
          <a:p>
            <a:fld id="{27B769A4-CDAA-8E49-A0B5-736897C5CDD7}" type="slidenum">
              <a:rPr lang="en-US" smtClean="0"/>
              <a:t>5</a:t>
            </a:fld>
            <a:endParaRPr lang="en-US"/>
          </a:p>
        </p:txBody>
      </p:sp>
    </p:spTree>
    <p:extLst>
      <p:ext uri="{BB962C8B-B14F-4D97-AF65-F5344CB8AC3E}">
        <p14:creationId xmlns:p14="http://schemas.microsoft.com/office/powerpoint/2010/main" val="24545069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6: </a:t>
            </a:r>
            <a:r>
              <a:rPr lang="en-US" dirty="0" err="1"/>
              <a:t>Individuele</a:t>
            </a:r>
            <a:r>
              <a:rPr lang="en-US" dirty="0"/>
              <a:t> </a:t>
            </a:r>
            <a:r>
              <a:rPr lang="en-US" dirty="0" err="1"/>
              <a:t>aktiwiteit</a:t>
            </a:r>
            <a:r>
              <a:rPr lang="en-US" dirty="0"/>
              <a:t>
</a:t>
            </a:r>
          </a:p>
          <a:p>
            <a:r>
              <a:rPr lang="af-ZA" sz="1800" dirty="0">
                <a:solidFill>
                  <a:srgbClr val="595959"/>
                </a:solidFill>
                <a:effectLst/>
                <a:latin typeface="Arial" panose="020B0604020202020204" pitchFamily="34" charset="0"/>
                <a:ea typeface="Times New Roman" panose="02020603050405020304" pitchFamily="18" charset="0"/>
              </a:rPr>
              <a:t>Dit is nou tyd om te sien hoe goed jy geluister het? Voltooi </a:t>
            </a:r>
            <a:r>
              <a:rPr lang="af-ZA" sz="1800" b="1" i="1" dirty="0">
                <a:solidFill>
                  <a:srgbClr val="595959"/>
                </a:solidFill>
                <a:effectLst/>
                <a:latin typeface="Arial" panose="020B0604020202020204" pitchFamily="34" charset="0"/>
                <a:ea typeface="Times New Roman" panose="02020603050405020304" pitchFamily="18" charset="0"/>
              </a:rPr>
              <a:t>Aktiwiteit 2</a:t>
            </a:r>
            <a:r>
              <a:rPr lang="af-ZA" sz="1800" dirty="0">
                <a:solidFill>
                  <a:srgbClr val="595959"/>
                </a:solidFill>
                <a:effectLst/>
                <a:latin typeface="Arial" panose="020B0604020202020204" pitchFamily="34" charset="0"/>
                <a:ea typeface="Times New Roman" panose="02020603050405020304" pitchFamily="18" charset="0"/>
              </a:rPr>
              <a:t> in jou </a:t>
            </a:r>
            <a:br>
              <a:rPr lang="af-ZA" sz="1800" dirty="0">
                <a:solidFill>
                  <a:srgbClr val="595959"/>
                </a:solidFill>
                <a:effectLst/>
                <a:latin typeface="Arial" panose="020B0604020202020204" pitchFamily="34" charset="0"/>
                <a:ea typeface="Times New Roman" panose="02020603050405020304" pitchFamily="18" charset="0"/>
              </a:rPr>
            </a:br>
            <a:r>
              <a:rPr lang="af-ZA" sz="1800" b="1" i="1" u="sng" dirty="0">
                <a:solidFill>
                  <a:srgbClr val="595959"/>
                </a:solidFill>
                <a:effectLst/>
                <a:latin typeface="Arial" panose="020B0604020202020204" pitchFamily="34" charset="0"/>
                <a:ea typeface="Times New Roman" panose="02020603050405020304" pitchFamily="18" charset="0"/>
              </a:rPr>
              <a:t>Les 4 - Werkkaart</a:t>
            </a:r>
            <a:r>
              <a:rPr lang="af-ZA" sz="1800" dirty="0">
                <a:solidFill>
                  <a:srgbClr val="595959"/>
                </a:solidFill>
                <a:effectLst/>
                <a:latin typeface="Arial" panose="020B0604020202020204" pitchFamily="34" charset="0"/>
                <a:ea typeface="Times New Roman" panose="02020603050405020304" pitchFamily="18" charset="0"/>
              </a:rPr>
              <a:t>.</a:t>
            </a:r>
            <a:endParaRPr lang="en-US" dirty="0"/>
          </a:p>
        </p:txBody>
      </p:sp>
      <p:sp>
        <p:nvSpPr>
          <p:cNvPr id="4" name="Slide Number Placeholder 3"/>
          <p:cNvSpPr>
            <a:spLocks noGrp="1"/>
          </p:cNvSpPr>
          <p:nvPr>
            <p:ph type="sldNum" sz="quarter" idx="5"/>
          </p:nvPr>
        </p:nvSpPr>
        <p:spPr/>
        <p:txBody>
          <a:bodyPr/>
          <a:lstStyle/>
          <a:p>
            <a:fld id="{27B769A4-CDAA-8E49-A0B5-736897C5CDD7}" type="slidenum">
              <a:rPr lang="en-US" smtClean="0"/>
              <a:t>6</a:t>
            </a:fld>
            <a:endParaRPr lang="en-US"/>
          </a:p>
        </p:txBody>
      </p:sp>
    </p:spTree>
    <p:extLst>
      <p:ext uri="{BB962C8B-B14F-4D97-AF65-F5344CB8AC3E}">
        <p14:creationId xmlns:p14="http://schemas.microsoft.com/office/powerpoint/2010/main" val="42288716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a:t>Skyfie 7: Informele Assessering 15 min
</a:t>
            </a:r>
            <a:endParaRPr lang="en-US" dirty="0"/>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Ons het aan die einde van die teoretiese inhoud van die laaste VIER lesse oor gesondheids- en veiligheidskwessies met betrekking tot geweld gekom. Vir die volgende 15 min gaan ons sien hoe goed jy die inligting wat jy geleer het, kan toepas op die tipe vrae wat jy in jou jaareindeksamen sal vind. Voltooi </a:t>
            </a:r>
            <a:r>
              <a:rPr lang="af-ZA" sz="1800" b="1" i="1" dirty="0">
                <a:solidFill>
                  <a:srgbClr val="595959"/>
                </a:solidFill>
                <a:effectLst/>
                <a:latin typeface="Arial" panose="020B0604020202020204" pitchFamily="34" charset="0"/>
                <a:ea typeface="Times New Roman" panose="02020603050405020304" pitchFamily="18" charset="0"/>
              </a:rPr>
              <a:t>Aktiwiteit 3</a:t>
            </a:r>
            <a:r>
              <a:rPr lang="af-ZA" sz="1800" dirty="0">
                <a:solidFill>
                  <a:srgbClr val="595959"/>
                </a:solidFill>
                <a:effectLst/>
                <a:latin typeface="Arial" panose="020B0604020202020204" pitchFamily="34" charset="0"/>
                <a:ea typeface="Times New Roman" panose="02020603050405020304" pitchFamily="18" charset="0"/>
              </a:rPr>
              <a:t> en dan sal jou onderwyser die antwoorde saam met jou deurgaan.</a:t>
            </a:r>
            <a:br>
              <a:rPr lang="af-ZA" sz="1800" dirty="0">
                <a:solidFill>
                  <a:srgbClr val="595959"/>
                </a:solidFill>
                <a:effectLst/>
                <a:latin typeface="Arial" panose="020B0604020202020204" pitchFamily="34" charset="0"/>
                <a:ea typeface="Times New Roman" panose="02020603050405020304" pitchFamily="18" charset="0"/>
              </a:rPr>
            </a:br>
            <a:endParaRPr lang="en-ZA" sz="1800"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(Beplan jou tyd sodat daar geleentheid is vir leerders om die vrae te doen en dit te merk. Jy kan aan leerders verduidelik dat die eerste paar vrae soos kort vrae lyk, en die tweede stel vrae lyk soos 'n vraag waar volsinne nodig is om te beantwoord.)</a:t>
            </a:r>
            <a:endParaRPr lang="en-ZA" sz="1800"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endParaRPr lang="en-ZA" sz="1800"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Deel die </a:t>
            </a:r>
            <a:r>
              <a:rPr lang="af-ZA" sz="1800" b="1" i="1" u="sng" dirty="0">
                <a:solidFill>
                  <a:srgbClr val="595959"/>
                </a:solidFill>
                <a:effectLst/>
                <a:latin typeface="Arial" panose="020B0604020202020204" pitchFamily="34" charset="0"/>
                <a:ea typeface="Times New Roman" panose="02020603050405020304" pitchFamily="18" charset="0"/>
              </a:rPr>
              <a:t>Inhoudsopsomming</a:t>
            </a:r>
            <a:r>
              <a:rPr lang="af-ZA" sz="1800" dirty="0">
                <a:solidFill>
                  <a:srgbClr val="595959"/>
                </a:solidFill>
                <a:effectLst/>
                <a:latin typeface="Arial" panose="020B0604020202020204" pitchFamily="34" charset="0"/>
                <a:ea typeface="Times New Roman" panose="02020603050405020304" pitchFamily="18" charset="0"/>
              </a:rPr>
              <a:t> aan leerders uit.</a:t>
            </a:r>
            <a:endParaRPr lang="en-ZA"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7B769A4-CDAA-8E49-A0B5-736897C5CDD7}" type="slidenum">
              <a:rPr lang="en-US" smtClean="0"/>
              <a:t>7</a:t>
            </a:fld>
            <a:endParaRPr lang="en-US"/>
          </a:p>
        </p:txBody>
      </p:sp>
    </p:spTree>
    <p:extLst>
      <p:ext uri="{BB962C8B-B14F-4D97-AF65-F5344CB8AC3E}">
        <p14:creationId xmlns:p14="http://schemas.microsoft.com/office/powerpoint/2010/main" val="25615108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Refleksie</a:t>
            </a:r>
            <a:r>
              <a:rPr lang="en-US" dirty="0"/>
              <a:t>- 3 min
</a:t>
            </a:r>
          </a:p>
          <a:p>
            <a:pPr marL="0" lvl="0" indent="0" fontAlgn="base">
              <a:buFont typeface="Symbol" panose="05050102010706020507" pitchFamily="18" charset="2"/>
              <a:buNone/>
            </a:pPr>
            <a:r>
              <a:rPr lang="af-ZA" sz="1800" u="none" strike="noStrike" dirty="0">
                <a:solidFill>
                  <a:srgbClr val="595959"/>
                </a:solidFill>
                <a:effectLst/>
                <a:latin typeface="Arial" panose="020B0604020202020204" pitchFamily="34" charset="0"/>
                <a:ea typeface="Times New Roman" panose="02020603050405020304" pitchFamily="18" charset="0"/>
              </a:rPr>
              <a:t>Laat leerders toe om na te dink oor wat hulle geleer het deur hul finale reflektiewe aanhaling van die reeks lesse in te sluit. Moedig leerders aan om eers deur die ander aanhalings te lees van vorige lesse wat nog op die muur in die klas is. Hierdie aanhaling (d.w.s. vir</a:t>
            </a:r>
            <a:r>
              <a:rPr lang="af-ZA" sz="1800" b="1" i="1" u="none" strike="noStrike" dirty="0">
                <a:solidFill>
                  <a:srgbClr val="595959"/>
                </a:solidFill>
                <a:effectLst/>
                <a:latin typeface="Arial" panose="020B0604020202020204" pitchFamily="34" charset="0"/>
                <a:ea typeface="Times New Roman" panose="02020603050405020304" pitchFamily="18" charset="0"/>
              </a:rPr>
              <a:t> Aktiwiteit 4</a:t>
            </a:r>
            <a:r>
              <a:rPr lang="af-ZA" sz="1800" u="none" strike="noStrike" dirty="0">
                <a:solidFill>
                  <a:srgbClr val="595959"/>
                </a:solidFill>
                <a:effectLst/>
                <a:latin typeface="Arial" panose="020B0604020202020204" pitchFamily="34" charset="0"/>
                <a:ea typeface="Times New Roman" panose="02020603050405020304" pitchFamily="18" charset="0"/>
              </a:rPr>
              <a:t>) moet 'n WAARDE wees om volgens te lewe wat vriendelikheid bo geweld kies. Daar is 'n paar voorbeelde op die skyfie van wat beroemde mense gesê het.</a:t>
            </a:r>
            <a:endParaRPr lang="en-ZA" sz="1800" u="none" strike="noStrike" dirty="0">
              <a:effectLst/>
              <a:latin typeface="Times New Roman" panose="02020603050405020304" pitchFamily="18" charset="0"/>
              <a:ea typeface="Times New Roman" panose="02020603050405020304" pitchFamily="18" charset="0"/>
            </a:endParaRPr>
          </a:p>
          <a:p>
            <a:pPr marL="457200"/>
            <a:r>
              <a:rPr lang="en-ZA" sz="1800" dirty="0">
                <a:solidFill>
                  <a:srgbClr val="595959"/>
                </a:solidFill>
                <a:effectLst/>
                <a:highlight>
                  <a:srgbClr val="FFFFFF"/>
                </a:highlight>
                <a:latin typeface="Arial" panose="020B0604020202020204" pitchFamily="34" charset="0"/>
                <a:ea typeface="Times New Roman" panose="02020603050405020304" pitchFamily="18" charset="0"/>
              </a:rPr>
              <a:t> </a:t>
            </a:r>
            <a:endParaRPr lang="en-ZA" sz="1800" dirty="0">
              <a:effectLst/>
              <a:latin typeface="Times New Roman" panose="02020603050405020304" pitchFamily="18" charset="0"/>
              <a:ea typeface="Times New Roman" panose="02020603050405020304" pitchFamily="18" charset="0"/>
            </a:endParaRPr>
          </a:p>
          <a:p>
            <a:r>
              <a:rPr lang="af-ZA" sz="1800" dirty="0">
                <a:solidFill>
                  <a:srgbClr val="595959"/>
                </a:solidFill>
                <a:effectLst/>
                <a:latin typeface="Arial" panose="020B0604020202020204" pitchFamily="34" charset="0"/>
                <a:ea typeface="Times New Roman" panose="02020603050405020304" pitchFamily="18" charset="0"/>
              </a:rPr>
              <a:t>Onthou dat jy 'n verskil kan maak in die lewens van jou vriende en sameleweing. Wees sterk en staan op vir die mense rondom jou.</a:t>
            </a:r>
            <a:endParaRPr lang="en-ZA" sz="1800" u="none" strike="noStrike"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7B769A4-CDAA-8E49-A0B5-736897C5CDD7}" type="slidenum">
              <a:rPr lang="en-US" smtClean="0"/>
              <a:t>8</a:t>
            </a:fld>
            <a:endParaRPr lang="en-US"/>
          </a:p>
        </p:txBody>
      </p:sp>
    </p:spTree>
    <p:extLst>
      <p:ext uri="{BB962C8B-B14F-4D97-AF65-F5344CB8AC3E}">
        <p14:creationId xmlns:p14="http://schemas.microsoft.com/office/powerpoint/2010/main" val="30693883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3F94D-0D19-E7D6-82DE-C24821247B0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13857FF-7688-F128-BBF4-616C6B4557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2788B04-9363-777B-0850-085142612E83}"/>
              </a:ext>
            </a:extLst>
          </p:cNvPr>
          <p:cNvSpPr>
            <a:spLocks noGrp="1"/>
          </p:cNvSpPr>
          <p:nvPr>
            <p:ph type="dt" sz="half" idx="10"/>
          </p:nvPr>
        </p:nvSpPr>
        <p:spPr/>
        <p:txBody>
          <a:bodyPr/>
          <a:lstStyle/>
          <a:p>
            <a:fld id="{A5FB3BCB-FD5C-2C48-9DDC-EAB8371B7D3D}" type="datetimeFigureOut">
              <a:rPr lang="en-US" smtClean="0"/>
              <a:t>6/20/2023</a:t>
            </a:fld>
            <a:endParaRPr lang="en-US"/>
          </a:p>
        </p:txBody>
      </p:sp>
      <p:sp>
        <p:nvSpPr>
          <p:cNvPr id="5" name="Footer Placeholder 4">
            <a:extLst>
              <a:ext uri="{FF2B5EF4-FFF2-40B4-BE49-F238E27FC236}">
                <a16:creationId xmlns:a16="http://schemas.microsoft.com/office/drawing/2014/main" id="{D63C5E3C-2C69-5BCE-80CD-DF814CE251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1FCB45-2E13-BBDF-1490-E395E91095AF}"/>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2132697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724B0-0310-62D6-7839-9C9C3B168E7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47E9E9A-2D0A-0B08-B89F-49F4A6E10C7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C42E01E-AEE9-6281-A9E7-534B8E425F26}"/>
              </a:ext>
            </a:extLst>
          </p:cNvPr>
          <p:cNvSpPr>
            <a:spLocks noGrp="1"/>
          </p:cNvSpPr>
          <p:nvPr>
            <p:ph type="dt" sz="half" idx="10"/>
          </p:nvPr>
        </p:nvSpPr>
        <p:spPr/>
        <p:txBody>
          <a:bodyPr/>
          <a:lstStyle/>
          <a:p>
            <a:fld id="{A5FB3BCB-FD5C-2C48-9DDC-EAB8371B7D3D}" type="datetimeFigureOut">
              <a:rPr lang="en-US" smtClean="0"/>
              <a:t>6/20/2023</a:t>
            </a:fld>
            <a:endParaRPr lang="en-US"/>
          </a:p>
        </p:txBody>
      </p:sp>
      <p:sp>
        <p:nvSpPr>
          <p:cNvPr id="5" name="Footer Placeholder 4">
            <a:extLst>
              <a:ext uri="{FF2B5EF4-FFF2-40B4-BE49-F238E27FC236}">
                <a16:creationId xmlns:a16="http://schemas.microsoft.com/office/drawing/2014/main" id="{A51744B0-52DD-16BC-85D0-AAC317D192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C73160-C23A-07A8-D41A-7497BA3347B8}"/>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3307374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303D77-F841-09E6-95F9-22378D0AD86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F5E8C5B-DC79-49DA-A335-5B6779C9410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8A7DCCA-A133-3A42-B064-5A5CB3B8BDD7}"/>
              </a:ext>
            </a:extLst>
          </p:cNvPr>
          <p:cNvSpPr>
            <a:spLocks noGrp="1"/>
          </p:cNvSpPr>
          <p:nvPr>
            <p:ph type="dt" sz="half" idx="10"/>
          </p:nvPr>
        </p:nvSpPr>
        <p:spPr/>
        <p:txBody>
          <a:bodyPr/>
          <a:lstStyle/>
          <a:p>
            <a:fld id="{A5FB3BCB-FD5C-2C48-9DDC-EAB8371B7D3D}" type="datetimeFigureOut">
              <a:rPr lang="en-US" smtClean="0"/>
              <a:t>6/20/2023</a:t>
            </a:fld>
            <a:endParaRPr lang="en-US"/>
          </a:p>
        </p:txBody>
      </p:sp>
      <p:sp>
        <p:nvSpPr>
          <p:cNvPr id="5" name="Footer Placeholder 4">
            <a:extLst>
              <a:ext uri="{FF2B5EF4-FFF2-40B4-BE49-F238E27FC236}">
                <a16:creationId xmlns:a16="http://schemas.microsoft.com/office/drawing/2014/main" id="{4F13F615-60AC-BAE5-0448-32A29AE68F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3D59A0-BABE-A80F-FB69-90C293DEADB9}"/>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352956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1DE86-2837-D00C-05A3-A51663BF09F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E59295C-80DB-3DBB-A19D-0ADCC673957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D99773A-3AC1-8C15-34D0-F1455559B63F}"/>
              </a:ext>
            </a:extLst>
          </p:cNvPr>
          <p:cNvSpPr>
            <a:spLocks noGrp="1"/>
          </p:cNvSpPr>
          <p:nvPr>
            <p:ph type="dt" sz="half" idx="10"/>
          </p:nvPr>
        </p:nvSpPr>
        <p:spPr/>
        <p:txBody>
          <a:bodyPr/>
          <a:lstStyle/>
          <a:p>
            <a:fld id="{A5FB3BCB-FD5C-2C48-9DDC-EAB8371B7D3D}" type="datetimeFigureOut">
              <a:rPr lang="en-US" smtClean="0"/>
              <a:t>6/20/2023</a:t>
            </a:fld>
            <a:endParaRPr lang="en-US"/>
          </a:p>
        </p:txBody>
      </p:sp>
      <p:sp>
        <p:nvSpPr>
          <p:cNvPr id="5" name="Footer Placeholder 4">
            <a:extLst>
              <a:ext uri="{FF2B5EF4-FFF2-40B4-BE49-F238E27FC236}">
                <a16:creationId xmlns:a16="http://schemas.microsoft.com/office/drawing/2014/main" id="{0244425B-A0ED-B8E8-5629-DEB4646030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EF25C1-0350-6D08-B440-21CBF5C3190A}"/>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2380425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92158-D1AE-499B-6679-AFADF349A49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0D1C1E93-2B5C-E83B-57DE-B620368D49F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DA5A89C-F964-5AF6-AE69-E5C2EC661259}"/>
              </a:ext>
            </a:extLst>
          </p:cNvPr>
          <p:cNvSpPr>
            <a:spLocks noGrp="1"/>
          </p:cNvSpPr>
          <p:nvPr>
            <p:ph type="dt" sz="half" idx="10"/>
          </p:nvPr>
        </p:nvSpPr>
        <p:spPr/>
        <p:txBody>
          <a:bodyPr/>
          <a:lstStyle/>
          <a:p>
            <a:fld id="{A5FB3BCB-FD5C-2C48-9DDC-EAB8371B7D3D}" type="datetimeFigureOut">
              <a:rPr lang="en-US" smtClean="0"/>
              <a:t>6/20/2023</a:t>
            </a:fld>
            <a:endParaRPr lang="en-US"/>
          </a:p>
        </p:txBody>
      </p:sp>
      <p:sp>
        <p:nvSpPr>
          <p:cNvPr id="5" name="Footer Placeholder 4">
            <a:extLst>
              <a:ext uri="{FF2B5EF4-FFF2-40B4-BE49-F238E27FC236}">
                <a16:creationId xmlns:a16="http://schemas.microsoft.com/office/drawing/2014/main" id="{C0F9EE56-2880-A8B8-A515-33C35223BC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70ED44-840D-8D3B-441A-383D583756B2}"/>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2814892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F1A49-2D8D-BE59-99D2-99F9F6A791F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00461AC-8EF7-FA66-8824-98E422CB67E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AEADABD-CFED-D98F-654E-C3EF0DCC0DD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FAD3C7BE-9ACC-4845-FDDE-443DA65607FD}"/>
              </a:ext>
            </a:extLst>
          </p:cNvPr>
          <p:cNvSpPr>
            <a:spLocks noGrp="1"/>
          </p:cNvSpPr>
          <p:nvPr>
            <p:ph type="dt" sz="half" idx="10"/>
          </p:nvPr>
        </p:nvSpPr>
        <p:spPr/>
        <p:txBody>
          <a:bodyPr/>
          <a:lstStyle/>
          <a:p>
            <a:fld id="{A5FB3BCB-FD5C-2C48-9DDC-EAB8371B7D3D}" type="datetimeFigureOut">
              <a:rPr lang="en-US" smtClean="0"/>
              <a:t>6/20/2023</a:t>
            </a:fld>
            <a:endParaRPr lang="en-US"/>
          </a:p>
        </p:txBody>
      </p:sp>
      <p:sp>
        <p:nvSpPr>
          <p:cNvPr id="6" name="Footer Placeholder 5">
            <a:extLst>
              <a:ext uri="{FF2B5EF4-FFF2-40B4-BE49-F238E27FC236}">
                <a16:creationId xmlns:a16="http://schemas.microsoft.com/office/drawing/2014/main" id="{05A8F35C-81A2-29FD-0258-7AA384EEC4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C4CCCE-A911-A743-4EDB-8DD1D53906AD}"/>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158773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FE02A-971E-73B0-E7FD-C181B107A4A1}"/>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0DD6BB6-0C07-47A6-1A87-BEA69BDCC4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6E9E0F2-2D16-8F96-95B8-F685F7334BE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26E4AC9-730D-496B-BF41-A318C896D53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4D9A6A4-EE05-437A-97D2-0CF5CE8A55D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F8021818-FC89-579D-6420-2860B94A3014}"/>
              </a:ext>
            </a:extLst>
          </p:cNvPr>
          <p:cNvSpPr>
            <a:spLocks noGrp="1"/>
          </p:cNvSpPr>
          <p:nvPr>
            <p:ph type="dt" sz="half" idx="10"/>
          </p:nvPr>
        </p:nvSpPr>
        <p:spPr/>
        <p:txBody>
          <a:bodyPr/>
          <a:lstStyle/>
          <a:p>
            <a:fld id="{A5FB3BCB-FD5C-2C48-9DDC-EAB8371B7D3D}" type="datetimeFigureOut">
              <a:rPr lang="en-US" smtClean="0"/>
              <a:t>6/20/2023</a:t>
            </a:fld>
            <a:endParaRPr lang="en-US"/>
          </a:p>
        </p:txBody>
      </p:sp>
      <p:sp>
        <p:nvSpPr>
          <p:cNvPr id="8" name="Footer Placeholder 7">
            <a:extLst>
              <a:ext uri="{FF2B5EF4-FFF2-40B4-BE49-F238E27FC236}">
                <a16:creationId xmlns:a16="http://schemas.microsoft.com/office/drawing/2014/main" id="{790A8065-F21F-188B-F6CB-54A842D4CBA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450CA42-7673-2AED-D98B-30CFF6C45B1D}"/>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983254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B0360-0C78-4B7A-0E7D-0BECBD3D7E36}"/>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D1CE307D-144E-53E3-09C2-524E0E847A41}"/>
              </a:ext>
            </a:extLst>
          </p:cNvPr>
          <p:cNvSpPr>
            <a:spLocks noGrp="1"/>
          </p:cNvSpPr>
          <p:nvPr>
            <p:ph type="dt" sz="half" idx="10"/>
          </p:nvPr>
        </p:nvSpPr>
        <p:spPr/>
        <p:txBody>
          <a:bodyPr/>
          <a:lstStyle/>
          <a:p>
            <a:fld id="{A5FB3BCB-FD5C-2C48-9DDC-EAB8371B7D3D}" type="datetimeFigureOut">
              <a:rPr lang="en-US" smtClean="0"/>
              <a:t>6/20/2023</a:t>
            </a:fld>
            <a:endParaRPr lang="en-US"/>
          </a:p>
        </p:txBody>
      </p:sp>
      <p:sp>
        <p:nvSpPr>
          <p:cNvPr id="4" name="Footer Placeholder 3">
            <a:extLst>
              <a:ext uri="{FF2B5EF4-FFF2-40B4-BE49-F238E27FC236}">
                <a16:creationId xmlns:a16="http://schemas.microsoft.com/office/drawing/2014/main" id="{89D057DA-8C26-D246-014B-C1A8B7B1209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032CE98-688E-2190-2703-804850A07DB6}"/>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1248039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C12E87-F17C-1D20-4BE7-0F5F0B21A809}"/>
              </a:ext>
            </a:extLst>
          </p:cNvPr>
          <p:cNvSpPr>
            <a:spLocks noGrp="1"/>
          </p:cNvSpPr>
          <p:nvPr>
            <p:ph type="dt" sz="half" idx="10"/>
          </p:nvPr>
        </p:nvSpPr>
        <p:spPr/>
        <p:txBody>
          <a:bodyPr/>
          <a:lstStyle/>
          <a:p>
            <a:fld id="{A5FB3BCB-FD5C-2C48-9DDC-EAB8371B7D3D}" type="datetimeFigureOut">
              <a:rPr lang="en-US" smtClean="0"/>
              <a:t>6/20/2023</a:t>
            </a:fld>
            <a:endParaRPr lang="en-US"/>
          </a:p>
        </p:txBody>
      </p:sp>
      <p:sp>
        <p:nvSpPr>
          <p:cNvPr id="3" name="Footer Placeholder 2">
            <a:extLst>
              <a:ext uri="{FF2B5EF4-FFF2-40B4-BE49-F238E27FC236}">
                <a16:creationId xmlns:a16="http://schemas.microsoft.com/office/drawing/2014/main" id="{2B0BEFD7-9EAF-D478-1205-BA8C3D1CD3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6247CDF-5775-CA7E-5461-6C2B96CD7B1A}"/>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1793900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6E49E-4635-DFE2-96F2-606BB85FFD9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2C952BF-1277-C277-0BF7-9BA5FC31C0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6B662211-4192-ACD3-BCE6-8A358BAFFF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C7ECE3B-599D-94D5-F84E-21406777657A}"/>
              </a:ext>
            </a:extLst>
          </p:cNvPr>
          <p:cNvSpPr>
            <a:spLocks noGrp="1"/>
          </p:cNvSpPr>
          <p:nvPr>
            <p:ph type="dt" sz="half" idx="10"/>
          </p:nvPr>
        </p:nvSpPr>
        <p:spPr/>
        <p:txBody>
          <a:bodyPr/>
          <a:lstStyle/>
          <a:p>
            <a:fld id="{A5FB3BCB-FD5C-2C48-9DDC-EAB8371B7D3D}" type="datetimeFigureOut">
              <a:rPr lang="en-US" smtClean="0"/>
              <a:t>6/20/2023</a:t>
            </a:fld>
            <a:endParaRPr lang="en-US"/>
          </a:p>
        </p:txBody>
      </p:sp>
      <p:sp>
        <p:nvSpPr>
          <p:cNvPr id="6" name="Footer Placeholder 5">
            <a:extLst>
              <a:ext uri="{FF2B5EF4-FFF2-40B4-BE49-F238E27FC236}">
                <a16:creationId xmlns:a16="http://schemas.microsoft.com/office/drawing/2014/main" id="{ECA13C05-6F7B-A54A-8866-621A060FAA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47A9B7-3662-5904-6B77-BFD7E7897855}"/>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2050341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618DF-2539-4FC6-D9C4-C080CE13292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82AB3C1-2C85-7CED-0D4D-154FB3FA55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9E83F1D-34E6-4B0C-AEB2-930260590D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E63C205-C531-63EB-4CC4-6409F545D37B}"/>
              </a:ext>
            </a:extLst>
          </p:cNvPr>
          <p:cNvSpPr>
            <a:spLocks noGrp="1"/>
          </p:cNvSpPr>
          <p:nvPr>
            <p:ph type="dt" sz="half" idx="10"/>
          </p:nvPr>
        </p:nvSpPr>
        <p:spPr/>
        <p:txBody>
          <a:bodyPr/>
          <a:lstStyle/>
          <a:p>
            <a:fld id="{A5FB3BCB-FD5C-2C48-9DDC-EAB8371B7D3D}" type="datetimeFigureOut">
              <a:rPr lang="en-US" smtClean="0"/>
              <a:t>6/20/2023</a:t>
            </a:fld>
            <a:endParaRPr lang="en-US"/>
          </a:p>
        </p:txBody>
      </p:sp>
      <p:sp>
        <p:nvSpPr>
          <p:cNvPr id="6" name="Footer Placeholder 5">
            <a:extLst>
              <a:ext uri="{FF2B5EF4-FFF2-40B4-BE49-F238E27FC236}">
                <a16:creationId xmlns:a16="http://schemas.microsoft.com/office/drawing/2014/main" id="{4646B2BF-6498-32BE-3FFC-3D6A2452EF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0FBB9D-4524-819C-606A-56A0F6BA9396}"/>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3092577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B8BB31F-E8CC-767F-D169-6952C4E8D2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F11D477-063E-C84B-7929-E3ED15D27CB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B37FFBD-459E-B2C5-BEA0-481FF9D068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FB3BCB-FD5C-2C48-9DDC-EAB8371B7D3D}" type="datetimeFigureOut">
              <a:rPr lang="en-US" smtClean="0"/>
              <a:t>6/20/2023</a:t>
            </a:fld>
            <a:endParaRPr lang="en-US"/>
          </a:p>
        </p:txBody>
      </p:sp>
      <p:sp>
        <p:nvSpPr>
          <p:cNvPr id="5" name="Footer Placeholder 4">
            <a:extLst>
              <a:ext uri="{FF2B5EF4-FFF2-40B4-BE49-F238E27FC236}">
                <a16:creationId xmlns:a16="http://schemas.microsoft.com/office/drawing/2014/main" id="{60F503DE-4376-4A6E-86D6-A366C827DC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CCEAD9A-9B49-60CE-E0C5-C59BFC7E0F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B535C4-F924-5244-848E-0A891A67F802}" type="slidenum">
              <a:rPr lang="en-US" smtClean="0"/>
              <a:t>‹#›</a:t>
            </a:fld>
            <a:endParaRPr lang="en-US"/>
          </a:p>
        </p:txBody>
      </p:sp>
    </p:spTree>
    <p:extLst>
      <p:ext uri="{BB962C8B-B14F-4D97-AF65-F5344CB8AC3E}">
        <p14:creationId xmlns:p14="http://schemas.microsoft.com/office/powerpoint/2010/main" val="30241616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2.jpg" descr="Teenactive-logo">
            <a:extLst>
              <a:ext uri="{FF2B5EF4-FFF2-40B4-BE49-F238E27FC236}">
                <a16:creationId xmlns:a16="http://schemas.microsoft.com/office/drawing/2014/main" id="{41FEDAD6-D658-34D1-98CA-41CA448699B9}"/>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20400" y="0"/>
            <a:ext cx="1371600" cy="482600"/>
          </a:xfrm>
          <a:prstGeom prst="rect">
            <a:avLst/>
          </a:prstGeom>
          <a:noFill/>
        </p:spPr>
      </p:pic>
      <p:sp>
        <p:nvSpPr>
          <p:cNvPr id="3" name="Rectangle 2">
            <a:extLst>
              <a:ext uri="{FF2B5EF4-FFF2-40B4-BE49-F238E27FC236}">
                <a16:creationId xmlns:a16="http://schemas.microsoft.com/office/drawing/2014/main" id="{547592ED-9F77-83AC-F3C1-0670467F7347}"/>
              </a:ext>
            </a:extLst>
          </p:cNvPr>
          <p:cNvSpPr/>
          <p:nvPr/>
        </p:nvSpPr>
        <p:spPr>
          <a:xfrm>
            <a:off x="5872163" y="-14288"/>
            <a:ext cx="6319837" cy="6872287"/>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ZA" sz="2800" dirty="0" err="1">
                <a:effectLst/>
                <a:latin typeface="Britannic Bold" panose="020B0903060703020204" pitchFamily="34" charset="0"/>
                <a:ea typeface="Calibri" panose="020F0502020204030204" pitchFamily="34" charset="0"/>
                <a:cs typeface="Times New Roman" panose="02020603050405020304" pitchFamily="18" charset="0"/>
              </a:rPr>
              <a:t>Graad</a:t>
            </a:r>
            <a:r>
              <a:rPr lang="en-ZA" sz="2800" dirty="0">
                <a:effectLst/>
                <a:latin typeface="Britannic Bold" panose="020B0903060703020204" pitchFamily="34" charset="0"/>
                <a:ea typeface="Calibri" panose="020F0502020204030204" pitchFamily="34" charset="0"/>
                <a:cs typeface="Times New Roman" panose="02020603050405020304" pitchFamily="18" charset="0"/>
              </a:rPr>
              <a:t> 9</a:t>
            </a:r>
            <a:endParaRPr lang="en-ZA" sz="2800" dirty="0">
              <a:effectLst/>
              <a:ea typeface="Calibri" panose="020F0502020204030204" pitchFamily="34" charset="0"/>
              <a:cs typeface="Times New Roman" panose="02020603050405020304" pitchFamily="18" charset="0"/>
            </a:endParaRPr>
          </a:p>
          <a:p>
            <a:pPr algn="ctr">
              <a:lnSpc>
                <a:spcPct val="115000"/>
              </a:lnSpc>
              <a:spcAft>
                <a:spcPts val="1000"/>
              </a:spcAft>
            </a:pPr>
            <a:r>
              <a:rPr lang="en-ZA" sz="2800" dirty="0" err="1">
                <a:effectLst/>
                <a:latin typeface="Britannic Bold" panose="020B0903060703020204" pitchFamily="34" charset="0"/>
                <a:ea typeface="Calibri" panose="020F0502020204030204" pitchFamily="34" charset="0"/>
                <a:cs typeface="Times New Roman" panose="02020603050405020304" pitchFamily="18" charset="0"/>
              </a:rPr>
              <a:t>Kwartaal</a:t>
            </a:r>
            <a:r>
              <a:rPr lang="en-ZA" sz="2800" dirty="0">
                <a:effectLst/>
                <a:latin typeface="Britannic Bold" panose="020B0903060703020204" pitchFamily="34" charset="0"/>
                <a:ea typeface="Calibri" panose="020F0502020204030204" pitchFamily="34" charset="0"/>
                <a:cs typeface="Times New Roman" panose="02020603050405020304" pitchFamily="18" charset="0"/>
              </a:rPr>
              <a:t> 3</a:t>
            </a:r>
            <a:endParaRPr lang="en-ZA" sz="2800" dirty="0">
              <a:effectLst/>
              <a:ea typeface="Calibri" panose="020F0502020204030204" pitchFamily="34" charset="0"/>
              <a:cs typeface="Times New Roman" panose="02020603050405020304" pitchFamily="18" charset="0"/>
            </a:endParaRPr>
          </a:p>
          <a:p>
            <a:pPr algn="ctr">
              <a:lnSpc>
                <a:spcPct val="115000"/>
              </a:lnSpc>
              <a:spcAft>
                <a:spcPts val="1000"/>
              </a:spcAft>
            </a:pPr>
            <a:r>
              <a:rPr lang="en-ZA" sz="2400" dirty="0">
                <a:effectLst/>
                <a:latin typeface="Britannic Bold" panose="020B0903060703020204" pitchFamily="34" charset="0"/>
                <a:ea typeface="Calibri" panose="020F0502020204030204" pitchFamily="34" charset="0"/>
                <a:cs typeface="Times New Roman" panose="02020603050405020304" pitchFamily="18" charset="0"/>
              </a:rPr>
              <a:t>GESONDHEIDS-, SOSIALE EN GEMEENSKAPSVERANTWOORDELIKHEID</a:t>
            </a:r>
            <a:endParaRPr lang="en-ZA" sz="2800" dirty="0">
              <a:latin typeface="Britannic Bold" panose="020B0903060703020204" pitchFamily="34" charset="0"/>
              <a:ea typeface="Calibri" panose="020F0502020204030204" pitchFamily="34" charset="0"/>
              <a:cs typeface="Times New Roman" panose="02020603050405020304" pitchFamily="18" charset="0"/>
            </a:endParaRPr>
          </a:p>
          <a:p>
            <a:pPr algn="r">
              <a:lnSpc>
                <a:spcPct val="115000"/>
              </a:lnSpc>
              <a:spcAft>
                <a:spcPts val="1000"/>
              </a:spcAft>
            </a:pPr>
            <a:endParaRPr lang="en-ZA" sz="2800" dirty="0">
              <a:latin typeface="Britannic Bold" panose="020B0903060703020204" pitchFamily="34" charset="0"/>
              <a:ea typeface="Calibri" panose="020F0502020204030204" pitchFamily="34" charset="0"/>
              <a:cs typeface="Times New Roman" panose="02020603050405020304" pitchFamily="18" charset="0"/>
            </a:endParaRPr>
          </a:p>
          <a:p>
            <a:pPr algn="r">
              <a:lnSpc>
                <a:spcPct val="115000"/>
              </a:lnSpc>
              <a:spcAft>
                <a:spcPts val="1000"/>
              </a:spcAft>
            </a:pPr>
            <a:endParaRPr lang="en-ZA" sz="2800" dirty="0">
              <a:latin typeface="Britannic Bold" panose="020B0903060703020204" pitchFamily="34" charset="0"/>
              <a:ea typeface="Calibri" panose="020F0502020204030204" pitchFamily="34" charset="0"/>
              <a:cs typeface="Times New Roman" panose="02020603050405020304" pitchFamily="18" charset="0"/>
            </a:endParaRPr>
          </a:p>
          <a:p>
            <a:pPr algn="r">
              <a:lnSpc>
                <a:spcPct val="115000"/>
              </a:lnSpc>
              <a:spcAft>
                <a:spcPts val="1000"/>
              </a:spcAft>
            </a:pPr>
            <a:endParaRPr lang="en-ZA" sz="2800" dirty="0">
              <a:latin typeface="Britannic Bold" panose="020B0903060703020204" pitchFamily="34" charset="0"/>
              <a:ea typeface="Calibri" panose="020F0502020204030204" pitchFamily="34" charset="0"/>
              <a:cs typeface="Times New Roman" panose="02020603050405020304" pitchFamily="18" charset="0"/>
            </a:endParaRPr>
          </a:p>
          <a:p>
            <a:pPr algn="r">
              <a:lnSpc>
                <a:spcPct val="115000"/>
              </a:lnSpc>
              <a:spcAft>
                <a:spcPts val="1000"/>
              </a:spcAft>
            </a:pPr>
            <a:r>
              <a:rPr lang="en-ZA" sz="2800" dirty="0">
                <a:effectLst/>
                <a:latin typeface="Britannic Bold" panose="020B0903060703020204" pitchFamily="34" charset="0"/>
                <a:ea typeface="Calibri" panose="020F0502020204030204" pitchFamily="34" charset="0"/>
                <a:cs typeface="Times New Roman" panose="02020603050405020304" pitchFamily="18" charset="0"/>
              </a:rPr>
              <a:t>Les 4</a:t>
            </a:r>
          </a:p>
          <a:p>
            <a:pPr algn="r">
              <a:lnSpc>
                <a:spcPct val="115000"/>
              </a:lnSpc>
              <a:spcAft>
                <a:spcPts val="1000"/>
              </a:spcAft>
            </a:pPr>
            <a:r>
              <a:rPr lang="en-ZA" sz="2800" dirty="0">
                <a:effectLst/>
                <a:latin typeface="Britannic Bold" panose="020B0903060703020204" pitchFamily="34" charset="0"/>
                <a:ea typeface="Calibri" panose="020F0502020204030204" pitchFamily="34" charset="0"/>
                <a:cs typeface="Times New Roman" panose="02020603050405020304" pitchFamily="18" charset="0"/>
              </a:rPr>
              <a:t>Hoe om </a:t>
            </a:r>
            <a:r>
              <a:rPr lang="en-ZA" sz="2800" dirty="0" err="1">
                <a:effectLst/>
                <a:latin typeface="Britannic Bold" panose="020B0903060703020204" pitchFamily="34" charset="0"/>
                <a:ea typeface="Calibri" panose="020F0502020204030204" pitchFamily="34" charset="0"/>
                <a:cs typeface="Times New Roman" panose="02020603050405020304" pitchFamily="18" charset="0"/>
              </a:rPr>
              <a:t>hulp</a:t>
            </a:r>
            <a:r>
              <a:rPr lang="en-ZA" sz="2800" dirty="0">
                <a:effectLst/>
                <a:latin typeface="Britannic Bold" panose="020B0903060703020204" pitchFamily="34" charset="0"/>
                <a:ea typeface="Calibri" panose="020F0502020204030204" pitchFamily="34" charset="0"/>
                <a:cs typeface="Times New Roman" panose="02020603050405020304" pitchFamily="18" charset="0"/>
              </a:rPr>
              <a:t> </a:t>
            </a:r>
            <a:r>
              <a:rPr lang="en-ZA" sz="2800" dirty="0" err="1">
                <a:effectLst/>
                <a:latin typeface="Britannic Bold" panose="020B0903060703020204" pitchFamily="34" charset="0"/>
                <a:ea typeface="Calibri" panose="020F0502020204030204" pitchFamily="34" charset="0"/>
                <a:cs typeface="Times New Roman" panose="02020603050405020304" pitchFamily="18" charset="0"/>
              </a:rPr>
              <a:t>te</a:t>
            </a:r>
            <a:r>
              <a:rPr lang="en-ZA" sz="2800" dirty="0">
                <a:effectLst/>
                <a:latin typeface="Britannic Bold" panose="020B0903060703020204" pitchFamily="34" charset="0"/>
                <a:ea typeface="Calibri" panose="020F0502020204030204" pitchFamily="34" charset="0"/>
                <a:cs typeface="Times New Roman" panose="02020603050405020304" pitchFamily="18" charset="0"/>
              </a:rPr>
              <a:t> </a:t>
            </a:r>
            <a:r>
              <a:rPr lang="en-ZA" sz="2800" dirty="0" err="1">
                <a:effectLst/>
                <a:latin typeface="Britannic Bold" panose="020B0903060703020204" pitchFamily="34" charset="0"/>
                <a:ea typeface="Calibri" panose="020F0502020204030204" pitchFamily="34" charset="0"/>
                <a:cs typeface="Times New Roman" panose="02020603050405020304" pitchFamily="18" charset="0"/>
              </a:rPr>
              <a:t>vind</a:t>
            </a:r>
            <a:endParaRPr lang="en-ZA" sz="2800" dirty="0">
              <a:effectLst/>
              <a:latin typeface="Britannic Bold" panose="020B090306070302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87CD27E6-54EE-BB05-CC82-DB92A9AB4FD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39985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85347-A7F2-66F7-6911-3B46EFDF830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9E7B189-1D38-6E26-FC09-6EC9695540AF}"/>
              </a:ext>
            </a:extLst>
          </p:cNvPr>
          <p:cNvSpPr>
            <a:spLocks noGrp="1"/>
          </p:cNvSpPr>
          <p:nvPr>
            <p:ph idx="1"/>
          </p:nvPr>
        </p:nvSpPr>
        <p:spPr/>
        <p:txBody>
          <a:bodyPr/>
          <a:lstStyle/>
          <a:p>
            <a:endParaRPr lang="en-US"/>
          </a:p>
        </p:txBody>
      </p:sp>
      <p:pic>
        <p:nvPicPr>
          <p:cNvPr id="1026" name="Picture 2" descr="GBV... a barbaric practice affecting women and men - #Asakhe - CITE">
            <a:extLst>
              <a:ext uri="{FF2B5EF4-FFF2-40B4-BE49-F238E27FC236}">
                <a16:creationId xmlns:a16="http://schemas.microsoft.com/office/drawing/2014/main" id="{CA3AE094-3A59-870A-066F-242844E954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0482"/>
            <a:ext cx="12192000" cy="702848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F87D275A-1BD8-AB3E-567D-5CE3047C40C5}"/>
              </a:ext>
            </a:extLst>
          </p:cNvPr>
          <p:cNvSpPr/>
          <p:nvPr/>
        </p:nvSpPr>
        <p:spPr>
          <a:xfrm>
            <a:off x="134911" y="542560"/>
            <a:ext cx="11932171" cy="13430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chemeClr val="tx1"/>
                </a:solidFill>
                <a:latin typeface="Britannic Bold" panose="020B0903060703020204" pitchFamily="34" charset="0"/>
              </a:rPr>
              <a:t>ONS KAN – ONS SAL – ONS WIL</a:t>
            </a:r>
            <a:endParaRPr lang="en-ZA" sz="5400" dirty="0">
              <a:solidFill>
                <a:schemeClr val="tx1"/>
              </a:solidFill>
              <a:latin typeface="Britannic Bold" panose="020B0903060703020204" pitchFamily="34" charset="0"/>
            </a:endParaRPr>
          </a:p>
        </p:txBody>
      </p:sp>
      <p:sp>
        <p:nvSpPr>
          <p:cNvPr id="6" name="Rectangle: Rounded Corners 5">
            <a:extLst>
              <a:ext uri="{FF2B5EF4-FFF2-40B4-BE49-F238E27FC236}">
                <a16:creationId xmlns:a16="http://schemas.microsoft.com/office/drawing/2014/main" id="{DF2D94AF-F1F1-781B-623A-37912C84A533}"/>
              </a:ext>
            </a:extLst>
          </p:cNvPr>
          <p:cNvSpPr/>
          <p:nvPr/>
        </p:nvSpPr>
        <p:spPr>
          <a:xfrm>
            <a:off x="129914" y="5183980"/>
            <a:ext cx="11932171" cy="13430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chemeClr val="tx1"/>
                </a:solidFill>
                <a:latin typeface="Britannic Bold" panose="020B0903060703020204" pitchFamily="34" charset="0"/>
              </a:rPr>
              <a:t>GEWELD</a:t>
            </a:r>
            <a:endParaRPr lang="en-ZA" sz="5400" dirty="0">
              <a:solidFill>
                <a:schemeClr val="tx1"/>
              </a:solidFill>
              <a:latin typeface="Britannic Bold" panose="020B0903060703020204" pitchFamily="34" charset="0"/>
            </a:endParaRPr>
          </a:p>
        </p:txBody>
      </p:sp>
      <p:pic>
        <p:nvPicPr>
          <p:cNvPr id="7" name="Picture 6">
            <a:extLst>
              <a:ext uri="{FF2B5EF4-FFF2-40B4-BE49-F238E27FC236}">
                <a16:creationId xmlns:a16="http://schemas.microsoft.com/office/drawing/2014/main" id="{8A83258F-0E8D-FDCC-AF81-34EE18D727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87703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103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D88C3-CEC8-F292-338B-CFE0B1F148B2}"/>
              </a:ext>
            </a:extLst>
          </p:cNvPr>
          <p:cNvSpPr>
            <a:spLocks noGrp="1"/>
          </p:cNvSpPr>
          <p:nvPr>
            <p:ph type="title"/>
          </p:nvPr>
        </p:nvSpPr>
        <p:spPr>
          <a:xfrm>
            <a:off x="7391618" y="119884"/>
            <a:ext cx="4800381" cy="1457767"/>
          </a:xfrm>
        </p:spPr>
        <p:txBody>
          <a:bodyPr>
            <a:normAutofit/>
          </a:bodyPr>
          <a:lstStyle/>
          <a:p>
            <a:pPr algn="ctr"/>
            <a:r>
              <a:rPr lang="nl-NL" sz="3500" dirty="0">
                <a:solidFill>
                  <a:srgbClr val="FFFF00"/>
                </a:solidFill>
              </a:rPr>
              <a:t>Hoe beskerm jy jouself</a:t>
            </a:r>
            <a:r>
              <a:rPr lang="en-US" sz="3500" dirty="0">
                <a:solidFill>
                  <a:srgbClr val="FFFF00"/>
                </a:solidFill>
              </a:rPr>
              <a:t>?</a:t>
            </a:r>
          </a:p>
        </p:txBody>
      </p:sp>
      <p:sp>
        <p:nvSpPr>
          <p:cNvPr id="3" name="Content Placeholder 2">
            <a:extLst>
              <a:ext uri="{FF2B5EF4-FFF2-40B4-BE49-F238E27FC236}">
                <a16:creationId xmlns:a16="http://schemas.microsoft.com/office/drawing/2014/main" id="{A02E5F92-E9D9-9B6D-CEB6-23FF42E4B365}"/>
              </a:ext>
            </a:extLst>
          </p:cNvPr>
          <p:cNvSpPr>
            <a:spLocks noGrp="1"/>
          </p:cNvSpPr>
          <p:nvPr>
            <p:ph idx="1"/>
          </p:nvPr>
        </p:nvSpPr>
        <p:spPr>
          <a:xfrm>
            <a:off x="7175715" y="1577651"/>
            <a:ext cx="4757979" cy="5017733"/>
          </a:xfrm>
        </p:spPr>
        <p:txBody>
          <a:bodyPr>
            <a:normAutofit fontScale="77500" lnSpcReduction="20000"/>
          </a:bodyPr>
          <a:lstStyle/>
          <a:p>
            <a:pPr lvl="0"/>
            <a:r>
              <a:rPr lang="nl-NL" dirty="0">
                <a:solidFill>
                  <a:schemeClr val="bg1"/>
                </a:solidFill>
              </a:rPr>
              <a:t>As jy onveilig voel, probeer om dadelik weg te kom en gaan iewers waar dit veilig is, soos ‘n polisiestasie of 'n vriend se huis.</a:t>
            </a:r>
          </a:p>
          <a:p>
            <a:pPr lvl="0"/>
            <a:r>
              <a:rPr lang="nl-NL" dirty="0">
                <a:solidFill>
                  <a:schemeClr val="bg1"/>
                </a:solidFill>
              </a:rPr>
              <a:t>Moenie alleen wees en snags alleen op plekke loop nie. Probeer om saam met jou vriende uit te gaan, in groepe, wat baie veiliger sal wees.</a:t>
            </a:r>
          </a:p>
          <a:p>
            <a:pPr lvl="0"/>
            <a:r>
              <a:rPr lang="nl-NL" dirty="0">
                <a:solidFill>
                  <a:schemeClr val="bg1"/>
                </a:solidFill>
              </a:rPr>
              <a:t>Vermy dwelms, alkohol en mense wat hierdie middels gebruik, want dit veroorsaak dat mense inhibisies verloor en gevaarlike keuses maak.</a:t>
            </a:r>
          </a:p>
          <a:p>
            <a:pPr lvl="0"/>
            <a:r>
              <a:rPr lang="nl-NL" dirty="0">
                <a:solidFill>
                  <a:schemeClr val="bg1"/>
                </a:solidFill>
              </a:rPr>
              <a:t>Moenie wapens dra nie. Jy mag dink dit laat jou veilig voel, maar dit maak ook die deur oop vir geweld.</a:t>
            </a:r>
          </a:p>
        </p:txBody>
      </p:sp>
      <p:pic>
        <p:nvPicPr>
          <p:cNvPr id="2050" name="Picture 2" descr="Yet another treaty aims to protect African women. But how will it be  enforced? - The Mail &amp; Guardian">
            <a:extLst>
              <a:ext uri="{FF2B5EF4-FFF2-40B4-BE49-F238E27FC236}">
                <a16:creationId xmlns:a16="http://schemas.microsoft.com/office/drawing/2014/main" id="{0D54BE3E-1E55-0881-6EAF-AFB732841E8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790" r="28667"/>
          <a:stretch/>
        </p:blipFill>
        <p:spPr bwMode="auto">
          <a:xfrm>
            <a:off x="0" y="0"/>
            <a:ext cx="7027628"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0AB5213-A815-B494-B13C-F62C0F2B9CFF}"/>
              </a:ext>
            </a:extLst>
          </p:cNvPr>
          <p:cNvSpPr txBox="1"/>
          <p:nvPr/>
        </p:nvSpPr>
        <p:spPr>
          <a:xfrm rot="16200000">
            <a:off x="-563713" y="5299740"/>
            <a:ext cx="2198038" cy="553998"/>
          </a:xfrm>
          <a:prstGeom prst="rect">
            <a:avLst/>
          </a:prstGeom>
          <a:solidFill>
            <a:schemeClr val="bg1"/>
          </a:solidFill>
        </p:spPr>
        <p:txBody>
          <a:bodyPr wrap="none" rtlCol="0">
            <a:spAutoFit/>
          </a:bodyPr>
          <a:lstStyle/>
          <a:p>
            <a:r>
              <a:rPr lang="en-US" sz="3000" dirty="0">
                <a:solidFill>
                  <a:srgbClr val="002060"/>
                </a:solidFill>
              </a:rPr>
              <a:t>INDIVIDUEEL</a:t>
            </a:r>
          </a:p>
        </p:txBody>
      </p:sp>
      <p:pic>
        <p:nvPicPr>
          <p:cNvPr id="6" name="Picture 5">
            <a:extLst>
              <a:ext uri="{FF2B5EF4-FFF2-40B4-BE49-F238E27FC236}">
                <a16:creationId xmlns:a16="http://schemas.microsoft.com/office/drawing/2014/main" id="{F81BBAC6-EC96-7F1F-8B2D-B1B4DCDC95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6191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1C006-A402-672C-66AF-A054867FEDE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2DA50D1-C9A4-8DB1-5263-C1660A488C43}"/>
              </a:ext>
            </a:extLst>
          </p:cNvPr>
          <p:cNvSpPr>
            <a:spLocks noGrp="1"/>
          </p:cNvSpPr>
          <p:nvPr>
            <p:ph idx="1"/>
          </p:nvPr>
        </p:nvSpPr>
        <p:spPr/>
        <p:txBody>
          <a:bodyPr/>
          <a:lstStyle/>
          <a:p>
            <a:endParaRPr lang="en-US"/>
          </a:p>
        </p:txBody>
      </p:sp>
      <p:pic>
        <p:nvPicPr>
          <p:cNvPr id="4098" name="Picture 2" descr="Home - Rape Crisis">
            <a:extLst>
              <a:ext uri="{FF2B5EF4-FFF2-40B4-BE49-F238E27FC236}">
                <a16:creationId xmlns:a16="http://schemas.microsoft.com/office/drawing/2014/main" id="{9E975D25-D045-E11B-FF5C-1B8241DD5D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16" y="827042"/>
            <a:ext cx="5271717" cy="228132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Rape Crisis Centre Port Elizabeth">
            <a:extLst>
              <a:ext uri="{FF2B5EF4-FFF2-40B4-BE49-F238E27FC236}">
                <a16:creationId xmlns:a16="http://schemas.microsoft.com/office/drawing/2014/main" id="{E9B7EE55-1324-9E7A-0229-338E3EBCCBD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960" r="27387"/>
          <a:stretch/>
        </p:blipFill>
        <p:spPr bwMode="auto">
          <a:xfrm>
            <a:off x="9265920" y="132716"/>
            <a:ext cx="2661920" cy="4120379"/>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School Counselors">
            <a:extLst>
              <a:ext uri="{FF2B5EF4-FFF2-40B4-BE49-F238E27FC236}">
                <a16:creationId xmlns:a16="http://schemas.microsoft.com/office/drawing/2014/main" id="{0427D246-FCC9-2EA4-1C87-944DE58B62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2560" y="4388032"/>
            <a:ext cx="12192000" cy="2055813"/>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Victim support unit - False Bay Echo">
            <a:extLst>
              <a:ext uri="{FF2B5EF4-FFF2-40B4-BE49-F238E27FC236}">
                <a16:creationId xmlns:a16="http://schemas.microsoft.com/office/drawing/2014/main" id="{2B02F23A-1135-584E-687E-EF3354FF7D0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40205" y="605949"/>
            <a:ext cx="3650072" cy="272351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D70A539-176F-0A5B-4F76-D0E0D2A24056}"/>
              </a:ext>
            </a:extLst>
          </p:cNvPr>
          <p:cNvSpPr txBox="1"/>
          <p:nvPr/>
        </p:nvSpPr>
        <p:spPr>
          <a:xfrm rot="16200000">
            <a:off x="-801482" y="5283139"/>
            <a:ext cx="2376356" cy="553998"/>
          </a:xfrm>
          <a:prstGeom prst="rect">
            <a:avLst/>
          </a:prstGeom>
          <a:solidFill>
            <a:schemeClr val="bg1"/>
          </a:solidFill>
        </p:spPr>
        <p:txBody>
          <a:bodyPr wrap="none" rtlCol="0">
            <a:spAutoFit/>
          </a:bodyPr>
          <a:lstStyle/>
          <a:p>
            <a:r>
              <a:rPr lang="en-US" sz="3000" dirty="0">
                <a:solidFill>
                  <a:srgbClr val="002060"/>
                </a:solidFill>
              </a:rPr>
              <a:t>SAMELEWING</a:t>
            </a:r>
          </a:p>
        </p:txBody>
      </p:sp>
      <p:pic>
        <p:nvPicPr>
          <p:cNvPr id="6" name="Picture 5">
            <a:extLst>
              <a:ext uri="{FF2B5EF4-FFF2-40B4-BE49-F238E27FC236}">
                <a16:creationId xmlns:a16="http://schemas.microsoft.com/office/drawing/2014/main" id="{AF0E3D0E-615D-E0B5-2CE3-FC99AED9600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9448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68520-0624-69FC-8ADD-E66A9D519B42}"/>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F0AD23C6-4F6A-5E4A-6A1D-EB5BFDBAE95D}"/>
              </a:ext>
            </a:extLst>
          </p:cNvPr>
          <p:cNvPicPr>
            <a:picLocks noGrp="1" noChangeAspect="1"/>
          </p:cNvPicPr>
          <p:nvPr>
            <p:ph idx="1"/>
          </p:nvPr>
        </p:nvPicPr>
        <p:blipFill>
          <a:blip r:embed="rId3"/>
          <a:stretch>
            <a:fillRect/>
          </a:stretch>
        </p:blipFill>
        <p:spPr>
          <a:xfrm>
            <a:off x="0" y="0"/>
            <a:ext cx="7628807" cy="4351338"/>
          </a:xfrm>
        </p:spPr>
      </p:pic>
      <p:pic>
        <p:nvPicPr>
          <p:cNvPr id="7" name="Picture 6">
            <a:extLst>
              <a:ext uri="{FF2B5EF4-FFF2-40B4-BE49-F238E27FC236}">
                <a16:creationId xmlns:a16="http://schemas.microsoft.com/office/drawing/2014/main" id="{D7AC1048-440B-2F71-9092-D7CAD79FDDC9}"/>
              </a:ext>
            </a:extLst>
          </p:cNvPr>
          <p:cNvPicPr>
            <a:picLocks noChangeAspect="1"/>
          </p:cNvPicPr>
          <p:nvPr/>
        </p:nvPicPr>
        <p:blipFill>
          <a:blip r:embed="rId4"/>
          <a:stretch>
            <a:fillRect/>
          </a:stretch>
        </p:blipFill>
        <p:spPr>
          <a:xfrm>
            <a:off x="563203" y="4337554"/>
            <a:ext cx="6502400" cy="2520446"/>
          </a:xfrm>
          <a:prstGeom prst="rect">
            <a:avLst/>
          </a:prstGeom>
        </p:spPr>
      </p:pic>
      <p:pic>
        <p:nvPicPr>
          <p:cNvPr id="9" name="Picture 8">
            <a:extLst>
              <a:ext uri="{FF2B5EF4-FFF2-40B4-BE49-F238E27FC236}">
                <a16:creationId xmlns:a16="http://schemas.microsoft.com/office/drawing/2014/main" id="{3DABABC0-E32B-3023-8B84-81523AAB719D}"/>
              </a:ext>
            </a:extLst>
          </p:cNvPr>
          <p:cNvPicPr>
            <a:picLocks noChangeAspect="1"/>
          </p:cNvPicPr>
          <p:nvPr/>
        </p:nvPicPr>
        <p:blipFill>
          <a:blip r:embed="rId5"/>
          <a:stretch>
            <a:fillRect/>
          </a:stretch>
        </p:blipFill>
        <p:spPr>
          <a:xfrm>
            <a:off x="7427101" y="430018"/>
            <a:ext cx="4916487" cy="3701098"/>
          </a:xfrm>
          <a:prstGeom prst="rect">
            <a:avLst/>
          </a:prstGeom>
        </p:spPr>
      </p:pic>
      <p:pic>
        <p:nvPicPr>
          <p:cNvPr id="11" name="Picture 10">
            <a:extLst>
              <a:ext uri="{FF2B5EF4-FFF2-40B4-BE49-F238E27FC236}">
                <a16:creationId xmlns:a16="http://schemas.microsoft.com/office/drawing/2014/main" id="{998A5178-311A-FFE4-7BBA-C34CEA3E01E2}"/>
              </a:ext>
            </a:extLst>
          </p:cNvPr>
          <p:cNvPicPr>
            <a:picLocks noChangeAspect="1"/>
          </p:cNvPicPr>
          <p:nvPr/>
        </p:nvPicPr>
        <p:blipFill>
          <a:blip r:embed="rId6"/>
          <a:stretch>
            <a:fillRect/>
          </a:stretch>
        </p:blipFill>
        <p:spPr>
          <a:xfrm>
            <a:off x="6096000" y="4656549"/>
            <a:ext cx="6096000" cy="1172550"/>
          </a:xfrm>
          <a:prstGeom prst="rect">
            <a:avLst/>
          </a:prstGeom>
        </p:spPr>
      </p:pic>
      <p:sp>
        <p:nvSpPr>
          <p:cNvPr id="12" name="Rectangle 11">
            <a:extLst>
              <a:ext uri="{FF2B5EF4-FFF2-40B4-BE49-F238E27FC236}">
                <a16:creationId xmlns:a16="http://schemas.microsoft.com/office/drawing/2014/main" id="{430BBAAC-207D-90B4-5DB5-B7C9A8BD5F29}"/>
              </a:ext>
            </a:extLst>
          </p:cNvPr>
          <p:cNvSpPr/>
          <p:nvPr/>
        </p:nvSpPr>
        <p:spPr>
          <a:xfrm>
            <a:off x="7427101" y="6134231"/>
            <a:ext cx="2509854" cy="369332"/>
          </a:xfrm>
          <a:prstGeom prst="rect">
            <a:avLst/>
          </a:prstGeom>
        </p:spPr>
        <p:txBody>
          <a:bodyPr wrap="none">
            <a:spAutoFit/>
          </a:bodyPr>
          <a:lstStyle/>
          <a:p>
            <a:r>
              <a:rPr lang="en-US" dirty="0"/>
              <a:t>https://</a:t>
            </a:r>
            <a:r>
              <a:rPr lang="en-US" dirty="0" err="1"/>
              <a:t>www.gov.za</a:t>
            </a:r>
            <a:r>
              <a:rPr lang="en-US" dirty="0"/>
              <a:t>/GBV</a:t>
            </a:r>
          </a:p>
        </p:txBody>
      </p:sp>
      <p:sp>
        <p:nvSpPr>
          <p:cNvPr id="13" name="TextBox 12">
            <a:extLst>
              <a:ext uri="{FF2B5EF4-FFF2-40B4-BE49-F238E27FC236}">
                <a16:creationId xmlns:a16="http://schemas.microsoft.com/office/drawing/2014/main" id="{B7806258-2EF5-B3F5-C956-D3398F486151}"/>
              </a:ext>
            </a:extLst>
          </p:cNvPr>
          <p:cNvSpPr txBox="1"/>
          <p:nvPr/>
        </p:nvSpPr>
        <p:spPr>
          <a:xfrm rot="16200000">
            <a:off x="-968759" y="5279721"/>
            <a:ext cx="2491516" cy="553998"/>
          </a:xfrm>
          <a:prstGeom prst="rect">
            <a:avLst/>
          </a:prstGeom>
          <a:solidFill>
            <a:schemeClr val="bg1"/>
          </a:solidFill>
        </p:spPr>
        <p:txBody>
          <a:bodyPr wrap="none" rtlCol="0">
            <a:spAutoFit/>
          </a:bodyPr>
          <a:lstStyle/>
          <a:p>
            <a:r>
              <a:rPr lang="en-US" sz="3000" dirty="0">
                <a:solidFill>
                  <a:srgbClr val="002060"/>
                </a:solidFill>
              </a:rPr>
              <a:t>GOVERNMENT</a:t>
            </a:r>
          </a:p>
        </p:txBody>
      </p:sp>
      <p:pic>
        <p:nvPicPr>
          <p:cNvPr id="4" name="Picture 3">
            <a:extLst>
              <a:ext uri="{FF2B5EF4-FFF2-40B4-BE49-F238E27FC236}">
                <a16:creationId xmlns:a16="http://schemas.microsoft.com/office/drawing/2014/main" id="{CF3105A8-2156-18BD-00DA-60616BB606E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7442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8000" b="-18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6367219-6737-2AE1-CB93-2C809B801C9D}"/>
              </a:ext>
            </a:extLst>
          </p:cNvPr>
          <p:cNvSpPr txBox="1"/>
          <p:nvPr/>
        </p:nvSpPr>
        <p:spPr>
          <a:xfrm>
            <a:off x="7218757" y="2782867"/>
            <a:ext cx="4135043" cy="477054"/>
          </a:xfrm>
          <a:prstGeom prst="rect">
            <a:avLst/>
          </a:prstGeom>
          <a:noFill/>
        </p:spPr>
        <p:txBody>
          <a:bodyPr wrap="none" rtlCol="0">
            <a:spAutoFit/>
          </a:bodyPr>
          <a:lstStyle/>
          <a:p>
            <a:r>
              <a:rPr lang="nl-NL" sz="2500" dirty="0"/>
              <a:t>HOE GOED HET JY GELUISTER</a:t>
            </a:r>
            <a:r>
              <a:rPr lang="en-US" sz="2500" dirty="0"/>
              <a:t>?</a:t>
            </a:r>
          </a:p>
        </p:txBody>
      </p:sp>
      <p:pic>
        <p:nvPicPr>
          <p:cNvPr id="6" name="Picture 5">
            <a:extLst>
              <a:ext uri="{FF2B5EF4-FFF2-40B4-BE49-F238E27FC236}">
                <a16:creationId xmlns:a16="http://schemas.microsoft.com/office/drawing/2014/main" id="{0ADF0A73-0797-9249-B770-13CBF40F8C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4981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84277A9-400F-F04A-8032-888EAD5B14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1215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B8E83-E623-8A97-DEC7-6DA2A864E6EA}"/>
              </a:ext>
            </a:extLst>
          </p:cNvPr>
          <p:cNvSpPr>
            <a:spLocks noGrp="1"/>
          </p:cNvSpPr>
          <p:nvPr>
            <p:ph type="title"/>
          </p:nvPr>
        </p:nvSpPr>
        <p:spPr/>
        <p:txBody>
          <a:bodyPr/>
          <a:lstStyle/>
          <a:p>
            <a:pPr algn="ctr"/>
            <a:r>
              <a:rPr lang="en-US" dirty="0"/>
              <a:t>R	E	F	L	E	K	S	I	E	</a:t>
            </a:r>
          </a:p>
        </p:txBody>
      </p:sp>
      <p:pic>
        <p:nvPicPr>
          <p:cNvPr id="7170" name="Picture 2" descr="80 Domestic Violence Quotes For Support and Strength (2022)">
            <a:extLst>
              <a:ext uri="{FF2B5EF4-FFF2-40B4-BE49-F238E27FC236}">
                <a16:creationId xmlns:a16="http://schemas.microsoft.com/office/drawing/2014/main" id="{1631923F-A4AD-6207-9DC4-D162A8B3DB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90688"/>
            <a:ext cx="4869920" cy="292195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AEBA3B44-B037-7308-8925-3BC2577D851E}"/>
              </a:ext>
            </a:extLst>
          </p:cNvPr>
          <p:cNvSpPr/>
          <p:nvPr/>
        </p:nvSpPr>
        <p:spPr>
          <a:xfrm>
            <a:off x="0" y="1690687"/>
            <a:ext cx="4869920" cy="1861981"/>
          </a:xfrm>
          <a:prstGeom prst="rect">
            <a:avLst/>
          </a:prstGeom>
          <a:solidFill>
            <a:srgbClr val="AD3D9D"/>
          </a:solidFill>
          <a:ln>
            <a:solidFill>
              <a:srgbClr val="AD3D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Aharoni" panose="02010803020104030203" pitchFamily="2" charset="-79"/>
                <a:cs typeface="Aharoni" panose="02010803020104030203" pitchFamily="2" charset="-79"/>
              </a:rPr>
              <a:t>JY MAG DALK TRAUMA ERVAAR, MAAR DIT SAL JOU NOOIT DEFINIEER NIE.</a:t>
            </a:r>
            <a:endParaRPr lang="en-ZA" sz="2000" dirty="0">
              <a:solidFill>
                <a:schemeClr val="tx1"/>
              </a:solidFill>
              <a:latin typeface="Aharoni" panose="02010803020104030203" pitchFamily="2" charset="-79"/>
              <a:cs typeface="Aharoni" panose="02010803020104030203" pitchFamily="2" charset="-79"/>
            </a:endParaRPr>
          </a:p>
        </p:txBody>
      </p:sp>
      <p:sp>
        <p:nvSpPr>
          <p:cNvPr id="6" name="Rectangle 5">
            <a:extLst>
              <a:ext uri="{FF2B5EF4-FFF2-40B4-BE49-F238E27FC236}">
                <a16:creationId xmlns:a16="http://schemas.microsoft.com/office/drawing/2014/main" id="{DE3FF2FF-91B1-2281-99F1-6810B38AF72E}"/>
              </a:ext>
            </a:extLst>
          </p:cNvPr>
          <p:cNvSpPr/>
          <p:nvPr/>
        </p:nvSpPr>
        <p:spPr>
          <a:xfrm>
            <a:off x="4869920" y="1690688"/>
            <a:ext cx="3704454" cy="2921951"/>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latin typeface="Arial Rounded MT Bold" panose="020F0704030504030204" pitchFamily="34" charset="0"/>
              </a:rPr>
              <a:t>‘N STERK VROU STAAN OP VIR HAARSELF. ‘N STERKER VROU STAAN OP VIR ALMAL.</a:t>
            </a:r>
            <a:endParaRPr lang="en-ZA" sz="2000" b="1" dirty="0">
              <a:solidFill>
                <a:schemeClr val="tx1"/>
              </a:solidFill>
              <a:latin typeface="Arial Rounded MT Bold" panose="020F0704030504030204" pitchFamily="34" charset="0"/>
            </a:endParaRPr>
          </a:p>
        </p:txBody>
      </p:sp>
      <p:sp>
        <p:nvSpPr>
          <p:cNvPr id="7" name="Rectangle 6">
            <a:extLst>
              <a:ext uri="{FF2B5EF4-FFF2-40B4-BE49-F238E27FC236}">
                <a16:creationId xmlns:a16="http://schemas.microsoft.com/office/drawing/2014/main" id="{861E238A-0678-A250-9F64-01DB6ABB2B85}"/>
              </a:ext>
            </a:extLst>
          </p:cNvPr>
          <p:cNvSpPr/>
          <p:nvPr/>
        </p:nvSpPr>
        <p:spPr>
          <a:xfrm>
            <a:off x="8574374" y="1692917"/>
            <a:ext cx="3567659" cy="2919723"/>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tx1"/>
                </a:solidFill>
                <a:latin typeface="Congenial Black" panose="02000503040000020004" pitchFamily="2" charset="0"/>
              </a:rPr>
              <a:t>Daar</a:t>
            </a:r>
            <a:r>
              <a:rPr lang="en-US" sz="2000" b="1" dirty="0">
                <a:solidFill>
                  <a:schemeClr val="tx1"/>
                </a:solidFill>
                <a:latin typeface="Congenial Black" panose="02000503040000020004" pitchFamily="2" charset="0"/>
              </a:rPr>
              <a:t> is ‘n </a:t>
            </a:r>
            <a:r>
              <a:rPr lang="en-US" sz="2000" b="1" dirty="0" err="1">
                <a:solidFill>
                  <a:schemeClr val="tx1"/>
                </a:solidFill>
                <a:latin typeface="Congenial Black" panose="02000503040000020004" pitchFamily="2" charset="0"/>
              </a:rPr>
              <a:t>oomblik</a:t>
            </a:r>
            <a:r>
              <a:rPr lang="en-US" sz="2000" b="1" dirty="0">
                <a:solidFill>
                  <a:schemeClr val="tx1"/>
                </a:solidFill>
                <a:latin typeface="Congenial Black" panose="02000503040000020004" pitchFamily="2" charset="0"/>
              </a:rPr>
              <a:t> om </a:t>
            </a:r>
            <a:r>
              <a:rPr lang="en-US" sz="2000" b="1" dirty="0" err="1">
                <a:solidFill>
                  <a:schemeClr val="tx1"/>
                </a:solidFill>
                <a:latin typeface="Congenial Black" panose="02000503040000020004" pitchFamily="2" charset="0"/>
              </a:rPr>
              <a:t>te</a:t>
            </a:r>
            <a:r>
              <a:rPr lang="en-US" sz="2000" b="1" dirty="0">
                <a:solidFill>
                  <a:schemeClr val="tx1"/>
                </a:solidFill>
                <a:latin typeface="Congenial Black" panose="02000503040000020004" pitchFamily="2" charset="0"/>
              </a:rPr>
              <a:t> </a:t>
            </a:r>
            <a:r>
              <a:rPr lang="en-US" sz="2000" b="1" dirty="0" err="1">
                <a:solidFill>
                  <a:schemeClr val="tx1"/>
                </a:solidFill>
                <a:latin typeface="Congenial Black" panose="02000503040000020004" pitchFamily="2" charset="0"/>
              </a:rPr>
              <a:t>kies</a:t>
            </a:r>
            <a:r>
              <a:rPr lang="en-US" sz="2000" b="1" dirty="0">
                <a:solidFill>
                  <a:schemeClr val="tx1"/>
                </a:solidFill>
                <a:latin typeface="Congenial Black" panose="02000503040000020004" pitchFamily="2" charset="0"/>
              </a:rPr>
              <a:t> </a:t>
            </a:r>
            <a:r>
              <a:rPr lang="en-US" sz="2000" b="1" dirty="0" err="1">
                <a:solidFill>
                  <a:schemeClr val="tx1"/>
                </a:solidFill>
                <a:latin typeface="Congenial Black" panose="02000503040000020004" pitchFamily="2" charset="0"/>
              </a:rPr>
              <a:t>tussen</a:t>
            </a:r>
            <a:r>
              <a:rPr lang="en-US" sz="2000" b="1" dirty="0">
                <a:solidFill>
                  <a:schemeClr val="tx1"/>
                </a:solidFill>
                <a:latin typeface="Congenial Black" panose="02000503040000020004" pitchFamily="2" charset="0"/>
              </a:rPr>
              <a:t> </a:t>
            </a:r>
            <a:r>
              <a:rPr lang="en-US" sz="2000" b="1" dirty="0" err="1">
                <a:solidFill>
                  <a:schemeClr val="tx1"/>
                </a:solidFill>
                <a:latin typeface="Congenial Black" panose="02000503040000020004" pitchFamily="2" charset="0"/>
              </a:rPr>
              <a:t>stilte</a:t>
            </a:r>
            <a:r>
              <a:rPr lang="en-US" sz="2000" b="1" dirty="0">
                <a:solidFill>
                  <a:schemeClr val="tx1"/>
                </a:solidFill>
                <a:latin typeface="Congenial Black" panose="02000503040000020004" pitchFamily="2" charset="0"/>
              </a:rPr>
              <a:t> </a:t>
            </a:r>
            <a:r>
              <a:rPr lang="en-US" sz="2000" b="1" dirty="0" err="1">
                <a:solidFill>
                  <a:schemeClr val="tx1"/>
                </a:solidFill>
                <a:latin typeface="Congenial Black" panose="02000503040000020004" pitchFamily="2" charset="0"/>
              </a:rPr>
              <a:t>en</a:t>
            </a:r>
            <a:r>
              <a:rPr lang="en-US" sz="2000" b="1" dirty="0">
                <a:solidFill>
                  <a:schemeClr val="tx1"/>
                </a:solidFill>
                <a:latin typeface="Congenial Black" panose="02000503040000020004" pitchFamily="2" charset="0"/>
              </a:rPr>
              <a:t> om op </a:t>
            </a:r>
            <a:r>
              <a:rPr lang="en-US" sz="2000" b="1" dirty="0" err="1">
                <a:solidFill>
                  <a:schemeClr val="tx1"/>
                </a:solidFill>
                <a:latin typeface="Congenial Black" panose="02000503040000020004" pitchFamily="2" charset="0"/>
              </a:rPr>
              <a:t>te</a:t>
            </a:r>
            <a:r>
              <a:rPr lang="en-US" sz="2000" b="1" dirty="0">
                <a:solidFill>
                  <a:schemeClr val="tx1"/>
                </a:solidFill>
                <a:latin typeface="Congenial Black" panose="02000503040000020004" pitchFamily="2" charset="0"/>
              </a:rPr>
              <a:t> </a:t>
            </a:r>
            <a:r>
              <a:rPr lang="en-US" sz="2000" b="1" dirty="0" err="1">
                <a:solidFill>
                  <a:schemeClr val="tx1"/>
                </a:solidFill>
                <a:latin typeface="Congenial Black" panose="02000503040000020004" pitchFamily="2" charset="0"/>
              </a:rPr>
              <a:t>staan</a:t>
            </a:r>
            <a:r>
              <a:rPr lang="en-US" sz="2000" b="1" dirty="0">
                <a:solidFill>
                  <a:schemeClr val="tx1"/>
                </a:solidFill>
                <a:latin typeface="Congenial Black" panose="02000503040000020004" pitchFamily="2" charset="0"/>
              </a:rPr>
              <a:t> </a:t>
            </a:r>
            <a:r>
              <a:rPr lang="en-US" sz="2000" b="1" dirty="0" err="1">
                <a:solidFill>
                  <a:schemeClr val="tx1"/>
                </a:solidFill>
                <a:latin typeface="Congenial Black" panose="02000503040000020004" pitchFamily="2" charset="0"/>
              </a:rPr>
              <a:t>vir</a:t>
            </a:r>
            <a:r>
              <a:rPr lang="en-US" sz="2000" b="1" dirty="0">
                <a:solidFill>
                  <a:schemeClr val="tx1"/>
                </a:solidFill>
                <a:latin typeface="Congenial Black" panose="02000503040000020004" pitchFamily="2" charset="0"/>
              </a:rPr>
              <a:t> wat reg is. - Malala</a:t>
            </a:r>
            <a:endParaRPr lang="en-ZA" sz="2000" b="1" dirty="0">
              <a:solidFill>
                <a:schemeClr val="tx1"/>
              </a:solidFill>
              <a:latin typeface="Congenial Black" panose="02000503040000020004" pitchFamily="2" charset="0"/>
            </a:endParaRPr>
          </a:p>
        </p:txBody>
      </p:sp>
      <p:sp>
        <p:nvSpPr>
          <p:cNvPr id="8" name="Rectangle: Rounded Corners 7">
            <a:extLst>
              <a:ext uri="{FF2B5EF4-FFF2-40B4-BE49-F238E27FC236}">
                <a16:creationId xmlns:a16="http://schemas.microsoft.com/office/drawing/2014/main" id="{2716A5CF-334B-8CB5-A744-D27BDFDBCB5C}"/>
              </a:ext>
            </a:extLst>
          </p:cNvPr>
          <p:cNvSpPr/>
          <p:nvPr/>
        </p:nvSpPr>
        <p:spPr>
          <a:xfrm>
            <a:off x="2715491" y="5983771"/>
            <a:ext cx="6356317" cy="783257"/>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Britannic Bold" panose="020B0903060703020204" pitchFamily="34" charset="0"/>
              </a:rPr>
              <a:t>“</a:t>
            </a:r>
            <a:r>
              <a:rPr lang="en-US" dirty="0" err="1">
                <a:solidFill>
                  <a:schemeClr val="tx1"/>
                </a:solidFill>
                <a:latin typeface="Britannic Bold" panose="020B0903060703020204" pitchFamily="34" charset="0"/>
              </a:rPr>
              <a:t>Niks</a:t>
            </a:r>
            <a:r>
              <a:rPr lang="en-US" dirty="0">
                <a:solidFill>
                  <a:schemeClr val="tx1"/>
                </a:solidFill>
                <a:latin typeface="Britannic Bold" panose="020B0903060703020204" pitchFamily="34" charset="0"/>
              </a:rPr>
              <a:t> </a:t>
            </a:r>
            <a:r>
              <a:rPr lang="en-US" dirty="0" err="1">
                <a:solidFill>
                  <a:schemeClr val="tx1"/>
                </a:solidFill>
                <a:latin typeface="Britannic Bold" panose="020B0903060703020204" pitchFamily="34" charset="0"/>
              </a:rPr>
              <a:t>goed</a:t>
            </a:r>
            <a:r>
              <a:rPr lang="en-US" dirty="0">
                <a:solidFill>
                  <a:schemeClr val="tx1"/>
                </a:solidFill>
                <a:latin typeface="Britannic Bold" panose="020B0903060703020204" pitchFamily="34" charset="0"/>
              </a:rPr>
              <a:t> </a:t>
            </a:r>
            <a:r>
              <a:rPr lang="en-US" dirty="0" err="1">
                <a:solidFill>
                  <a:schemeClr val="tx1"/>
                </a:solidFill>
                <a:latin typeface="Britannic Bold" panose="020B0903060703020204" pitchFamily="34" charset="0"/>
              </a:rPr>
              <a:t>kom</a:t>
            </a:r>
            <a:r>
              <a:rPr lang="en-US" dirty="0">
                <a:solidFill>
                  <a:schemeClr val="tx1"/>
                </a:solidFill>
                <a:latin typeface="Britannic Bold" panose="020B0903060703020204" pitchFamily="34" charset="0"/>
              </a:rPr>
              <a:t> </a:t>
            </a:r>
            <a:r>
              <a:rPr lang="en-US" dirty="0" err="1">
                <a:solidFill>
                  <a:schemeClr val="tx1"/>
                </a:solidFill>
                <a:latin typeface="Britannic Bold" panose="020B0903060703020204" pitchFamily="34" charset="0"/>
              </a:rPr>
              <a:t>ooit</a:t>
            </a:r>
            <a:r>
              <a:rPr lang="en-US" dirty="0">
                <a:solidFill>
                  <a:schemeClr val="tx1"/>
                </a:solidFill>
                <a:latin typeface="Britannic Bold" panose="020B0903060703020204" pitchFamily="34" charset="0"/>
              </a:rPr>
              <a:t> van </a:t>
            </a:r>
            <a:r>
              <a:rPr lang="en-US" dirty="0" err="1">
                <a:solidFill>
                  <a:schemeClr val="tx1"/>
                </a:solidFill>
                <a:latin typeface="Britannic Bold" panose="020B0903060703020204" pitchFamily="34" charset="0"/>
              </a:rPr>
              <a:t>geweld</a:t>
            </a:r>
            <a:r>
              <a:rPr lang="en-US" dirty="0">
                <a:solidFill>
                  <a:schemeClr val="tx1"/>
                </a:solidFill>
                <a:latin typeface="Britannic Bold" panose="020B0903060703020204" pitchFamily="34" charset="0"/>
              </a:rPr>
              <a:t> </a:t>
            </a:r>
            <a:r>
              <a:rPr lang="en-US" dirty="0" err="1">
                <a:solidFill>
                  <a:schemeClr val="tx1"/>
                </a:solidFill>
                <a:latin typeface="Britannic Bold" panose="020B0903060703020204" pitchFamily="34" charset="0"/>
              </a:rPr>
              <a:t>nie</a:t>
            </a:r>
            <a:r>
              <a:rPr lang="en-US" dirty="0">
                <a:solidFill>
                  <a:schemeClr val="tx1"/>
                </a:solidFill>
                <a:latin typeface="Britannic Bold" panose="020B0903060703020204" pitchFamily="34" charset="0"/>
              </a:rPr>
              <a:t>.” – Martin Luther</a:t>
            </a:r>
          </a:p>
          <a:p>
            <a:pPr algn="ctr"/>
            <a:r>
              <a:rPr lang="en-US" dirty="0" err="1">
                <a:solidFill>
                  <a:schemeClr val="accent1">
                    <a:lumMod val="75000"/>
                  </a:schemeClr>
                </a:solidFill>
                <a:latin typeface="Britannic Bold" panose="020B0903060703020204" pitchFamily="34" charset="0"/>
              </a:rPr>
              <a:t>Gesondheids</a:t>
            </a:r>
            <a:r>
              <a:rPr lang="en-US" dirty="0">
                <a:solidFill>
                  <a:schemeClr val="accent1">
                    <a:lumMod val="75000"/>
                  </a:schemeClr>
                </a:solidFill>
                <a:latin typeface="Britannic Bold" panose="020B0903060703020204" pitchFamily="34" charset="0"/>
              </a:rPr>
              <a:t>-, </a:t>
            </a:r>
            <a:r>
              <a:rPr lang="en-US" dirty="0" err="1">
                <a:solidFill>
                  <a:schemeClr val="accent1">
                    <a:lumMod val="75000"/>
                  </a:schemeClr>
                </a:solidFill>
                <a:latin typeface="Britannic Bold" panose="020B0903060703020204" pitchFamily="34" charset="0"/>
              </a:rPr>
              <a:t>Sosiale</a:t>
            </a:r>
            <a:r>
              <a:rPr lang="en-US" dirty="0">
                <a:solidFill>
                  <a:schemeClr val="accent1">
                    <a:lumMod val="75000"/>
                  </a:schemeClr>
                </a:solidFill>
                <a:latin typeface="Britannic Bold" panose="020B0903060703020204" pitchFamily="34" charset="0"/>
              </a:rPr>
              <a:t> </a:t>
            </a:r>
            <a:r>
              <a:rPr lang="en-US" dirty="0" err="1">
                <a:solidFill>
                  <a:schemeClr val="accent1">
                    <a:lumMod val="75000"/>
                  </a:schemeClr>
                </a:solidFill>
                <a:latin typeface="Britannic Bold" panose="020B0903060703020204" pitchFamily="34" charset="0"/>
              </a:rPr>
              <a:t>en</a:t>
            </a:r>
            <a:r>
              <a:rPr lang="en-US" dirty="0">
                <a:solidFill>
                  <a:schemeClr val="accent1">
                    <a:lumMod val="75000"/>
                  </a:schemeClr>
                </a:solidFill>
                <a:latin typeface="Britannic Bold" panose="020B0903060703020204" pitchFamily="34" charset="0"/>
              </a:rPr>
              <a:t> </a:t>
            </a:r>
            <a:r>
              <a:rPr lang="en-US" dirty="0" err="1">
                <a:solidFill>
                  <a:schemeClr val="accent1">
                    <a:lumMod val="75000"/>
                  </a:schemeClr>
                </a:solidFill>
                <a:latin typeface="Britannic Bold" panose="020B0903060703020204" pitchFamily="34" charset="0"/>
              </a:rPr>
              <a:t>Omgewingsverantwoordelikheid</a:t>
            </a:r>
            <a:endParaRPr lang="en-ZA" dirty="0">
              <a:solidFill>
                <a:schemeClr val="accent1">
                  <a:lumMod val="75000"/>
                </a:schemeClr>
              </a:solidFill>
              <a:latin typeface="Britannic Bold" panose="020B0903060703020204" pitchFamily="34" charset="0"/>
            </a:endParaRPr>
          </a:p>
        </p:txBody>
      </p:sp>
      <p:pic>
        <p:nvPicPr>
          <p:cNvPr id="3" name="Picture 2">
            <a:extLst>
              <a:ext uri="{FF2B5EF4-FFF2-40B4-BE49-F238E27FC236}">
                <a16:creationId xmlns:a16="http://schemas.microsoft.com/office/drawing/2014/main" id="{673B9426-0C4C-B37F-FE57-F19102D194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71083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1628</TotalTime>
  <Words>1214</Words>
  <Application>Microsoft Office PowerPoint</Application>
  <PresentationFormat>Widescreen</PresentationFormat>
  <Paragraphs>72</Paragraphs>
  <Slides>8</Slides>
  <Notes>8</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8</vt:i4>
      </vt:variant>
    </vt:vector>
  </HeadingPairs>
  <TitlesOfParts>
    <vt:vector size="20" baseType="lpstr">
      <vt:lpstr>Aharoni</vt:lpstr>
      <vt:lpstr>Arial</vt:lpstr>
      <vt:lpstr>Arial Rounded MT Bold</vt:lpstr>
      <vt:lpstr>Britannic Bold</vt:lpstr>
      <vt:lpstr>Calibri</vt:lpstr>
      <vt:lpstr>Calibri Light</vt:lpstr>
      <vt:lpstr>Congenial Black</vt:lpstr>
      <vt:lpstr>Courier New</vt:lpstr>
      <vt:lpstr>Symbol</vt:lpstr>
      <vt:lpstr>Times New Roman</vt:lpstr>
      <vt:lpstr>Wingdings</vt:lpstr>
      <vt:lpstr>Office Theme</vt:lpstr>
      <vt:lpstr>PowerPoint Presentation</vt:lpstr>
      <vt:lpstr>PowerPoint Presentation</vt:lpstr>
      <vt:lpstr>Hoe beskerm jy jouself?</vt:lpstr>
      <vt:lpstr>PowerPoint Presentation</vt:lpstr>
      <vt:lpstr>PowerPoint Presentation</vt:lpstr>
      <vt:lpstr>PowerPoint Presentation</vt:lpstr>
      <vt:lpstr>PowerPoint Presentation</vt:lpstr>
      <vt:lpstr>R E F L E K S I 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Andrea Hufkie</cp:lastModifiedBy>
  <cp:revision>8</cp:revision>
  <dcterms:created xsi:type="dcterms:W3CDTF">2022-07-24T18:05:18Z</dcterms:created>
  <dcterms:modified xsi:type="dcterms:W3CDTF">2023-06-20T20:02:57Z</dcterms:modified>
</cp:coreProperties>
</file>