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Lst>
  <p:notesMasterIdLst>
    <p:notesMasterId r:id="rId17"/>
  </p:notesMasterIdLst>
  <p:sldIdLst>
    <p:sldId id="287" r:id="rId2"/>
    <p:sldId id="256" r:id="rId3"/>
    <p:sldId id="259" r:id="rId4"/>
    <p:sldId id="282" r:id="rId5"/>
    <p:sldId id="264" r:id="rId6"/>
    <p:sldId id="284" r:id="rId7"/>
    <p:sldId id="266" r:id="rId8"/>
    <p:sldId id="258" r:id="rId9"/>
    <p:sldId id="281" r:id="rId10"/>
    <p:sldId id="260" r:id="rId11"/>
    <p:sldId id="261" r:id="rId12"/>
    <p:sldId id="286" r:id="rId13"/>
    <p:sldId id="267" r:id="rId14"/>
    <p:sldId id="265" r:id="rId15"/>
    <p:sldId id="274"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243"/>
    <a:srgbClr val="FF9933"/>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74C607-AC61-4C0B-994A-8D59339DDD13}" v="62" dt="2022-08-06T12:10:55.864"/>
  </p1510:revLst>
</p1510:revInfo>
</file>

<file path=ppt/tableStyles.xml><?xml version="1.0" encoding="utf-8"?>
<a:tblStyleLst xmlns:a="http://schemas.openxmlformats.org/drawingml/2006/main" def="{0C862ABF-7559-411F-B2EB-41F9CF968B50}">
  <a:tblStyle styleId="{0C862ABF-7559-411F-B2EB-41F9CF968B5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0400" autoAdjust="0"/>
  </p:normalViewPr>
  <p:slideViewPr>
    <p:cSldViewPr snapToGrid="0">
      <p:cViewPr varScale="1">
        <p:scale>
          <a:sx n="91" d="100"/>
          <a:sy n="91" d="100"/>
        </p:scale>
        <p:origin x="2184" y="14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youtube.com/watch?v=MuqsIYfCmdc"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nl-NL" dirty="0"/>
              <a:t>Welkom terug Graad 8's
Ons sal vandag met 'n nuwe onderwerp begin, maar voordat ons begin... Kom ons doen ‘n BLITSOPNAME.</a:t>
            </a:r>
          </a:p>
          <a:p>
            <a:pPr marL="158750" indent="0">
              <a:buNone/>
            </a:pPr>
            <a:r>
              <a:rPr lang="nl-NL" dirty="0"/>
              <a:t>
</a:t>
            </a:r>
            <a:r>
              <a:rPr lang="nl-NL" b="1" dirty="0"/>
              <a:t>Wat sou jy in hierdie scenario doen? </a:t>
            </a:r>
            <a:r>
              <a:rPr lang="nl-NL" dirty="0"/>
              <a:t>
Jy en 'n vriend het gaan stap. Jou goedhartige vriend het vir elkeen van julle 'n bottel water georganiseer.
Na 'n rukkie is die water op. Wat doen jy met die twee leë plastiekbottels van 500 ml elk? Daar is nog n ent om te stap en daar is geen asblikke, huise of winkels in die omgewing nie.
Sal jy: 
A. die bottels agter die volgende boom of bos los of dit in 'n geut plaas - om dit weg te steek. 
B. die bottels vir die duur van die stap hou ... ongelukkig pas 500 ml-bottels nie in jul rugsakke nie en julle het geen platiek sakke by jul nie.
C. hulle aan die kant van die straat neer gooi.</a:t>
            </a:r>
            <a:endParaRPr lang="en-US" dirty="0"/>
          </a:p>
          <a:p>
            <a:pPr marL="158750" indent="0">
              <a:buNone/>
            </a:pPr>
            <a:endParaRPr lang="en-ZA" dirty="0"/>
          </a:p>
          <a:p>
            <a:pPr marL="158750" indent="0">
              <a:buNone/>
            </a:pPr>
            <a:r>
              <a:rPr lang="en-ZA" dirty="0"/>
              <a:t>Steek </a:t>
            </a:r>
            <a:r>
              <a:rPr lang="en-ZA" dirty="0" err="1"/>
              <a:t>julle</a:t>
            </a:r>
            <a:r>
              <a:rPr lang="en-ZA" dirty="0"/>
              <a:t> </a:t>
            </a:r>
            <a:r>
              <a:rPr lang="en-ZA" dirty="0" err="1"/>
              <a:t>hande</a:t>
            </a:r>
            <a:r>
              <a:rPr lang="en-ZA" dirty="0"/>
              <a:t> op </a:t>
            </a:r>
            <a:r>
              <a:rPr lang="en-ZA" dirty="0" err="1"/>
              <a:t>vir</a:t>
            </a:r>
            <a:r>
              <a:rPr lang="en-ZA" dirty="0"/>
              <a:t> … A , B of C?</a:t>
            </a:r>
            <a:br>
              <a:rPr lang="en-ZA" dirty="0"/>
            </a:br>
            <a:br>
              <a:rPr lang="en-ZA" dirty="0"/>
            </a:br>
            <a:r>
              <a:rPr lang="en-ZA" dirty="0" err="1"/>
              <a:t>Sien</a:t>
            </a:r>
            <a:r>
              <a:rPr lang="en-ZA" dirty="0"/>
              <a:t> </a:t>
            </a:r>
            <a:r>
              <a:rPr lang="en-ZA" b="1" i="1" u="sng" dirty="0"/>
              <a:t>Nota </a:t>
            </a:r>
            <a:r>
              <a:rPr lang="en-ZA" b="1" i="1" u="sng" dirty="0" err="1"/>
              <a:t>aan</a:t>
            </a:r>
            <a:r>
              <a:rPr lang="en-ZA" b="1" i="1" u="sng" dirty="0"/>
              <a:t> </a:t>
            </a:r>
            <a:r>
              <a:rPr lang="en-ZA" b="1" i="1" u="sng" dirty="0" err="1"/>
              <a:t>onderwyser</a:t>
            </a:r>
            <a:br>
              <a:rPr lang="en-ZA" b="1" i="1" u="sng" dirty="0"/>
            </a:br>
            <a:endParaRPr lang="en-ZA" b="1" i="1" u="sng" dirty="0"/>
          </a:p>
          <a:p>
            <a:pPr marL="158750" indent="0">
              <a:buNone/>
            </a:pPr>
            <a:r>
              <a:rPr lang="nl-NL" dirty="0"/>
              <a:t>Ons sal later in die les na hierdie scenario terugkeer. 
</a:t>
            </a:r>
            <a:endParaRPr lang="en-ZA" dirty="0"/>
          </a:p>
          <a:p>
            <a:pPr marL="158750" indent="0">
              <a:buNone/>
            </a:pPr>
            <a:endParaRPr lang="en-US" dirty="0"/>
          </a:p>
        </p:txBody>
      </p:sp>
    </p:spTree>
    <p:extLst>
      <p:ext uri="{BB962C8B-B14F-4D97-AF65-F5344CB8AC3E}">
        <p14:creationId xmlns:p14="http://schemas.microsoft.com/office/powerpoint/2010/main" val="400589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3"/>
        <p:cNvGrpSpPr/>
        <p:nvPr/>
      </p:nvGrpSpPr>
      <p:grpSpPr>
        <a:xfrm>
          <a:off x="0" y="0"/>
          <a:ext cx="0" cy="0"/>
          <a:chOff x="0" y="0"/>
          <a:chExt cx="0" cy="0"/>
        </a:xfrm>
      </p:grpSpPr>
      <p:sp>
        <p:nvSpPr>
          <p:cNvPr id="1034" name="Google Shape;1034;ge4b7ac326b_0_2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5" name="Google Shape;1035;ge4b7ac326b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tab pos="590550" algn="l"/>
              </a:tabLst>
              <a:defRPr/>
            </a:pP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Sien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Les 1 – </a:t>
            </a:r>
            <a:r>
              <a:rPr lang="en-ZA" sz="1800" b="1" i="1" u="sng"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Werkkaart</a:t>
            </a:r>
            <a:r>
              <a:rPr lang="en-ZA" sz="1800" b="1" i="1" u="none"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bladsy</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1)      </a:t>
            </a:r>
          </a:p>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tab pos="590550" algn="l"/>
              </a:tabLst>
              <a:defRPr/>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Omgewingsmisdaad</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p>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tab pos="590550" algn="l"/>
              </a:tabLst>
              <a:defRPr/>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Omgewingsmisdade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omvat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breë</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lys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onwettige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aktiwiteite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insluitend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onwettige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handel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in wild;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smokkel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osoonuitputtende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stowwe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(OUS);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onwettige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handel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gevaarlike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afval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onwettige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ongereguleerde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ongerepte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visvang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onwettige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houtkappery</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handel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in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hout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Voorbeelde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omgewingsmisdade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sluit in:
</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buFont typeface="Wingdings" panose="05000000000000000000" pitchFamily="2" charset="2"/>
              <a:buChar char=""/>
              <a:tabLst>
                <a:tab pos="457200" algn="l"/>
              </a:tabLst>
            </a:pP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Rommelstrooiing</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Onbehoorlike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afvalverwydering</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Oliestortings</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Vernietiging</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van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vleilande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Storting</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in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oseane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strome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mere of riviere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Grondwaterbesoedeling</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Onbehoorlike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hantering</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van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plaagdoders</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of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ander</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giftige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chemikalieë</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Brandende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vullis</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Storting</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van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gevaarlike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afval</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Smokkel</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van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renosterhoring</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en</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ivoor</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Mynbou</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in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beskermde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gebiede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Visvang</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sonder 'n permit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Eiendomsontwikkelings</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sonder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omgewingsimpakstudies</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Aktiwiteite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wat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oormatige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rook of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aanstootlike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reuke</a:t>
            </a:r>
            <a:r>
              <a:rPr lang="en-ZA" sz="18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8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uitstraal</a:t>
            </a:r>
            <a:endParaRPr lang="en-ZA" sz="1800" dirty="0">
              <a:effectLst/>
              <a:latin typeface="+mj-lt"/>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ln>
                <a:noFill/>
              </a:ln>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Omgewingsmisdade kan ons natuurlike hulpbronne vernietig en die aarde en sy volhoubaarheid in gevaar stel. Dit het 'n ernstige ekonomiese en sosiale impak op die lewens van mense.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ge4b7ac326b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6" name="Google Shape;1056;ge4b7ac326b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Vir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die res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hierdie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les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gaan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nou</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fokus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op 'n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spesifieke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omgewingsgesondheidskwessie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rommelstrooiing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Alhoewel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rommelstrooiing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dalk</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nie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prominente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probleem</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by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jou</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skool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nie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algemene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probleem</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omliggende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gemeenskappe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baie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openbare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plekke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soos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parke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riviere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openbare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ontspanningsgebiede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b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b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Onthou</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die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Blitsopname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wat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aan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die begin van die les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gedoen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het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Skyfie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1) ...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hou</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verband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daarmee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Rommelstrooiing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is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verkeerde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weggooi</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voorwerpe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soos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aluminiumblikke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sigaretstompies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papierkoppies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kosomhulsels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kartondose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of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plastiekbottels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sonder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toestemming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op 'n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ongeskikte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plek</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om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onbepaald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daar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laat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So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diegene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julle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wat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opsie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 of C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Skyfie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1)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gekies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het, sou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rommel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gestrooi</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het ...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Ongeag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jou</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redes of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bedoelings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t>
            </a:r>
            <a:b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b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Sien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Nota </a:t>
            </a:r>
            <a:r>
              <a:rPr lang="en-ZA" sz="1800" b="1" i="1" u="sng"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aan</a:t>
            </a:r>
            <a:r>
              <a:rPr lang="en-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b="1" i="1" u="sng"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onderwyser</a:t>
            </a:r>
            <a:endPar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endParaRPr>
          </a:p>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tab pos="590550" algn="l"/>
              </a:tabLst>
              <a:defRPr/>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Rommelstrooiing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sluit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ook</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gevalle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waar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groot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gevaarlike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items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vullis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soos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bande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elektriese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toestelle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elektronika</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batterye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groot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industriële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houers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soms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op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geïsoleerde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plekke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soos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openbare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grond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gestort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word.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Sien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Nota </a:t>
            </a:r>
            <a:r>
              <a:rPr lang="en-ZA" sz="1800" b="1" i="1" u="sng"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aan</a:t>
            </a:r>
            <a:r>
              <a:rPr lang="en-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b="1" i="1" u="sng"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onderwyser</a:t>
            </a:r>
            <a:endPar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p:cNvGrpSpPr/>
        <p:nvPr/>
      </p:nvGrpSpPr>
      <p:grpSpPr>
        <a:xfrm>
          <a:off x="0" y="0"/>
          <a:ext cx="0" cy="0"/>
          <a:chOff x="0" y="0"/>
          <a:chExt cx="0" cy="0"/>
        </a:xfrm>
      </p:grpSpPr>
      <p:sp>
        <p:nvSpPr>
          <p:cNvPr id="1657" name="Google Shape;1657;g1078a0c0997_0_390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8" name="Google Shape;1658;g1078a0c0997_0_390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Rommelstrooiing kan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opsetlik</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(bv. soos om 'n plastiekbottel aan die kant van die pad weg te gooi) of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onbedoeld / per </a:t>
            </a:r>
            <a:r>
              <a:rPr lang="nl-NL" sz="1800" b="1">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ongeluk</a:t>
            </a:r>
            <a:r>
              <a:rPr lang="nl-NL" sz="180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wees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soos afval wat van onbehoorlik beveiligde vullisverwyderingsvoertuie of bakkies af val).
Daar is baie oorsake vir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opsetlike rommelstrooiing</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insluitend ongerief, geregtigheid, beperkte wetstoepassing en tekort aan plaaslike invorderingsdienste (bv. asblikke, vullisverwydering) wat dikwels verband hou met ekonomiese toestande. Die teenwoordigheid van rommel lei ook tot meer rommel. 
In watter mate beïnvloed die sosio-ekonomiese toestande van 'n gemeenskap en die hulpbronne van plaaslike owerhede hierdie probleem?  
</a:t>
            </a:r>
          </a:p>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Sien </a:t>
            </a:r>
            <a:r>
              <a:rPr lang="nl-NL"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Nota aan onderwyser</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dirty="0"/>
          </a:p>
        </p:txBody>
      </p:sp>
    </p:spTree>
    <p:extLst>
      <p:ext uri="{BB962C8B-B14F-4D97-AF65-F5344CB8AC3E}">
        <p14:creationId xmlns:p14="http://schemas.microsoft.com/office/powerpoint/2010/main" val="6926761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ge4b7ac326b_0_3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3" name="Google Shape;1293;ge4b7ac326b_0_3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Kom ons kyk na 'n paar van die impakte en gevare van rommelstrooiing:</a:t>
            </a:r>
          </a:p>
          <a:p>
            <a:pPr marL="457200" indent="-298450">
              <a:lnSpc>
                <a:spcPct val="107000"/>
              </a:lnSpc>
              <a:spcAft>
                <a:spcPts val="800"/>
              </a:spcAft>
              <a:tabLst>
                <a:tab pos="590550" algn="l"/>
              </a:tabLst>
            </a:pPr>
            <a:endPar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endParaRPr>
          </a:p>
          <a:p>
            <a:pPr marL="457200" indent="-298450">
              <a:lnSpc>
                <a:spcPct val="107000"/>
              </a:lnSpc>
              <a:spcAft>
                <a:spcPts val="800"/>
              </a:spcAft>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Gevaarlike materiale kan in waterbronne uitvloei, die grond besoedel en die lug besoedel. 
Organiese rommel in groot hoeveelhede kan waterbesoedeling veroorsaak en tot algeblomme lei.
Diere kan vergiftig word om rommel in hul habitats te eet. 
Rommel kan diere skade berokken, insluitend gebreekte glas wat die pote van honde, katte en ander klein diere beseer. 
Puin wat uit voertuie val, kan motorongelukke veroorsaak.
Visuele besoedeling.</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ge4b7ac326b_0_2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0" name="Google Shape;1230;ge4b7ac326b_0_2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nl-NL" sz="1800" dirty="0">
                <a:ln>
                  <a:noFill/>
                </a:ln>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Hoe kan hierdie probleem aangespreek word? </a:t>
            </a:r>
          </a:p>
          <a:p>
            <a:pPr marL="158750" indent="0">
              <a:buNone/>
            </a:pPr>
            <a:endParaRPr lang="nl-NL" sz="1800" dirty="0">
              <a:ln>
                <a:noFill/>
              </a:ln>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endParaRPr>
          </a:p>
          <a:p>
            <a:pPr marL="158750" indent="0">
              <a:buNone/>
            </a:pPr>
            <a:r>
              <a:rPr lang="nl-NL" sz="1800" dirty="0">
                <a:ln>
                  <a:noFill/>
                </a:ln>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Sommige oplossings sluit die volgende in: </a:t>
            </a:r>
          </a:p>
          <a:p>
            <a:pPr marL="457200" indent="-298450"/>
            <a:endParaRPr lang="nl-NL" sz="1800" dirty="0">
              <a:ln>
                <a:noFill/>
              </a:ln>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endParaRPr>
          </a:p>
          <a:p>
            <a:pPr marL="457200" indent="-298450"/>
            <a:r>
              <a:rPr lang="nl-NL" sz="1800" dirty="0">
                <a:ln>
                  <a:noFill/>
                </a:ln>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Bewusmakingsveldtogte - om mense te herinner dat rommel mense kan benadeel. 
Vrywilliger opruimingsgeleenthede (strand- of rivieropruimings) om 'n stuk pad of gebied skoon te maak. 
Rommelbewustheid by die beplanning van groot buiteluggeleenthede (soos sport).
Voorsiening van meer openbare afvalhouers of straatdromme op gerieflike plekke vir wegdoening en versameling van rommel.
Gereelde diens van straatdromme en afvalhouers - om te verseker dat dit nie oorloop of beskadig word nie.
Rommellokvalle kan opgestel word om rommel vas te vang terwyl dit stormwaterdreine in waterweë verlaat.</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6"/>
        <p:cNvGrpSpPr/>
        <p:nvPr/>
      </p:nvGrpSpPr>
      <p:grpSpPr>
        <a:xfrm>
          <a:off x="0" y="0"/>
          <a:ext cx="0" cy="0"/>
          <a:chOff x="0" y="0"/>
          <a:chExt cx="0" cy="0"/>
        </a:xfrm>
      </p:grpSpPr>
      <p:sp>
        <p:nvSpPr>
          <p:cNvPr id="1657" name="Google Shape;1657;g1078a0c0997_0_390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8" name="Google Shape;1658;g1078a0c0997_0_390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Sien </a:t>
            </a:r>
            <a:r>
              <a:rPr lang="nl-NL"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Les 1 – Werkkaart</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(bladsy 3)                  
</a:t>
            </a:r>
            <a:r>
              <a:rPr lang="nl-NL" sz="1800" b="1"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Breinkaart Aktiwiteit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Laat tyd toe vir leerders om 'n oomblik te neem om na te dink oor wat hulle vandag in die klas oor hulself geleer het. Voltooi die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Breinkaart Aktiwiteit</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in die </a:t>
            </a:r>
            <a:r>
              <a:rPr lang="nl-NL"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Les 1 – Werkkaart</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t>
            </a:r>
            <a:b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b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Daar is geen memo-antwoorde op hierdie vrae nie. Maak seker dat die klas in hierdie tyd stil is. Jy kan selfs 'n instrumentele liedjie speel </a:t>
            </a:r>
            <a:r>
              <a:rPr lang="nl-NL" sz="180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 stilte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 reflektering aan te moedig.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6"/>
        <p:cNvGrpSpPr/>
        <p:nvPr/>
      </p:nvGrpSpPr>
      <p:grpSpPr>
        <a:xfrm>
          <a:off x="0" y="0"/>
          <a:ext cx="0" cy="0"/>
          <a:chOff x="0" y="0"/>
          <a:chExt cx="0" cy="0"/>
        </a:xfrm>
      </p:grpSpPr>
      <p:sp>
        <p:nvSpPr>
          <p:cNvPr id="817" name="Google Shape;817;g1078a0c099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8" name="Google Shape;818;g1078a0c099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Ons gaan vandag met 'n nuwe onderwerp begin wat fokus op omgewingsgesondheidskwessies. 
</a:t>
            </a:r>
            <a:b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b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Voordat ons begin kyk na 'n paar wette en beleide wat in plek is om die omgewingsgesondheid van ons gemeenskap, stad, provinsie en land te beskerm, moet ons eers vinnig hersien van wat ons in Graad 7 oor Omgewingsgesondheid geleer het.  
</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113298e55ce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113298e55ce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a:lnSpc>
                <a:spcPct val="115000"/>
              </a:lnSpc>
              <a:spcAft>
                <a:spcPts val="800"/>
              </a:spcAft>
              <a:buNone/>
            </a:pP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Sien </a:t>
            </a:r>
            <a:r>
              <a:rPr lang="nl-NL" sz="1800" b="1" i="1" u="sng"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Les 1 – Werkkaart </a:t>
            </a: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(bladsy 1)</a:t>
            </a:r>
          </a:p>
          <a:p>
            <a:pPr marL="158750" indent="0" algn="just">
              <a:lnSpc>
                <a:spcPct val="115000"/>
              </a:lnSpc>
              <a:spcAft>
                <a:spcPts val="800"/>
              </a:spcAft>
              <a:buNone/>
            </a:pP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Sien </a:t>
            </a:r>
            <a:r>
              <a:rPr lang="nl-NL" sz="1800" b="1" i="1" u="sng"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Onderwysernota</a:t>
            </a:r>
          </a:p>
          <a:p>
            <a:pPr marL="158750" indent="0" algn="l">
              <a:lnSpc>
                <a:spcPct val="115000"/>
              </a:lnSpc>
              <a:spcAft>
                <a:spcPts val="800"/>
              </a:spcAft>
              <a:buNone/>
            </a:pP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Kom ons dink terug... Wat onthou jy toe jy verlede jaar oor hierdie onderwerp geleer het? 
</a:t>
            </a:r>
            <a:r>
              <a:rPr lang="nl-NL" sz="1800" b="1"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Wat is bewaring? </a:t>
            </a: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a:t>
            </a:r>
            <a:r>
              <a:rPr lang="nl-NL" sz="1800" b="1" i="1"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Bewaring</a:t>
            </a: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is die daad van die beskerming van die aarde se natuurlike hulpbronne vir huidige en toekomstige geslagte.</a:t>
            </a:r>
            <a:b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b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Voorbeeld: 'n Program om vleilande te probeer bewaar.
</a:t>
            </a:r>
            <a:r>
              <a:rPr lang="nl-NL" sz="1800" b="1"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Waarom is dit belangrik? </a:t>
            </a: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Om te beskerm wat ons het en om na ons planeet om te sien, nie net vir onsself nie, maar ook vir toekomstige geslagte. 
</a:t>
            </a:r>
            <a:r>
              <a:rPr lang="nl-NL" sz="1800" b="1"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Watter soort omgewingskwessies staar ons en ons planeet tans in die gesig?</a:t>
            </a:r>
          </a:p>
          <a:p>
            <a:pPr marL="158750" indent="0" algn="l">
              <a:lnSpc>
                <a:spcPct val="115000"/>
              </a:lnSpc>
              <a:spcAft>
                <a:spcPts val="800"/>
              </a:spcAft>
              <a:buNone/>
            </a:pP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Voorbeelde sluit in: </a:t>
            </a:r>
            <a:b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b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1) </a:t>
            </a:r>
            <a:r>
              <a:rPr lang="nl-NL" sz="1800" u="sng"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Klimaatsverandering:</a:t>
            </a:r>
            <a:r>
              <a:rPr lang="nl-NL" sz="1800" u="none"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Dit word </a:t>
            </a: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veroorsaak deur kweekhuisgasse wat hitte van die son opvang en die oppervlak van die aarde verwarm; toename in oseaniese temperature wat mariene habitatte en ekosisteme beïnvloed; styging in globale seevlakke wat verantwoordelik is vir krimpende land, massa vloede en fratsweervoorvalle regoor die wêreld.
2) </a:t>
            </a:r>
            <a:r>
              <a:rPr lang="nl-NL" sz="1800" u="sng"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Besoedeling:</a:t>
            </a:r>
            <a:r>
              <a:rPr lang="nl-NL" sz="1800" u="none"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a:t>
            </a: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Alle soorte water, lug, grond, radioaktiewe, geraas, lig en termiese besoedeling beïnvloed die omgewing en het 'n negatiewe uitwerking op die omgewing en die mens. 
3) </a:t>
            </a:r>
            <a:r>
              <a:rPr lang="nl-NL" sz="1800" u="sng"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Ontbossing:</a:t>
            </a: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Die vernietiging van natuurlike habitatte en gebiede om plek te maak vir mense of vir menslike aktiwiteite, die afsny en skoonmaak van woude.</a:t>
            </a:r>
          </a:p>
          <a:p>
            <a:pPr marL="158750" indent="0" algn="l">
              <a:lnSpc>
                <a:spcPct val="115000"/>
              </a:lnSpc>
              <a:spcAft>
                <a:spcPts val="800"/>
              </a:spcAft>
              <a:buNone/>
            </a:pP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Sien </a:t>
            </a:r>
            <a:r>
              <a:rPr lang="nl-NL" sz="1800" b="1" i="1" u="sng"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Onderwysernota</a:t>
            </a:r>
            <a:r>
              <a:rPr lang="nl-NL" sz="1800" dirty="0">
                <a:ln>
                  <a:noFill/>
                </a:ln>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113298e55ce_0_3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113298e55ce_0_3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Sien </a:t>
            </a:r>
            <a:r>
              <a:rPr lang="nl-NL"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Les 1 – Werkkaart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(bladsy 1)                  
Bou op wat ons in Graad 7 geleer het ...</a:t>
            </a:r>
            <a:b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b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nl-NL" sz="1800" b="1" i="1"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Omgewingsgesondheid </a:t>
            </a:r>
            <a:r>
              <a:rPr lang="nl-NL" sz="1800" b="0" i="0"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fokus op die verhoudings tussen mense en hul omgewing; bevorder menslike gesondheid en welsyn; en bevorder gesonde en veilige gemeenskappe.
Om gesond te wees, moet ons omgewing gesond en goed versorg wees. Ons is afhanklik van ons omgewing vir oorlewing.
Alle vorme van besoedeling en omgewingsbekommernisse word met mekaar verbind om mekaar te beïnvloed, vandaar die behoefte dat hulle almal saam aangepak moet word. 
Ons moet almal saamwerk om na ons planeet om te sien en dit te beskerm.</a:t>
            </a:r>
            <a:r>
              <a:rPr lang="nl-NL" sz="1800" b="1" i="1" dirty="0">
                <a:ln>
                  <a:noFill/>
                </a:ln>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dirty="0"/>
          </a:p>
        </p:txBody>
      </p:sp>
    </p:spTree>
    <p:extLst>
      <p:ext uri="{BB962C8B-B14F-4D97-AF65-F5344CB8AC3E}">
        <p14:creationId xmlns:p14="http://schemas.microsoft.com/office/powerpoint/2010/main" val="10816759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ge4b7ac326b_0_3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1" name="Google Shape;1181;ge4b7ac326b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tab pos="590550" algn="l"/>
              </a:tabLst>
              <a:defRPr/>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Kom ons kyk nou na 'n video genaamd 'EK IS DIE Aarde' 
</a:t>
            </a:r>
            <a:r>
              <a:rPr lang="nl-NL" sz="1800" b="1"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Kyk: </a:t>
            </a:r>
            <a:r>
              <a:rPr lang="en-ZA" sz="1800" b="1"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u="sng" dirty="0">
                <a:ln>
                  <a:noFill/>
                </a:ln>
                <a:solidFill>
                  <a:srgbClr val="0563C1"/>
                </a:solidFill>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hlinkClick r:id="rId3"/>
              </a:rPr>
              <a:t>https://www.youtube.com/watch?v=MuqsIYfCmdc</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Arial" panose="020B0604020202020204" pitchFamily="34" charset="0"/>
                <a:cs typeface="Times New Roman" panose="02020603050405020304" pitchFamily="18" charset="0"/>
              </a:rPr>
              <a:t> (1min 39s)</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lgn="ctr">
              <a:lnSpc>
                <a:spcPct val="107000"/>
              </a:lnSpc>
              <a:spcAft>
                <a:spcPts val="800"/>
              </a:spcAft>
              <a:buNone/>
              <a:tabLst>
                <a:tab pos="590550" algn="l"/>
              </a:tabLst>
            </a:pP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p>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Hierdie video gaan oor ons en ons verbintenis met ons planeet.</a:t>
            </a:r>
          </a:p>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Wat is jou gedagtes? 
Hoe het hierdie video jou laat voel? </a:t>
            </a:r>
          </a:p>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Sien </a:t>
            </a:r>
            <a:r>
              <a:rPr lang="nl-NL"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Onderwysernota</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e4b7ac326b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5" name="Google Shape;975;ge4b7ac326b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Sien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Les 1 – </a:t>
            </a:r>
            <a:r>
              <a:rPr lang="en-ZA" sz="1800" b="1" i="1" u="sng"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Werkkaart</a:t>
            </a:r>
            <a:r>
              <a:rPr lang="en-ZA"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bladsy</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1)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Waarom</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is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omgewingsgesondheid</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belangrik</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Skoon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lug, water,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plante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voedselvoorrade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is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noodsaaklik</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vir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persoonlike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gesondheid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welstand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verhouding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tussen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omgewing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mensdom</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is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interafhanklikheid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elkeen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affekteer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ander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Daarom</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net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soos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optrede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keuses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omgewing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beïnvloed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beïnvloed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gesondheid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van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planeet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persoonlike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gesondheid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welstand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sowel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dié</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gemeenskappe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gesinne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ekonomieë</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Hoe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affekteer</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'n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ongesonde</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planeet</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mens</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b="1"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negatief</a:t>
            </a:r>
            <a:r>
              <a:rPr lang="en-ZA"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t>
            </a:r>
          </a:p>
          <a:p>
            <a:pPr marL="158750" indent="0">
              <a:buNone/>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u="sng"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Voorbeeld</a:t>
            </a:r>
            <a:r>
              <a:rPr lang="en-ZA" sz="1800"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1:</a:t>
            </a:r>
            <a:r>
              <a:rPr lang="en-ZA" sz="1800" u="none"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Lugtoksiene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is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meestal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mensgemaakte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besoedelingstowwe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wat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afkomstig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is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middels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soos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petrol,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droogskoonmaakfasiliteite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verfoplosmiddels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wat lug-, water-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voedselvoorrade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besoedel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Dit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is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alles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sleg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vir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omgewing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maar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ook</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sleg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vir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wanneer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dit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inasem</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of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verbruik</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wanneer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eet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of drink. 
Die EPA (</a:t>
            </a:r>
            <a:r>
              <a:rPr lang="en-ZA" sz="1800"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Environmental Protection Agency</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waarsku</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dat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blootstelling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aan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giftige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lugbesoedeling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risiko</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vir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kanker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kan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verhoog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asook</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immuun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neurologiese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voortplantings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respiratoriese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stelsels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kan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beskadig</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u="sng"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Voorbeeld</a:t>
            </a:r>
            <a:r>
              <a:rPr lang="en-ZA" sz="1800"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2:</a:t>
            </a:r>
            <a:r>
              <a:rPr lang="en-ZA" sz="1800" u="none"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Watervoorrade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word op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verskillende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maniere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deur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mense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besmet</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insluitend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chemikalieë</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fabrieke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rou</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riool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of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rommel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vullis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wat in riviere of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strome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gegooi</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word. </a:t>
            </a:r>
            <a:b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b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Volgens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die EPA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kan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besmette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water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baie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gesondheidsgevolge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veroorsaak</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insluitend</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p>
          <a:p>
            <a:pPr marL="457200" indent="-298450">
              <a:buFont typeface="Wingdings" panose="05000000000000000000" pitchFamily="2" charset="2"/>
              <a:buChar char="Ø"/>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gastro-</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intestinale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siektes</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verhoogde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risiko</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van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kanker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lewer</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nierskade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sentrale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senuweestelsel</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probleme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reproduktiewe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probleme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anemie</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p>
          <a:p>
            <a:pPr marL="158750" indent="0">
              <a:buNone/>
            </a:pP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Sien</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r>
              <a:rPr lang="en-ZA" sz="1800" b="1" i="1" u="sng" dirty="0" err="1">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Onderwysernota</a:t>
            </a:r>
            <a: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t>
            </a:r>
            <a:endParaRPr dirty="0"/>
          </a:p>
        </p:txBody>
      </p:sp>
    </p:spTree>
    <p:extLst>
      <p:ext uri="{BB962C8B-B14F-4D97-AF65-F5344CB8AC3E}">
        <p14:creationId xmlns:p14="http://schemas.microsoft.com/office/powerpoint/2010/main" val="17320278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ge4b7ac326b_0_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9" name="Google Shape;1269;ge4b7ac326b_0_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Omdat die gesondheid van die omgewing so belangrik is, het Suid-Afrika verskeie regeringsdepartemente wat vir die omgewing verantwoordelik is. </a:t>
            </a:r>
            <a:b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br>
            <a:b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b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Die belangrikste is:</a:t>
            </a:r>
          </a:p>
          <a:p>
            <a:pPr marL="158750" indent="0">
              <a:lnSpc>
                <a:spcPct val="107000"/>
              </a:lnSpc>
              <a:spcAft>
                <a:spcPts val="800"/>
              </a:spcAft>
              <a:buNone/>
              <a:tabLst>
                <a:tab pos="590550" algn="l"/>
              </a:tabLst>
            </a:pPr>
            <a:endPar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endParaRPr>
          </a:p>
          <a:p>
            <a:pPr marL="457200" indent="-298450">
              <a:lnSpc>
                <a:spcPct val="107000"/>
              </a:lnSpc>
              <a:spcAft>
                <a:spcPts val="800"/>
              </a:spcAft>
              <a:buFont typeface="Arial" panose="020B0604020202020204" pitchFamily="34" charset="0"/>
              <a:buChar char="•"/>
              <a:tabLst>
                <a:tab pos="590550" algn="l"/>
              </a:tabLst>
            </a:pP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Departement van Bosbou, Visserye en die Omgewing (DBVO)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Departement van Water en Sanitasie (DWS)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hanteer dinge soos: gronddegradasie en besoedeling van water.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Die Departement van Indiensneming en Arbeid (DIA)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verseker dat alle werknemers veilige werksomstandighede het.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Die Departement van Gesondheid (DG)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 munisipaliteite is verantwoordelik vir higiëne en afvalbestuur.</a:t>
            </a:r>
          </a:p>
          <a:p>
            <a:pPr marL="457200" indent="-298450">
              <a:lnSpc>
                <a:spcPct val="107000"/>
              </a:lnSpc>
              <a:spcAft>
                <a:spcPts val="800"/>
              </a:spcAft>
              <a:buFont typeface="Arial" panose="020B0604020202020204" pitchFamily="34" charset="0"/>
              <a:buChar char="•"/>
              <a:tabLst>
                <a:tab pos="590550" algn="l"/>
              </a:tabLst>
            </a:pPr>
            <a:endPar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Font typeface="Arial" panose="020B0604020202020204" pitchFamily="34" charset="0"/>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Elke departement hou toesig / is verantwoordelik om na sekere aspekte van ons omgewing om te sien om te verseker dat dit nie uitgebuit of benadeel word op 'n manier wat onherstelbare skade aan ‘n gebied sal veroorsaak of omliggende gemeenskappe negatief sal beïnvloed nie.</a:t>
            </a:r>
          </a:p>
          <a:p>
            <a:pPr marL="158750" indent="0">
              <a:lnSpc>
                <a:spcPct val="107000"/>
              </a:lnSpc>
              <a:spcAft>
                <a:spcPts val="800"/>
              </a:spcAft>
              <a:buFont typeface="Arial" panose="020B0604020202020204" pitchFamily="34" charset="0"/>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nl-NL" sz="1800" i="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Let wel: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Ander Nasionale departemente kan ook verdeling(s) insluit wat verband hou met hul impak op die omgewing.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e4b7ac326b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5" name="Google Shape;975;ge4b7ac326b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nSpc>
                <a:spcPct val="107000"/>
              </a:lnSpc>
              <a:spcAft>
                <a:spcPts val="800"/>
              </a:spcAft>
              <a:buNone/>
              <a:tabLst>
                <a:tab pos="590550" algn="l"/>
              </a:tabLst>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Wêreldwyd is verskeie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wette en beleide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deur regerings ingestel om die omgewing te beskerm.  
Suid-Afrika het baie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internasionale ooreenkomste en protokolle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[kontraktuele reëls of gedrag] rakende die omgewing onderteken. Hierdie ooreenkomste en protokolle verplig ons om verantwoordelik op te tree in sake wat verband hou met klimaatsverandering en oorgrensbewegings van gevaarlike afval. 
Die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Handves van Menseregte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(in ons Grondwet) bepaal dat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elke persoon die reg het op 'n omgewing wat nie skadelik vir hul gesondheid of welstand is nie</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asook om die omgewing tot voordeel van almal te beskerm</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ge4b7ac326b_0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5" name="Google Shape;975;ge4b7ac326b_0_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defRPr/>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Sien </a:t>
            </a:r>
            <a:r>
              <a:rPr lang="nl-NL" sz="1800" b="1" i="1" u="sng"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Les 1 – Werkkaart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(bladsy 1)      </a:t>
            </a:r>
          </a:p>
          <a:p>
            <a:pPr marL="158750" marR="0" lvl="0" indent="0" algn="l" defTabSz="914400" rtl="0" eaLnBrk="1" fontAlgn="auto" latinLnBrk="0" hangingPunct="1">
              <a:lnSpc>
                <a:spcPct val="107000"/>
              </a:lnSpc>
              <a:spcBef>
                <a:spcPts val="0"/>
              </a:spcBef>
              <a:spcAft>
                <a:spcPts val="800"/>
              </a:spcAft>
              <a:buClr>
                <a:srgbClr val="000000"/>
              </a:buClr>
              <a:buSzPts val="1100"/>
              <a:buFont typeface="Arial"/>
              <a:buNone/>
              <a:tabLst/>
              <a:defRPr/>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            
Afgesien van die Handves van Menseregte, is 'n baie belangrike stuk wetgewing wat die omgewing in Suid-Afrika beskerm, die Wet op Nationale Omgewingsbestuur (WNO).
Die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WNO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maak toelaes vir al die verskillende omgewingsgesondheidsake. Hierdie wet definieer die omgewing as die omgewing waarin mense bestaan en sluit die land, water en atmosfeer in. Dit gaan voort om in Artikel 24 te sê dat die regering 'n rol moet speel in die beskerming van hierdie omgewing.
Die </a:t>
            </a:r>
            <a:r>
              <a:rPr lang="nl-NL" sz="1800" b="1"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Nasionale Omgewingsbestuurswet </a:t>
            </a: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Times New Roman" panose="02020603050405020304" pitchFamily="18" charset="0"/>
              </a:rPr>
              <a:t>sit riglyne vir omgewingsversorging en -beskerming uiteen. Dit het ook baie te doen met die instel van internasionale ooreenkomste en om seker te maak dat ons die regte dinge doen.
‘n Aantal wette val onder / binne die WNO. Dit sluit die volgende in:</a:t>
            </a:r>
            <a:br>
              <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br>
            <a:endParaRPr lang="en-ZA"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endParaRPr>
          </a:p>
          <a:p>
            <a:pPr>
              <a:lnSpc>
                <a:spcPct val="107000"/>
              </a:lnSpc>
              <a:spcAft>
                <a:spcPts val="800"/>
              </a:spcAft>
              <a:buFont typeface="Wingdings" panose="05000000000000000000" pitchFamily="2" charset="2"/>
              <a:buChar char="v"/>
            </a:pPr>
            <a:r>
              <a:rPr lang="nl-NL" sz="1800" dirty="0">
                <a:latin typeface="Arial Rounded MT Bold" panose="020F0704030504030204" pitchFamily="34" charset="0"/>
                <a:ea typeface="Calibri" panose="020F0502020204030204" pitchFamily="34" charset="0"/>
                <a:cs typeface="Times New Roman" panose="02020603050405020304" pitchFamily="18" charset="0"/>
              </a:rPr>
              <a:t>Wet op Luggehalte
Die Wet op Afval
Wet op Biodiversiteit
Wet op Beskermde Gebiede
Die Wet op Kusbestuur
Wet op Mariene Lewende Hulpbronne
Wet op Omgewingsbewaring</a:t>
            </a:r>
            <a:endParaRPr lang="en-ZA" sz="1800" dirty="0">
              <a:effectLst/>
              <a:latin typeface="Arial Rounded MT Bold" panose="020F0704030504030204" pitchFamily="34" charset="0"/>
              <a:ea typeface="Calibri" panose="020F0502020204030204" pitchFamily="34" charset="0"/>
              <a:cs typeface="Times New Roman" panose="02020603050405020304" pitchFamily="18" charset="0"/>
            </a:endParaRPr>
          </a:p>
          <a:p>
            <a:pPr marL="158750" indent="0">
              <a:lnSpc>
                <a:spcPct val="107000"/>
              </a:lnSpc>
              <a:spcAft>
                <a:spcPts val="800"/>
              </a:spcAft>
              <a:buNone/>
              <a:tabLst>
                <a:tab pos="590550" algn="l"/>
              </a:tabLs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a:p>
            <a:pPr marL="158750" indent="0">
              <a:buNone/>
            </a:pPr>
            <a:r>
              <a:rPr lang="nl-NL" sz="1800" dirty="0">
                <a:ln>
                  <a:noFill/>
                </a:ln>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rPr>
              <a:t>Om die bogenoemde wette af te dwing, word omgewingsgesondheidsbeamptes aangestel om te verseker dat besighede en individue aan die vereistes van hierdie wette voldoen. Enigiemand wat nie daaraan voldoen nie, kry 'n nakomingsbevel met 'n boete en hulle is verantwoordelik vir die opruiming van enige besoedeling op eie koste. As hulle dit nie doen nie, word verdere boetes uitgereik en hulle kan strafregtelik aangekla word.
</a:t>
            </a:r>
            <a:endParaRPr dirty="0"/>
          </a:p>
        </p:txBody>
      </p:sp>
    </p:spTree>
    <p:extLst>
      <p:ext uri="{BB962C8B-B14F-4D97-AF65-F5344CB8AC3E}">
        <p14:creationId xmlns:p14="http://schemas.microsoft.com/office/powerpoint/2010/main" val="859682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05750" y="649850"/>
            <a:ext cx="7732500" cy="1558800"/>
          </a:xfrm>
          <a:prstGeom prst="rect">
            <a:avLst/>
          </a:prstGeom>
        </p:spPr>
        <p:txBody>
          <a:bodyPr spcFirstLastPara="1" wrap="square" lIns="91425" tIns="91425" rIns="91425" bIns="91425" anchor="ctr" anchorCtr="0">
            <a:noAutofit/>
          </a:bodyPr>
          <a:lstStyle>
            <a:lvl1pPr lvl="0" algn="ctr">
              <a:lnSpc>
                <a:spcPct val="70000"/>
              </a:lnSpc>
              <a:spcBef>
                <a:spcPts val="0"/>
              </a:spcBef>
              <a:spcAft>
                <a:spcPts val="0"/>
              </a:spcAft>
              <a:buSzPts val="5200"/>
              <a:buNone/>
              <a:defRPr sz="6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2015100" y="2408525"/>
            <a:ext cx="5113800" cy="2286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1475877" y="2197640"/>
            <a:ext cx="2533894" cy="1429792"/>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7988029" y="-501079"/>
            <a:ext cx="1427542" cy="778768"/>
          </a:xfrm>
          <a:custGeom>
            <a:avLst/>
            <a:gdLst/>
            <a:ahLst/>
            <a:cxnLst/>
            <a:rect l="l" t="t" r="r" b="b"/>
            <a:pathLst>
              <a:path w="29815" h="16265" extrusionOk="0">
                <a:moveTo>
                  <a:pt x="14574" y="206"/>
                </a:moveTo>
                <a:cubicBezTo>
                  <a:pt x="14853" y="206"/>
                  <a:pt x="15127" y="221"/>
                  <a:pt x="15382" y="247"/>
                </a:cubicBezTo>
                <a:cubicBezTo>
                  <a:pt x="17189" y="439"/>
                  <a:pt x="18625" y="1146"/>
                  <a:pt x="19775" y="2416"/>
                </a:cubicBezTo>
                <a:cubicBezTo>
                  <a:pt x="20296" y="2989"/>
                  <a:pt x="20738" y="3553"/>
                  <a:pt x="21117" y="4123"/>
                </a:cubicBezTo>
                <a:cubicBezTo>
                  <a:pt x="21266" y="4353"/>
                  <a:pt x="21367" y="4466"/>
                  <a:pt x="21502" y="4473"/>
                </a:cubicBezTo>
                <a:cubicBezTo>
                  <a:pt x="21645" y="4466"/>
                  <a:pt x="21753" y="4360"/>
                  <a:pt x="21909" y="4146"/>
                </a:cubicBezTo>
                <a:cubicBezTo>
                  <a:pt x="22152" y="3823"/>
                  <a:pt x="22488" y="3602"/>
                  <a:pt x="22930" y="3481"/>
                </a:cubicBezTo>
                <a:cubicBezTo>
                  <a:pt x="23373" y="3362"/>
                  <a:pt x="23778" y="3301"/>
                  <a:pt x="24160" y="3301"/>
                </a:cubicBezTo>
                <a:cubicBezTo>
                  <a:pt x="24531" y="3301"/>
                  <a:pt x="24879" y="3358"/>
                  <a:pt x="25216" y="3474"/>
                </a:cubicBezTo>
                <a:cubicBezTo>
                  <a:pt x="26545" y="3931"/>
                  <a:pt x="27237" y="5030"/>
                  <a:pt x="27073" y="6423"/>
                </a:cubicBezTo>
                <a:cubicBezTo>
                  <a:pt x="27037" y="6710"/>
                  <a:pt x="27023" y="6852"/>
                  <a:pt x="27109" y="6944"/>
                </a:cubicBezTo>
                <a:cubicBezTo>
                  <a:pt x="27187" y="7037"/>
                  <a:pt x="27316" y="7044"/>
                  <a:pt x="27564" y="7044"/>
                </a:cubicBezTo>
                <a:lnTo>
                  <a:pt x="27616" y="7044"/>
                </a:lnTo>
                <a:cubicBezTo>
                  <a:pt x="28708" y="7044"/>
                  <a:pt x="29458" y="7765"/>
                  <a:pt x="29544" y="8895"/>
                </a:cubicBezTo>
                <a:cubicBezTo>
                  <a:pt x="29607" y="9772"/>
                  <a:pt x="29301" y="10629"/>
                  <a:pt x="28687" y="11315"/>
                </a:cubicBezTo>
                <a:cubicBezTo>
                  <a:pt x="28051" y="12030"/>
                  <a:pt x="27136" y="12451"/>
                  <a:pt x="26193" y="12485"/>
                </a:cubicBezTo>
                <a:cubicBezTo>
                  <a:pt x="26091" y="12489"/>
                  <a:pt x="25991" y="12492"/>
                  <a:pt x="25891" y="12492"/>
                </a:cubicBezTo>
                <a:cubicBezTo>
                  <a:pt x="24736" y="12492"/>
                  <a:pt x="23739" y="12216"/>
                  <a:pt x="22844" y="11658"/>
                </a:cubicBezTo>
                <a:cubicBezTo>
                  <a:pt x="22831" y="11651"/>
                  <a:pt x="22808" y="11637"/>
                  <a:pt x="22795" y="11622"/>
                </a:cubicBezTo>
                <a:cubicBezTo>
                  <a:pt x="22745" y="11586"/>
                  <a:pt x="22664" y="11529"/>
                  <a:pt x="22568" y="11529"/>
                </a:cubicBezTo>
                <a:cubicBezTo>
                  <a:pt x="22512" y="11529"/>
                  <a:pt x="22451" y="11548"/>
                  <a:pt x="22389" y="11601"/>
                </a:cubicBezTo>
                <a:cubicBezTo>
                  <a:pt x="22251" y="11723"/>
                  <a:pt x="22303" y="11879"/>
                  <a:pt x="22330" y="11971"/>
                </a:cubicBezTo>
                <a:lnTo>
                  <a:pt x="22337" y="12000"/>
                </a:lnTo>
                <a:cubicBezTo>
                  <a:pt x="22574" y="12785"/>
                  <a:pt x="22337" y="13457"/>
                  <a:pt x="21624" y="14050"/>
                </a:cubicBezTo>
                <a:cubicBezTo>
                  <a:pt x="19995" y="15391"/>
                  <a:pt x="18359" y="16056"/>
                  <a:pt x="16666" y="16056"/>
                </a:cubicBezTo>
                <a:cubicBezTo>
                  <a:pt x="16051" y="16056"/>
                  <a:pt x="15428" y="15968"/>
                  <a:pt x="14796" y="15793"/>
                </a:cubicBezTo>
                <a:cubicBezTo>
                  <a:pt x="14033" y="15586"/>
                  <a:pt x="13082" y="15221"/>
                  <a:pt x="12482" y="14321"/>
                </a:cubicBezTo>
                <a:cubicBezTo>
                  <a:pt x="12419" y="14228"/>
                  <a:pt x="12304" y="14136"/>
                  <a:pt x="12191" y="14136"/>
                </a:cubicBezTo>
                <a:cubicBezTo>
                  <a:pt x="12176" y="14136"/>
                  <a:pt x="12162" y="14143"/>
                  <a:pt x="12148" y="14143"/>
                </a:cubicBezTo>
                <a:cubicBezTo>
                  <a:pt x="12090" y="14150"/>
                  <a:pt x="11997" y="14192"/>
                  <a:pt x="11968" y="14350"/>
                </a:cubicBezTo>
                <a:cubicBezTo>
                  <a:pt x="11876" y="14772"/>
                  <a:pt x="11548" y="14885"/>
                  <a:pt x="11197" y="15007"/>
                </a:cubicBezTo>
                <a:lnTo>
                  <a:pt x="11127" y="15036"/>
                </a:lnTo>
                <a:cubicBezTo>
                  <a:pt x="10647" y="15207"/>
                  <a:pt x="10141" y="15294"/>
                  <a:pt x="9613" y="15294"/>
                </a:cubicBezTo>
                <a:cubicBezTo>
                  <a:pt x="9261" y="15294"/>
                  <a:pt x="8898" y="15255"/>
                  <a:pt x="8527" y="15178"/>
                </a:cubicBezTo>
                <a:cubicBezTo>
                  <a:pt x="7462" y="14950"/>
                  <a:pt x="6499" y="14456"/>
                  <a:pt x="5656" y="13701"/>
                </a:cubicBezTo>
                <a:cubicBezTo>
                  <a:pt x="4878" y="12993"/>
                  <a:pt x="4492" y="12280"/>
                  <a:pt x="4463" y="11466"/>
                </a:cubicBezTo>
                <a:cubicBezTo>
                  <a:pt x="4456" y="11301"/>
                  <a:pt x="4413" y="11186"/>
                  <a:pt x="4321" y="11130"/>
                </a:cubicBezTo>
                <a:cubicBezTo>
                  <a:pt x="4277" y="11096"/>
                  <a:pt x="4223" y="11080"/>
                  <a:pt x="4161" y="11080"/>
                </a:cubicBezTo>
                <a:cubicBezTo>
                  <a:pt x="4103" y="11080"/>
                  <a:pt x="4037" y="11095"/>
                  <a:pt x="3964" y="11123"/>
                </a:cubicBezTo>
                <a:cubicBezTo>
                  <a:pt x="3879" y="11150"/>
                  <a:pt x="3800" y="11186"/>
                  <a:pt x="3728" y="11229"/>
                </a:cubicBezTo>
                <a:cubicBezTo>
                  <a:pt x="3671" y="11258"/>
                  <a:pt x="3622" y="11286"/>
                  <a:pt x="3563" y="11308"/>
                </a:cubicBezTo>
                <a:cubicBezTo>
                  <a:pt x="3214" y="11454"/>
                  <a:pt x="2875" y="11524"/>
                  <a:pt x="2554" y="11524"/>
                </a:cubicBezTo>
                <a:cubicBezTo>
                  <a:pt x="1728" y="11524"/>
                  <a:pt x="1029" y="11052"/>
                  <a:pt x="622" y="10172"/>
                </a:cubicBezTo>
                <a:cubicBezTo>
                  <a:pt x="228" y="9315"/>
                  <a:pt x="214" y="8401"/>
                  <a:pt x="564" y="7380"/>
                </a:cubicBezTo>
                <a:cubicBezTo>
                  <a:pt x="794" y="6710"/>
                  <a:pt x="1193" y="6144"/>
                  <a:pt x="1743" y="5709"/>
                </a:cubicBezTo>
                <a:cubicBezTo>
                  <a:pt x="2844" y="4847"/>
                  <a:pt x="4105" y="4409"/>
                  <a:pt x="5499" y="4409"/>
                </a:cubicBezTo>
                <a:cubicBezTo>
                  <a:pt x="5606" y="4409"/>
                  <a:pt x="5713" y="4411"/>
                  <a:pt x="5820" y="4416"/>
                </a:cubicBezTo>
                <a:cubicBezTo>
                  <a:pt x="6391" y="4446"/>
                  <a:pt x="6977" y="4531"/>
                  <a:pt x="7413" y="4996"/>
                </a:cubicBezTo>
                <a:cubicBezTo>
                  <a:pt x="7500" y="5088"/>
                  <a:pt x="7579" y="5109"/>
                  <a:pt x="7638" y="5109"/>
                </a:cubicBezTo>
                <a:cubicBezTo>
                  <a:pt x="7662" y="5109"/>
                  <a:pt x="7682" y="5106"/>
                  <a:pt x="7699" y="5102"/>
                </a:cubicBezTo>
                <a:cubicBezTo>
                  <a:pt x="7762" y="5081"/>
                  <a:pt x="7848" y="5016"/>
                  <a:pt x="7884" y="4831"/>
                </a:cubicBezTo>
                <a:cubicBezTo>
                  <a:pt x="7891" y="4781"/>
                  <a:pt x="7891" y="4730"/>
                  <a:pt x="7891" y="4680"/>
                </a:cubicBezTo>
                <a:lnTo>
                  <a:pt x="7884" y="4631"/>
                </a:lnTo>
                <a:cubicBezTo>
                  <a:pt x="7898" y="3496"/>
                  <a:pt x="8398" y="2567"/>
                  <a:pt x="9420" y="1796"/>
                </a:cubicBezTo>
                <a:cubicBezTo>
                  <a:pt x="10583" y="917"/>
                  <a:pt x="11977" y="425"/>
                  <a:pt x="13797" y="247"/>
                </a:cubicBezTo>
                <a:cubicBezTo>
                  <a:pt x="14054" y="219"/>
                  <a:pt x="14317" y="206"/>
                  <a:pt x="14574" y="206"/>
                </a:cubicBezTo>
                <a:close/>
                <a:moveTo>
                  <a:pt x="14558" y="0"/>
                </a:moveTo>
                <a:cubicBezTo>
                  <a:pt x="14298" y="0"/>
                  <a:pt x="14034" y="13"/>
                  <a:pt x="13776" y="39"/>
                </a:cubicBezTo>
                <a:cubicBezTo>
                  <a:pt x="11912" y="224"/>
                  <a:pt x="10491" y="732"/>
                  <a:pt x="9298" y="1631"/>
                </a:cubicBezTo>
                <a:cubicBezTo>
                  <a:pt x="8234" y="2432"/>
                  <a:pt x="7692" y="3438"/>
                  <a:pt x="7683" y="4631"/>
                </a:cubicBezTo>
                <a:lnTo>
                  <a:pt x="7683" y="4687"/>
                </a:lnTo>
                <a:cubicBezTo>
                  <a:pt x="7683" y="4730"/>
                  <a:pt x="7683" y="4766"/>
                  <a:pt x="7677" y="4802"/>
                </a:cubicBezTo>
                <a:cubicBezTo>
                  <a:pt x="7663" y="4874"/>
                  <a:pt x="7641" y="4901"/>
                  <a:pt x="7634" y="4901"/>
                </a:cubicBezTo>
                <a:cubicBezTo>
                  <a:pt x="7634" y="4901"/>
                  <a:pt x="7606" y="4895"/>
                  <a:pt x="7563" y="4852"/>
                </a:cubicBezTo>
                <a:cubicBezTo>
                  <a:pt x="7077" y="4338"/>
                  <a:pt x="6441" y="4238"/>
                  <a:pt x="5827" y="4209"/>
                </a:cubicBezTo>
                <a:cubicBezTo>
                  <a:pt x="5721" y="4204"/>
                  <a:pt x="5615" y="4202"/>
                  <a:pt x="5510" y="4202"/>
                </a:cubicBezTo>
                <a:cubicBezTo>
                  <a:pt x="4065" y="4202"/>
                  <a:pt x="2759" y="4653"/>
                  <a:pt x="1615" y="5544"/>
                </a:cubicBezTo>
                <a:cubicBezTo>
                  <a:pt x="1035" y="6009"/>
                  <a:pt x="614" y="6602"/>
                  <a:pt x="372" y="7309"/>
                </a:cubicBezTo>
                <a:cubicBezTo>
                  <a:pt x="0" y="8388"/>
                  <a:pt x="22" y="9351"/>
                  <a:pt x="435" y="10257"/>
                </a:cubicBezTo>
                <a:cubicBezTo>
                  <a:pt x="875" y="11210"/>
                  <a:pt x="1658" y="11727"/>
                  <a:pt x="2566" y="11727"/>
                </a:cubicBezTo>
                <a:cubicBezTo>
                  <a:pt x="2910" y="11727"/>
                  <a:pt x="3273" y="11653"/>
                  <a:pt x="3642" y="11500"/>
                </a:cubicBezTo>
                <a:cubicBezTo>
                  <a:pt x="3699" y="11473"/>
                  <a:pt x="3764" y="11443"/>
                  <a:pt x="3820" y="11407"/>
                </a:cubicBezTo>
                <a:cubicBezTo>
                  <a:pt x="3892" y="11371"/>
                  <a:pt x="3964" y="11337"/>
                  <a:pt x="4035" y="11315"/>
                </a:cubicBezTo>
                <a:cubicBezTo>
                  <a:pt x="4082" y="11297"/>
                  <a:pt x="4124" y="11288"/>
                  <a:pt x="4156" y="11288"/>
                </a:cubicBezTo>
                <a:cubicBezTo>
                  <a:pt x="4178" y="11288"/>
                  <a:pt x="4195" y="11292"/>
                  <a:pt x="4206" y="11301"/>
                </a:cubicBezTo>
                <a:cubicBezTo>
                  <a:pt x="4235" y="11322"/>
                  <a:pt x="4256" y="11380"/>
                  <a:pt x="4256" y="11473"/>
                </a:cubicBezTo>
                <a:cubicBezTo>
                  <a:pt x="4292" y="12350"/>
                  <a:pt x="4693" y="13108"/>
                  <a:pt x="5521" y="13850"/>
                </a:cubicBezTo>
                <a:cubicBezTo>
                  <a:pt x="6384" y="14628"/>
                  <a:pt x="7384" y="15142"/>
                  <a:pt x="8484" y="15378"/>
                </a:cubicBezTo>
                <a:cubicBezTo>
                  <a:pt x="8869" y="15458"/>
                  <a:pt x="9246" y="15498"/>
                  <a:pt x="9613" y="15498"/>
                </a:cubicBezTo>
                <a:cubicBezTo>
                  <a:pt x="10165" y="15498"/>
                  <a:pt x="10695" y="15408"/>
                  <a:pt x="11197" y="15228"/>
                </a:cubicBezTo>
                <a:lnTo>
                  <a:pt x="11269" y="15200"/>
                </a:lnTo>
                <a:cubicBezTo>
                  <a:pt x="11634" y="15072"/>
                  <a:pt x="12054" y="14921"/>
                  <a:pt x="12169" y="14393"/>
                </a:cubicBezTo>
                <a:cubicBezTo>
                  <a:pt x="12176" y="14357"/>
                  <a:pt x="12182" y="14350"/>
                  <a:pt x="12182" y="14343"/>
                </a:cubicBezTo>
                <a:cubicBezTo>
                  <a:pt x="12198" y="14343"/>
                  <a:pt x="12261" y="14364"/>
                  <a:pt x="12311" y="14436"/>
                </a:cubicBezTo>
                <a:cubicBezTo>
                  <a:pt x="12954" y="15392"/>
                  <a:pt x="13948" y="15771"/>
                  <a:pt x="14739" y="15992"/>
                </a:cubicBezTo>
                <a:cubicBezTo>
                  <a:pt x="15396" y="16170"/>
                  <a:pt x="16039" y="16265"/>
                  <a:pt x="16668" y="16265"/>
                </a:cubicBezTo>
                <a:cubicBezTo>
                  <a:pt x="18411" y="16265"/>
                  <a:pt x="20082" y="15586"/>
                  <a:pt x="21753" y="14208"/>
                </a:cubicBezTo>
                <a:cubicBezTo>
                  <a:pt x="22531" y="13572"/>
                  <a:pt x="22795" y="12808"/>
                  <a:pt x="22538" y="11937"/>
                </a:cubicBezTo>
                <a:lnTo>
                  <a:pt x="22524" y="11908"/>
                </a:lnTo>
                <a:cubicBezTo>
                  <a:pt x="22495" y="11808"/>
                  <a:pt x="22495" y="11786"/>
                  <a:pt x="22524" y="11757"/>
                </a:cubicBezTo>
                <a:cubicBezTo>
                  <a:pt x="22542" y="11743"/>
                  <a:pt x="22554" y="11735"/>
                  <a:pt x="22570" y="11735"/>
                </a:cubicBezTo>
                <a:cubicBezTo>
                  <a:pt x="22593" y="11735"/>
                  <a:pt x="22621" y="11752"/>
                  <a:pt x="22680" y="11793"/>
                </a:cubicBezTo>
                <a:cubicBezTo>
                  <a:pt x="22695" y="11808"/>
                  <a:pt x="22716" y="11822"/>
                  <a:pt x="22731" y="11829"/>
                </a:cubicBezTo>
                <a:cubicBezTo>
                  <a:pt x="23663" y="12411"/>
                  <a:pt x="24706" y="12698"/>
                  <a:pt x="25909" y="12698"/>
                </a:cubicBezTo>
                <a:cubicBezTo>
                  <a:pt x="26006" y="12698"/>
                  <a:pt x="26103" y="12696"/>
                  <a:pt x="26202" y="12693"/>
                </a:cubicBezTo>
                <a:cubicBezTo>
                  <a:pt x="27201" y="12657"/>
                  <a:pt x="28164" y="12208"/>
                  <a:pt x="28836" y="11450"/>
                </a:cubicBezTo>
                <a:cubicBezTo>
                  <a:pt x="29493" y="10722"/>
                  <a:pt x="29815" y="9808"/>
                  <a:pt x="29750" y="8879"/>
                </a:cubicBezTo>
                <a:cubicBezTo>
                  <a:pt x="29657" y="7637"/>
                  <a:pt x="28822" y="6838"/>
                  <a:pt x="27623" y="6838"/>
                </a:cubicBezTo>
                <a:lnTo>
                  <a:pt x="27616" y="6838"/>
                </a:lnTo>
                <a:cubicBezTo>
                  <a:pt x="27445" y="6838"/>
                  <a:pt x="27287" y="6838"/>
                  <a:pt x="27258" y="6809"/>
                </a:cubicBezTo>
                <a:cubicBezTo>
                  <a:pt x="27237" y="6780"/>
                  <a:pt x="27251" y="6624"/>
                  <a:pt x="27273" y="6453"/>
                </a:cubicBezTo>
                <a:cubicBezTo>
                  <a:pt x="27451" y="4953"/>
                  <a:pt x="26708" y="3767"/>
                  <a:pt x="25280" y="3282"/>
                </a:cubicBezTo>
                <a:cubicBezTo>
                  <a:pt x="24916" y="3157"/>
                  <a:pt x="24542" y="3094"/>
                  <a:pt x="24147" y="3094"/>
                </a:cubicBezTo>
                <a:cubicBezTo>
                  <a:pt x="23752" y="3094"/>
                  <a:pt x="23334" y="3157"/>
                  <a:pt x="22880" y="3282"/>
                </a:cubicBezTo>
                <a:cubicBezTo>
                  <a:pt x="22389" y="3417"/>
                  <a:pt x="22017" y="3659"/>
                  <a:pt x="21746" y="4024"/>
                </a:cubicBezTo>
                <a:cubicBezTo>
                  <a:pt x="21624" y="4188"/>
                  <a:pt x="21545" y="4259"/>
                  <a:pt x="21509" y="4267"/>
                </a:cubicBezTo>
                <a:cubicBezTo>
                  <a:pt x="21453" y="4267"/>
                  <a:pt x="21331" y="4074"/>
                  <a:pt x="21288" y="4010"/>
                </a:cubicBezTo>
                <a:cubicBezTo>
                  <a:pt x="20903" y="3431"/>
                  <a:pt x="20452" y="2860"/>
                  <a:pt x="19924" y="2274"/>
                </a:cubicBezTo>
                <a:cubicBezTo>
                  <a:pt x="18738" y="968"/>
                  <a:pt x="17261" y="240"/>
                  <a:pt x="15404" y="46"/>
                </a:cubicBezTo>
                <a:cubicBezTo>
                  <a:pt x="15139" y="16"/>
                  <a:pt x="14852" y="0"/>
                  <a:pt x="145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525585" y="-932325"/>
            <a:ext cx="1349353" cy="1429775"/>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8644274" y="2229759"/>
            <a:ext cx="1218453" cy="683985"/>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flipH="1">
            <a:off x="-394676" y="4721209"/>
            <a:ext cx="1218453" cy="683985"/>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988000" y="4450429"/>
            <a:ext cx="1427589" cy="1512674"/>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399"/>
        <p:cNvGrpSpPr/>
        <p:nvPr/>
      </p:nvGrpSpPr>
      <p:grpSpPr>
        <a:xfrm>
          <a:off x="0" y="0"/>
          <a:ext cx="0" cy="0"/>
          <a:chOff x="0" y="0"/>
          <a:chExt cx="0" cy="0"/>
        </a:xfrm>
      </p:grpSpPr>
      <p:sp>
        <p:nvSpPr>
          <p:cNvPr id="400" name="Google Shape;400;p14"/>
          <p:cNvSpPr txBox="1">
            <a:spLocks noGrp="1"/>
          </p:cNvSpPr>
          <p:nvPr>
            <p:ph type="title"/>
          </p:nvPr>
        </p:nvSpPr>
        <p:spPr>
          <a:xfrm flipH="1">
            <a:off x="2913313" y="3512014"/>
            <a:ext cx="5042100" cy="5319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000"/>
              <a:buNone/>
              <a:defRPr sz="3200"/>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401" name="Google Shape;401;p14"/>
          <p:cNvSpPr txBox="1">
            <a:spLocks noGrp="1"/>
          </p:cNvSpPr>
          <p:nvPr>
            <p:ph type="subTitle" idx="1"/>
          </p:nvPr>
        </p:nvSpPr>
        <p:spPr>
          <a:xfrm flipH="1">
            <a:off x="2542800" y="1412184"/>
            <a:ext cx="5545200" cy="1740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500"/>
              <a:buNone/>
              <a:defRPr sz="2600"/>
            </a:lvl1pPr>
            <a:lvl2pPr lvl="1" algn="ctr" rtl="0">
              <a:lnSpc>
                <a:spcPct val="100000"/>
              </a:lnSpc>
              <a:spcBef>
                <a:spcPts val="0"/>
              </a:spcBef>
              <a:spcAft>
                <a:spcPts val="0"/>
              </a:spcAft>
              <a:buSzPts val="2500"/>
              <a:buNone/>
              <a:defRPr sz="2500"/>
            </a:lvl2pPr>
            <a:lvl3pPr lvl="2" algn="ctr" rtl="0">
              <a:lnSpc>
                <a:spcPct val="100000"/>
              </a:lnSpc>
              <a:spcBef>
                <a:spcPts val="0"/>
              </a:spcBef>
              <a:spcAft>
                <a:spcPts val="0"/>
              </a:spcAft>
              <a:buSzPts val="2500"/>
              <a:buNone/>
              <a:defRPr sz="2500"/>
            </a:lvl3pPr>
            <a:lvl4pPr lvl="3" algn="ctr" rtl="0">
              <a:lnSpc>
                <a:spcPct val="100000"/>
              </a:lnSpc>
              <a:spcBef>
                <a:spcPts val="0"/>
              </a:spcBef>
              <a:spcAft>
                <a:spcPts val="0"/>
              </a:spcAft>
              <a:buSzPts val="2500"/>
              <a:buNone/>
              <a:defRPr sz="2500"/>
            </a:lvl4pPr>
            <a:lvl5pPr lvl="4" algn="ctr" rtl="0">
              <a:lnSpc>
                <a:spcPct val="100000"/>
              </a:lnSpc>
              <a:spcBef>
                <a:spcPts val="0"/>
              </a:spcBef>
              <a:spcAft>
                <a:spcPts val="0"/>
              </a:spcAft>
              <a:buSzPts val="2500"/>
              <a:buNone/>
              <a:defRPr sz="2500"/>
            </a:lvl5pPr>
            <a:lvl6pPr lvl="5" algn="ctr" rtl="0">
              <a:lnSpc>
                <a:spcPct val="100000"/>
              </a:lnSpc>
              <a:spcBef>
                <a:spcPts val="0"/>
              </a:spcBef>
              <a:spcAft>
                <a:spcPts val="0"/>
              </a:spcAft>
              <a:buSzPts val="2500"/>
              <a:buNone/>
              <a:defRPr sz="2500"/>
            </a:lvl6pPr>
            <a:lvl7pPr lvl="6" algn="ctr" rtl="0">
              <a:lnSpc>
                <a:spcPct val="100000"/>
              </a:lnSpc>
              <a:spcBef>
                <a:spcPts val="0"/>
              </a:spcBef>
              <a:spcAft>
                <a:spcPts val="0"/>
              </a:spcAft>
              <a:buSzPts val="2500"/>
              <a:buNone/>
              <a:defRPr sz="2500"/>
            </a:lvl7pPr>
            <a:lvl8pPr lvl="7" algn="ctr" rtl="0">
              <a:lnSpc>
                <a:spcPct val="100000"/>
              </a:lnSpc>
              <a:spcBef>
                <a:spcPts val="0"/>
              </a:spcBef>
              <a:spcAft>
                <a:spcPts val="0"/>
              </a:spcAft>
              <a:buSzPts val="2500"/>
              <a:buNone/>
              <a:defRPr sz="2500"/>
            </a:lvl8pPr>
            <a:lvl9pPr lvl="8" algn="ctr" rtl="0">
              <a:lnSpc>
                <a:spcPct val="100000"/>
              </a:lnSpc>
              <a:spcBef>
                <a:spcPts val="0"/>
              </a:spcBef>
              <a:spcAft>
                <a:spcPts val="0"/>
              </a:spcAft>
              <a:buSzPts val="2500"/>
              <a:buNone/>
              <a:defRPr sz="2500"/>
            </a:lvl9pPr>
          </a:lstStyle>
          <a:p>
            <a:endParaRPr/>
          </a:p>
        </p:txBody>
      </p:sp>
      <p:sp>
        <p:nvSpPr>
          <p:cNvPr id="402" name="Google Shape;402;p14"/>
          <p:cNvSpPr/>
          <p:nvPr/>
        </p:nvSpPr>
        <p:spPr>
          <a:xfrm>
            <a:off x="-1036700" y="1057374"/>
            <a:ext cx="2980055" cy="2754060"/>
          </a:xfrm>
          <a:custGeom>
            <a:avLst/>
            <a:gdLst/>
            <a:ahLst/>
            <a:cxnLst/>
            <a:rect l="l" t="t" r="r" b="b"/>
            <a:pathLst>
              <a:path w="17475" h="16150" extrusionOk="0">
                <a:moveTo>
                  <a:pt x="9420" y="252"/>
                </a:moveTo>
                <a:cubicBezTo>
                  <a:pt x="9834" y="1030"/>
                  <a:pt x="9706" y="2129"/>
                  <a:pt x="9606" y="2972"/>
                </a:cubicBezTo>
                <a:cubicBezTo>
                  <a:pt x="9498" y="3836"/>
                  <a:pt x="9248" y="4657"/>
                  <a:pt x="8955" y="5479"/>
                </a:cubicBezTo>
                <a:cubicBezTo>
                  <a:pt x="8777" y="5414"/>
                  <a:pt x="8585" y="5378"/>
                  <a:pt x="8391" y="5365"/>
                </a:cubicBezTo>
                <a:cubicBezTo>
                  <a:pt x="8378" y="5272"/>
                  <a:pt x="8434" y="5143"/>
                  <a:pt x="8450" y="5051"/>
                </a:cubicBezTo>
                <a:cubicBezTo>
                  <a:pt x="8470" y="4821"/>
                  <a:pt x="8434" y="4564"/>
                  <a:pt x="8434" y="4329"/>
                </a:cubicBezTo>
                <a:cubicBezTo>
                  <a:pt x="8450" y="3829"/>
                  <a:pt x="8492" y="3322"/>
                  <a:pt x="8578" y="2830"/>
                </a:cubicBezTo>
                <a:cubicBezTo>
                  <a:pt x="8734" y="1930"/>
                  <a:pt x="9041" y="1080"/>
                  <a:pt x="9420" y="252"/>
                </a:cubicBezTo>
                <a:close/>
                <a:moveTo>
                  <a:pt x="6057" y="1206"/>
                </a:moveTo>
                <a:cubicBezTo>
                  <a:pt x="6585" y="1206"/>
                  <a:pt x="7921" y="4948"/>
                  <a:pt x="8107" y="5365"/>
                </a:cubicBezTo>
                <a:lnTo>
                  <a:pt x="8114" y="5371"/>
                </a:lnTo>
                <a:cubicBezTo>
                  <a:pt x="8078" y="5378"/>
                  <a:pt x="8042" y="5378"/>
                  <a:pt x="7999" y="5385"/>
                </a:cubicBezTo>
                <a:cubicBezTo>
                  <a:pt x="7821" y="5414"/>
                  <a:pt x="7642" y="5464"/>
                  <a:pt x="7478" y="5536"/>
                </a:cubicBezTo>
                <a:cubicBezTo>
                  <a:pt x="7171" y="4850"/>
                  <a:pt x="6821" y="4194"/>
                  <a:pt x="6542" y="3493"/>
                </a:cubicBezTo>
                <a:cubicBezTo>
                  <a:pt x="6400" y="3143"/>
                  <a:pt x="6271" y="2780"/>
                  <a:pt x="6170" y="2415"/>
                </a:cubicBezTo>
                <a:cubicBezTo>
                  <a:pt x="6114" y="2223"/>
                  <a:pt x="5814" y="1366"/>
                  <a:pt x="5992" y="1229"/>
                </a:cubicBezTo>
                <a:cubicBezTo>
                  <a:pt x="6012" y="1213"/>
                  <a:pt x="6034" y="1206"/>
                  <a:pt x="6057" y="1206"/>
                </a:cubicBezTo>
                <a:close/>
                <a:moveTo>
                  <a:pt x="12044" y="1288"/>
                </a:moveTo>
                <a:cubicBezTo>
                  <a:pt x="12058" y="1288"/>
                  <a:pt x="12071" y="1290"/>
                  <a:pt x="12083" y="1294"/>
                </a:cubicBezTo>
                <a:cubicBezTo>
                  <a:pt x="12477" y="1443"/>
                  <a:pt x="11348" y="3044"/>
                  <a:pt x="11170" y="3315"/>
                </a:cubicBezTo>
                <a:cubicBezTo>
                  <a:pt x="10626" y="4143"/>
                  <a:pt x="10085" y="4972"/>
                  <a:pt x="9498" y="5764"/>
                </a:cubicBezTo>
                <a:cubicBezTo>
                  <a:pt x="9449" y="5728"/>
                  <a:pt x="9399" y="5700"/>
                  <a:pt x="9349" y="5671"/>
                </a:cubicBezTo>
                <a:cubicBezTo>
                  <a:pt x="9613" y="4794"/>
                  <a:pt x="9913" y="3964"/>
                  <a:pt x="10398" y="3179"/>
                </a:cubicBezTo>
                <a:cubicBezTo>
                  <a:pt x="10642" y="2780"/>
                  <a:pt x="10912" y="2401"/>
                  <a:pt x="11219" y="2052"/>
                </a:cubicBezTo>
                <a:cubicBezTo>
                  <a:pt x="11362" y="1896"/>
                  <a:pt x="11809" y="1288"/>
                  <a:pt x="12044" y="1288"/>
                </a:cubicBezTo>
                <a:close/>
                <a:moveTo>
                  <a:pt x="3121" y="693"/>
                </a:moveTo>
                <a:cubicBezTo>
                  <a:pt x="3263" y="693"/>
                  <a:pt x="3654" y="1090"/>
                  <a:pt x="3757" y="1179"/>
                </a:cubicBezTo>
                <a:cubicBezTo>
                  <a:pt x="3951" y="1366"/>
                  <a:pt x="4136" y="1572"/>
                  <a:pt x="4300" y="1786"/>
                </a:cubicBezTo>
                <a:cubicBezTo>
                  <a:pt x="4621" y="2180"/>
                  <a:pt x="4893" y="2609"/>
                  <a:pt x="5178" y="3022"/>
                </a:cubicBezTo>
                <a:cubicBezTo>
                  <a:pt x="5814" y="3937"/>
                  <a:pt x="6449" y="4857"/>
                  <a:pt x="7056" y="5786"/>
                </a:cubicBezTo>
                <a:cubicBezTo>
                  <a:pt x="6993" y="5843"/>
                  <a:pt x="6928" y="5899"/>
                  <a:pt x="6864" y="5958"/>
                </a:cubicBezTo>
                <a:cubicBezTo>
                  <a:pt x="6213" y="5179"/>
                  <a:pt x="5536" y="4429"/>
                  <a:pt x="4857" y="3671"/>
                </a:cubicBezTo>
                <a:cubicBezTo>
                  <a:pt x="4456" y="3222"/>
                  <a:pt x="4050" y="2787"/>
                  <a:pt x="3694" y="2300"/>
                </a:cubicBezTo>
                <a:cubicBezTo>
                  <a:pt x="3543" y="2094"/>
                  <a:pt x="2607" y="794"/>
                  <a:pt x="3107" y="694"/>
                </a:cubicBezTo>
                <a:cubicBezTo>
                  <a:pt x="3112" y="693"/>
                  <a:pt x="3116" y="693"/>
                  <a:pt x="3121" y="693"/>
                </a:cubicBezTo>
                <a:close/>
                <a:moveTo>
                  <a:pt x="15116" y="1900"/>
                </a:moveTo>
                <a:cubicBezTo>
                  <a:pt x="15120" y="1900"/>
                  <a:pt x="15123" y="1900"/>
                  <a:pt x="15125" y="1901"/>
                </a:cubicBezTo>
                <a:cubicBezTo>
                  <a:pt x="15339" y="1966"/>
                  <a:pt x="15226" y="2165"/>
                  <a:pt x="15177" y="2266"/>
                </a:cubicBezTo>
                <a:cubicBezTo>
                  <a:pt x="15125" y="2358"/>
                  <a:pt x="15012" y="2444"/>
                  <a:pt x="14940" y="2514"/>
                </a:cubicBezTo>
                <a:cubicBezTo>
                  <a:pt x="14733" y="2722"/>
                  <a:pt x="14512" y="2909"/>
                  <a:pt x="14291" y="3094"/>
                </a:cubicBezTo>
                <a:cubicBezTo>
                  <a:pt x="13826" y="3493"/>
                  <a:pt x="13312" y="3822"/>
                  <a:pt x="12791" y="4151"/>
                </a:cubicBezTo>
                <a:cubicBezTo>
                  <a:pt x="11799" y="4778"/>
                  <a:pt x="10798" y="5394"/>
                  <a:pt x="9792" y="6000"/>
                </a:cubicBezTo>
                <a:lnTo>
                  <a:pt x="9778" y="6014"/>
                </a:lnTo>
                <a:cubicBezTo>
                  <a:pt x="9742" y="5971"/>
                  <a:pt x="9699" y="5935"/>
                  <a:pt x="9656" y="5892"/>
                </a:cubicBezTo>
                <a:cubicBezTo>
                  <a:pt x="9684" y="5856"/>
                  <a:pt x="9726" y="5800"/>
                  <a:pt x="9778" y="5728"/>
                </a:cubicBezTo>
                <a:cubicBezTo>
                  <a:pt x="10626" y="5065"/>
                  <a:pt x="11440" y="4365"/>
                  <a:pt x="12270" y="3680"/>
                </a:cubicBezTo>
                <a:cubicBezTo>
                  <a:pt x="12698" y="3322"/>
                  <a:pt x="13127" y="2958"/>
                  <a:pt x="13591" y="2658"/>
                </a:cubicBezTo>
                <a:cubicBezTo>
                  <a:pt x="13862" y="2494"/>
                  <a:pt x="14155" y="2358"/>
                  <a:pt x="14440" y="2223"/>
                </a:cubicBezTo>
                <a:cubicBezTo>
                  <a:pt x="14531" y="2188"/>
                  <a:pt x="15015" y="1900"/>
                  <a:pt x="15116" y="1900"/>
                </a:cubicBezTo>
                <a:close/>
                <a:moveTo>
                  <a:pt x="2646" y="4280"/>
                </a:moveTo>
                <a:cubicBezTo>
                  <a:pt x="2958" y="4280"/>
                  <a:pt x="3362" y="4413"/>
                  <a:pt x="3615" y="4478"/>
                </a:cubicBezTo>
                <a:cubicBezTo>
                  <a:pt x="4036" y="4580"/>
                  <a:pt x="4449" y="4722"/>
                  <a:pt x="4842" y="4907"/>
                </a:cubicBezTo>
                <a:cubicBezTo>
                  <a:pt x="5521" y="5229"/>
                  <a:pt x="6100" y="5728"/>
                  <a:pt x="6763" y="6064"/>
                </a:cubicBezTo>
                <a:cubicBezTo>
                  <a:pt x="6657" y="6185"/>
                  <a:pt x="6564" y="6314"/>
                  <a:pt x="6492" y="6449"/>
                </a:cubicBezTo>
                <a:lnTo>
                  <a:pt x="6485" y="6443"/>
                </a:lnTo>
                <a:cubicBezTo>
                  <a:pt x="5764" y="6156"/>
                  <a:pt x="5022" y="5978"/>
                  <a:pt x="4285" y="5743"/>
                </a:cubicBezTo>
                <a:cubicBezTo>
                  <a:pt x="3865" y="5615"/>
                  <a:pt x="3450" y="5457"/>
                  <a:pt x="3071" y="5243"/>
                </a:cubicBezTo>
                <a:cubicBezTo>
                  <a:pt x="2900" y="5143"/>
                  <a:pt x="1894" y="4528"/>
                  <a:pt x="2393" y="4322"/>
                </a:cubicBezTo>
                <a:cubicBezTo>
                  <a:pt x="2464" y="4293"/>
                  <a:pt x="2551" y="4280"/>
                  <a:pt x="2646" y="4280"/>
                </a:cubicBezTo>
                <a:close/>
                <a:moveTo>
                  <a:pt x="14495" y="4785"/>
                </a:moveTo>
                <a:cubicBezTo>
                  <a:pt x="14724" y="4785"/>
                  <a:pt x="14878" y="4855"/>
                  <a:pt x="14512" y="5257"/>
                </a:cubicBezTo>
                <a:cubicBezTo>
                  <a:pt x="14376" y="5407"/>
                  <a:pt x="14126" y="5457"/>
                  <a:pt x="13941" y="5529"/>
                </a:cubicBezTo>
                <a:cubicBezTo>
                  <a:pt x="13512" y="5678"/>
                  <a:pt x="13062" y="5800"/>
                  <a:pt x="12626" y="5935"/>
                </a:cubicBezTo>
                <a:cubicBezTo>
                  <a:pt x="11826" y="6192"/>
                  <a:pt x="11012" y="6429"/>
                  <a:pt x="10220" y="6700"/>
                </a:cubicBezTo>
                <a:cubicBezTo>
                  <a:pt x="10155" y="6551"/>
                  <a:pt x="10078" y="6407"/>
                  <a:pt x="9984" y="6271"/>
                </a:cubicBezTo>
                <a:cubicBezTo>
                  <a:pt x="10678" y="6007"/>
                  <a:pt x="11370" y="5743"/>
                  <a:pt x="12062" y="5479"/>
                </a:cubicBezTo>
                <a:cubicBezTo>
                  <a:pt x="12748" y="5222"/>
                  <a:pt x="13490" y="4844"/>
                  <a:pt x="14234" y="4801"/>
                </a:cubicBezTo>
                <a:cubicBezTo>
                  <a:pt x="14316" y="4795"/>
                  <a:pt x="14411" y="4785"/>
                  <a:pt x="14495" y="4785"/>
                </a:cubicBezTo>
                <a:close/>
                <a:moveTo>
                  <a:pt x="9742" y="6208"/>
                </a:moveTo>
                <a:lnTo>
                  <a:pt x="9742" y="6208"/>
                </a:lnTo>
                <a:cubicBezTo>
                  <a:pt x="9785" y="6251"/>
                  <a:pt x="9821" y="6300"/>
                  <a:pt x="9855" y="6350"/>
                </a:cubicBezTo>
                <a:cubicBezTo>
                  <a:pt x="9949" y="6479"/>
                  <a:pt x="10020" y="6621"/>
                  <a:pt x="10078" y="6772"/>
                </a:cubicBezTo>
                <a:cubicBezTo>
                  <a:pt x="10069" y="6778"/>
                  <a:pt x="10069" y="6785"/>
                  <a:pt x="10062" y="6792"/>
                </a:cubicBezTo>
                <a:cubicBezTo>
                  <a:pt x="9992" y="6585"/>
                  <a:pt x="9884" y="6386"/>
                  <a:pt x="9742" y="6208"/>
                </a:cubicBezTo>
                <a:close/>
                <a:moveTo>
                  <a:pt x="10112" y="6943"/>
                </a:moveTo>
                <a:cubicBezTo>
                  <a:pt x="10112" y="6943"/>
                  <a:pt x="10121" y="6950"/>
                  <a:pt x="10127" y="6950"/>
                </a:cubicBezTo>
                <a:cubicBezTo>
                  <a:pt x="10155" y="7056"/>
                  <a:pt x="10170" y="7164"/>
                  <a:pt x="10177" y="7270"/>
                </a:cubicBezTo>
                <a:cubicBezTo>
                  <a:pt x="10163" y="7157"/>
                  <a:pt x="10141" y="7049"/>
                  <a:pt x="10112" y="6943"/>
                </a:cubicBezTo>
                <a:close/>
                <a:moveTo>
                  <a:pt x="3949" y="6592"/>
                </a:moveTo>
                <a:cubicBezTo>
                  <a:pt x="4754" y="6592"/>
                  <a:pt x="5545" y="6700"/>
                  <a:pt x="6350" y="6729"/>
                </a:cubicBezTo>
                <a:cubicBezTo>
                  <a:pt x="6271" y="6936"/>
                  <a:pt x="6222" y="7150"/>
                  <a:pt x="6199" y="7371"/>
                </a:cubicBezTo>
                <a:cubicBezTo>
                  <a:pt x="6050" y="7357"/>
                  <a:pt x="5902" y="7351"/>
                  <a:pt x="5754" y="7351"/>
                </a:cubicBezTo>
                <a:cubicBezTo>
                  <a:pt x="5020" y="7351"/>
                  <a:pt x="4305" y="7514"/>
                  <a:pt x="3586" y="7692"/>
                </a:cubicBezTo>
                <a:cubicBezTo>
                  <a:pt x="3008" y="7836"/>
                  <a:pt x="2422" y="7985"/>
                  <a:pt x="1829" y="8028"/>
                </a:cubicBezTo>
                <a:cubicBezTo>
                  <a:pt x="1741" y="8035"/>
                  <a:pt x="1654" y="8037"/>
                  <a:pt x="1567" y="8037"/>
                </a:cubicBezTo>
                <a:cubicBezTo>
                  <a:pt x="1422" y="8037"/>
                  <a:pt x="1278" y="8031"/>
                  <a:pt x="1136" y="8031"/>
                </a:cubicBezTo>
                <a:cubicBezTo>
                  <a:pt x="1076" y="8031"/>
                  <a:pt x="1017" y="8032"/>
                  <a:pt x="958" y="8035"/>
                </a:cubicBezTo>
                <a:cubicBezTo>
                  <a:pt x="878" y="8041"/>
                  <a:pt x="758" y="8080"/>
                  <a:pt x="672" y="8080"/>
                </a:cubicBezTo>
                <a:cubicBezTo>
                  <a:pt x="659" y="8080"/>
                  <a:pt x="647" y="8080"/>
                  <a:pt x="636" y="8078"/>
                </a:cubicBezTo>
                <a:cubicBezTo>
                  <a:pt x="523" y="7999"/>
                  <a:pt x="401" y="7929"/>
                  <a:pt x="286" y="7857"/>
                </a:cubicBezTo>
                <a:cubicBezTo>
                  <a:pt x="336" y="7771"/>
                  <a:pt x="401" y="7707"/>
                  <a:pt x="480" y="7656"/>
                </a:cubicBezTo>
                <a:cubicBezTo>
                  <a:pt x="780" y="7428"/>
                  <a:pt x="1193" y="7329"/>
                  <a:pt x="1529" y="7150"/>
                </a:cubicBezTo>
                <a:cubicBezTo>
                  <a:pt x="2115" y="6842"/>
                  <a:pt x="2693" y="6664"/>
                  <a:pt x="3358" y="6614"/>
                </a:cubicBezTo>
                <a:cubicBezTo>
                  <a:pt x="3556" y="6599"/>
                  <a:pt x="3753" y="6592"/>
                  <a:pt x="3949" y="6592"/>
                </a:cubicBezTo>
                <a:close/>
                <a:moveTo>
                  <a:pt x="12921" y="6910"/>
                </a:moveTo>
                <a:cubicBezTo>
                  <a:pt x="14281" y="6910"/>
                  <a:pt x="15630" y="7048"/>
                  <a:pt x="16882" y="7656"/>
                </a:cubicBezTo>
                <a:cubicBezTo>
                  <a:pt x="16961" y="7692"/>
                  <a:pt x="17096" y="7742"/>
                  <a:pt x="17154" y="7814"/>
                </a:cubicBezTo>
                <a:cubicBezTo>
                  <a:pt x="17160" y="8241"/>
                  <a:pt x="17051" y="8455"/>
                  <a:pt x="16828" y="8455"/>
                </a:cubicBezTo>
                <a:cubicBezTo>
                  <a:pt x="16790" y="8455"/>
                  <a:pt x="16749" y="8448"/>
                  <a:pt x="16704" y="8436"/>
                </a:cubicBezTo>
                <a:cubicBezTo>
                  <a:pt x="16625" y="8436"/>
                  <a:pt x="16555" y="8420"/>
                  <a:pt x="16489" y="8400"/>
                </a:cubicBezTo>
                <a:cubicBezTo>
                  <a:pt x="16255" y="8342"/>
                  <a:pt x="16054" y="8271"/>
                  <a:pt x="15819" y="8249"/>
                </a:cubicBezTo>
                <a:cubicBezTo>
                  <a:pt x="15247" y="8206"/>
                  <a:pt x="14690" y="8186"/>
                  <a:pt x="14119" y="8084"/>
                </a:cubicBezTo>
                <a:cubicBezTo>
                  <a:pt x="12877" y="7863"/>
                  <a:pt x="11627" y="7622"/>
                  <a:pt x="10385" y="7365"/>
                </a:cubicBezTo>
                <a:lnTo>
                  <a:pt x="10349" y="7365"/>
                </a:lnTo>
                <a:cubicBezTo>
                  <a:pt x="10349" y="7236"/>
                  <a:pt x="10335" y="7114"/>
                  <a:pt x="10306" y="6993"/>
                </a:cubicBezTo>
                <a:cubicBezTo>
                  <a:pt x="11167" y="6967"/>
                  <a:pt x="12046" y="6910"/>
                  <a:pt x="12921" y="6910"/>
                </a:cubicBezTo>
                <a:close/>
                <a:moveTo>
                  <a:pt x="7241" y="9449"/>
                </a:moveTo>
                <a:cubicBezTo>
                  <a:pt x="7241" y="9449"/>
                  <a:pt x="7250" y="9456"/>
                  <a:pt x="7257" y="9456"/>
                </a:cubicBezTo>
                <a:cubicBezTo>
                  <a:pt x="7250" y="9464"/>
                  <a:pt x="7241" y="9471"/>
                  <a:pt x="7241" y="9478"/>
                </a:cubicBezTo>
                <a:lnTo>
                  <a:pt x="7241" y="9449"/>
                </a:lnTo>
                <a:close/>
                <a:moveTo>
                  <a:pt x="8374" y="5580"/>
                </a:moveTo>
                <a:cubicBezTo>
                  <a:pt x="8721" y="5580"/>
                  <a:pt x="9068" y="5677"/>
                  <a:pt x="9370" y="5872"/>
                </a:cubicBezTo>
                <a:cubicBezTo>
                  <a:pt x="10405" y="6736"/>
                  <a:pt x="10306" y="8492"/>
                  <a:pt x="9248" y="9277"/>
                </a:cubicBezTo>
                <a:cubicBezTo>
                  <a:pt x="9228" y="9284"/>
                  <a:pt x="9205" y="9300"/>
                  <a:pt x="9192" y="9313"/>
                </a:cubicBezTo>
                <a:cubicBezTo>
                  <a:pt x="9049" y="9413"/>
                  <a:pt x="8892" y="9498"/>
                  <a:pt x="8714" y="9557"/>
                </a:cubicBezTo>
                <a:cubicBezTo>
                  <a:pt x="8539" y="9616"/>
                  <a:pt x="8370" y="9643"/>
                  <a:pt x="8207" y="9643"/>
                </a:cubicBezTo>
                <a:cubicBezTo>
                  <a:pt x="7842" y="9643"/>
                  <a:pt x="7511" y="9507"/>
                  <a:pt x="7234" y="9284"/>
                </a:cubicBezTo>
                <a:lnTo>
                  <a:pt x="7234" y="9270"/>
                </a:lnTo>
                <a:cubicBezTo>
                  <a:pt x="7230" y="9246"/>
                  <a:pt x="7215" y="9235"/>
                  <a:pt x="7199" y="9235"/>
                </a:cubicBezTo>
                <a:cubicBezTo>
                  <a:pt x="7192" y="9235"/>
                  <a:pt x="7184" y="9237"/>
                  <a:pt x="7178" y="9241"/>
                </a:cubicBezTo>
                <a:cubicBezTo>
                  <a:pt x="6492" y="8650"/>
                  <a:pt x="6163" y="7527"/>
                  <a:pt x="6556" y="6713"/>
                </a:cubicBezTo>
                <a:cubicBezTo>
                  <a:pt x="6864" y="6071"/>
                  <a:pt x="7464" y="5678"/>
                  <a:pt x="8107" y="5592"/>
                </a:cubicBezTo>
                <a:lnTo>
                  <a:pt x="8107" y="5592"/>
                </a:lnTo>
                <a:cubicBezTo>
                  <a:pt x="8091" y="5615"/>
                  <a:pt x="8085" y="5642"/>
                  <a:pt x="8091" y="5678"/>
                </a:cubicBezTo>
                <a:cubicBezTo>
                  <a:pt x="8101" y="5717"/>
                  <a:pt x="8134" y="5735"/>
                  <a:pt x="8168" y="5735"/>
                </a:cubicBezTo>
                <a:cubicBezTo>
                  <a:pt x="8216" y="5735"/>
                  <a:pt x="8267" y="5701"/>
                  <a:pt x="8263" y="5642"/>
                </a:cubicBezTo>
                <a:cubicBezTo>
                  <a:pt x="8263" y="5615"/>
                  <a:pt x="8249" y="5599"/>
                  <a:pt x="8235" y="5586"/>
                </a:cubicBezTo>
                <a:cubicBezTo>
                  <a:pt x="8282" y="5582"/>
                  <a:pt x="8328" y="5580"/>
                  <a:pt x="8374" y="5580"/>
                </a:cubicBezTo>
                <a:close/>
                <a:moveTo>
                  <a:pt x="6213" y="7836"/>
                </a:moveTo>
                <a:cubicBezTo>
                  <a:pt x="6228" y="7929"/>
                  <a:pt x="6242" y="8021"/>
                  <a:pt x="6271" y="8107"/>
                </a:cubicBezTo>
                <a:cubicBezTo>
                  <a:pt x="6307" y="8242"/>
                  <a:pt x="6357" y="8364"/>
                  <a:pt x="6413" y="8492"/>
                </a:cubicBezTo>
                <a:cubicBezTo>
                  <a:pt x="5493" y="8864"/>
                  <a:pt x="4578" y="9250"/>
                  <a:pt x="3642" y="9584"/>
                </a:cubicBezTo>
                <a:cubicBezTo>
                  <a:pt x="3157" y="9764"/>
                  <a:pt x="2672" y="9927"/>
                  <a:pt x="2185" y="10091"/>
                </a:cubicBezTo>
                <a:cubicBezTo>
                  <a:pt x="1944" y="10170"/>
                  <a:pt x="1700" y="10249"/>
                  <a:pt x="1457" y="10328"/>
                </a:cubicBezTo>
                <a:cubicBezTo>
                  <a:pt x="1328" y="10371"/>
                  <a:pt x="1208" y="10407"/>
                  <a:pt x="1087" y="10441"/>
                </a:cubicBezTo>
                <a:cubicBezTo>
                  <a:pt x="1017" y="10478"/>
                  <a:pt x="962" y="10497"/>
                  <a:pt x="919" y="10497"/>
                </a:cubicBezTo>
                <a:cubicBezTo>
                  <a:pt x="829" y="10497"/>
                  <a:pt x="796" y="10416"/>
                  <a:pt x="814" y="10256"/>
                </a:cubicBezTo>
                <a:cubicBezTo>
                  <a:pt x="751" y="9913"/>
                  <a:pt x="1001" y="9785"/>
                  <a:pt x="1279" y="9577"/>
                </a:cubicBezTo>
                <a:cubicBezTo>
                  <a:pt x="1472" y="9442"/>
                  <a:pt x="1680" y="9327"/>
                  <a:pt x="1885" y="9214"/>
                </a:cubicBezTo>
                <a:cubicBezTo>
                  <a:pt x="2357" y="8964"/>
                  <a:pt x="2837" y="8743"/>
                  <a:pt x="3335" y="8556"/>
                </a:cubicBezTo>
                <a:cubicBezTo>
                  <a:pt x="4257" y="8206"/>
                  <a:pt x="5227" y="7942"/>
                  <a:pt x="6213" y="7836"/>
                </a:cubicBezTo>
                <a:close/>
                <a:moveTo>
                  <a:pt x="10241" y="8107"/>
                </a:moveTo>
                <a:cubicBezTo>
                  <a:pt x="11170" y="8479"/>
                  <a:pt x="12098" y="8842"/>
                  <a:pt x="12969" y="9327"/>
                </a:cubicBezTo>
                <a:cubicBezTo>
                  <a:pt x="13454" y="9600"/>
                  <a:pt x="13925" y="9899"/>
                  <a:pt x="14354" y="10249"/>
                </a:cubicBezTo>
                <a:cubicBezTo>
                  <a:pt x="14548" y="10407"/>
                  <a:pt x="14733" y="10570"/>
                  <a:pt x="14911" y="10750"/>
                </a:cubicBezTo>
                <a:cubicBezTo>
                  <a:pt x="15048" y="10892"/>
                  <a:pt x="15483" y="11241"/>
                  <a:pt x="15497" y="11435"/>
                </a:cubicBezTo>
                <a:cubicBezTo>
                  <a:pt x="15504" y="11627"/>
                  <a:pt x="15262" y="11677"/>
                  <a:pt x="15141" y="11677"/>
                </a:cubicBezTo>
                <a:cubicBezTo>
                  <a:pt x="15134" y="11677"/>
                  <a:pt x="15127" y="11678"/>
                  <a:pt x="15120" y="11678"/>
                </a:cubicBezTo>
                <a:cubicBezTo>
                  <a:pt x="15031" y="11678"/>
                  <a:pt x="14927" y="11639"/>
                  <a:pt x="14848" y="11620"/>
                </a:cubicBezTo>
                <a:cubicBezTo>
                  <a:pt x="14584" y="11555"/>
                  <a:pt x="14326" y="11456"/>
                  <a:pt x="14083" y="11341"/>
                </a:cubicBezTo>
                <a:cubicBezTo>
                  <a:pt x="13619" y="11113"/>
                  <a:pt x="13197" y="10820"/>
                  <a:pt x="12791" y="10513"/>
                </a:cubicBezTo>
                <a:cubicBezTo>
                  <a:pt x="11891" y="9841"/>
                  <a:pt x="11005" y="9128"/>
                  <a:pt x="10121" y="8427"/>
                </a:cubicBezTo>
                <a:cubicBezTo>
                  <a:pt x="10170" y="8328"/>
                  <a:pt x="10206" y="8222"/>
                  <a:pt x="10241" y="8107"/>
                </a:cubicBezTo>
                <a:close/>
                <a:moveTo>
                  <a:pt x="6628" y="8849"/>
                </a:moveTo>
                <a:cubicBezTo>
                  <a:pt x="6671" y="8907"/>
                  <a:pt x="6713" y="8964"/>
                  <a:pt x="6763" y="9020"/>
                </a:cubicBezTo>
                <a:cubicBezTo>
                  <a:pt x="5956" y="9735"/>
                  <a:pt x="5193" y="10484"/>
                  <a:pt x="4413" y="11221"/>
                </a:cubicBezTo>
                <a:cubicBezTo>
                  <a:pt x="3978" y="11634"/>
                  <a:pt x="3556" y="12056"/>
                  <a:pt x="3085" y="12421"/>
                </a:cubicBezTo>
                <a:cubicBezTo>
                  <a:pt x="2886" y="12577"/>
                  <a:pt x="2679" y="12721"/>
                  <a:pt x="2458" y="12849"/>
                </a:cubicBezTo>
                <a:cubicBezTo>
                  <a:pt x="2352" y="12911"/>
                  <a:pt x="1961" y="13146"/>
                  <a:pt x="1743" y="13146"/>
                </a:cubicBezTo>
                <a:cubicBezTo>
                  <a:pt x="1638" y="13146"/>
                  <a:pt x="1573" y="13091"/>
                  <a:pt x="1601" y="12935"/>
                </a:cubicBezTo>
                <a:cubicBezTo>
                  <a:pt x="1680" y="12527"/>
                  <a:pt x="2329" y="12020"/>
                  <a:pt x="2629" y="11769"/>
                </a:cubicBezTo>
                <a:cubicBezTo>
                  <a:pt x="3035" y="11427"/>
                  <a:pt x="3471" y="11113"/>
                  <a:pt x="3899" y="10799"/>
                </a:cubicBezTo>
                <a:cubicBezTo>
                  <a:pt x="4799" y="10141"/>
                  <a:pt x="5714" y="9492"/>
                  <a:pt x="6628" y="8849"/>
                </a:cubicBezTo>
                <a:close/>
                <a:moveTo>
                  <a:pt x="9555" y="9214"/>
                </a:moveTo>
                <a:cubicBezTo>
                  <a:pt x="10283" y="9978"/>
                  <a:pt x="11048" y="10714"/>
                  <a:pt x="11799" y="11449"/>
                </a:cubicBezTo>
                <a:cubicBezTo>
                  <a:pt x="12227" y="11870"/>
                  <a:pt x="12662" y="12283"/>
                  <a:pt x="13048" y="12741"/>
                </a:cubicBezTo>
                <a:cubicBezTo>
                  <a:pt x="13206" y="12935"/>
                  <a:pt x="13362" y="13134"/>
                  <a:pt x="13490" y="13348"/>
                </a:cubicBezTo>
                <a:cubicBezTo>
                  <a:pt x="13614" y="13535"/>
                  <a:pt x="14046" y="14207"/>
                  <a:pt x="13655" y="14207"/>
                </a:cubicBezTo>
                <a:cubicBezTo>
                  <a:pt x="13642" y="14207"/>
                  <a:pt x="13627" y="14206"/>
                  <a:pt x="13612" y="14205"/>
                </a:cubicBezTo>
                <a:cubicBezTo>
                  <a:pt x="13391" y="14184"/>
                  <a:pt x="13104" y="13884"/>
                  <a:pt x="12940" y="13749"/>
                </a:cubicBezTo>
                <a:cubicBezTo>
                  <a:pt x="12777" y="13598"/>
                  <a:pt x="12613" y="13440"/>
                  <a:pt x="12462" y="13278"/>
                </a:cubicBezTo>
                <a:cubicBezTo>
                  <a:pt x="12083" y="12870"/>
                  <a:pt x="11749" y="12421"/>
                  <a:pt x="11406" y="11984"/>
                </a:cubicBezTo>
                <a:cubicBezTo>
                  <a:pt x="10727" y="11120"/>
                  <a:pt x="10055" y="10249"/>
                  <a:pt x="9399" y="9370"/>
                </a:cubicBezTo>
                <a:lnTo>
                  <a:pt x="9492" y="9277"/>
                </a:lnTo>
                <a:cubicBezTo>
                  <a:pt x="9521" y="9257"/>
                  <a:pt x="9534" y="9234"/>
                  <a:pt x="9555" y="9214"/>
                </a:cubicBezTo>
                <a:close/>
                <a:moveTo>
                  <a:pt x="6921" y="9185"/>
                </a:moveTo>
                <a:cubicBezTo>
                  <a:pt x="6993" y="9264"/>
                  <a:pt x="7078" y="9336"/>
                  <a:pt x="7164" y="9392"/>
                </a:cubicBezTo>
                <a:cubicBezTo>
                  <a:pt x="7149" y="10292"/>
                  <a:pt x="6813" y="11149"/>
                  <a:pt x="6542" y="11992"/>
                </a:cubicBezTo>
                <a:cubicBezTo>
                  <a:pt x="6400" y="12463"/>
                  <a:pt x="6292" y="12935"/>
                  <a:pt x="6213" y="13420"/>
                </a:cubicBezTo>
                <a:cubicBezTo>
                  <a:pt x="6150" y="13877"/>
                  <a:pt x="6114" y="14448"/>
                  <a:pt x="5922" y="14870"/>
                </a:cubicBezTo>
                <a:cubicBezTo>
                  <a:pt x="5899" y="14991"/>
                  <a:pt x="5827" y="15084"/>
                  <a:pt x="5721" y="15147"/>
                </a:cubicBezTo>
                <a:cubicBezTo>
                  <a:pt x="5670" y="15251"/>
                  <a:pt x="5613" y="15302"/>
                  <a:pt x="5549" y="15302"/>
                </a:cubicBezTo>
                <a:cubicBezTo>
                  <a:pt x="5489" y="15302"/>
                  <a:pt x="5422" y="15256"/>
                  <a:pt x="5349" y="15163"/>
                </a:cubicBezTo>
                <a:cubicBezTo>
                  <a:pt x="5121" y="15012"/>
                  <a:pt x="5099" y="14976"/>
                  <a:pt x="5092" y="14719"/>
                </a:cubicBezTo>
                <a:cubicBezTo>
                  <a:pt x="5085" y="14484"/>
                  <a:pt x="5142" y="14241"/>
                  <a:pt x="5185" y="14013"/>
                </a:cubicBezTo>
                <a:cubicBezTo>
                  <a:pt x="5299" y="13483"/>
                  <a:pt x="5442" y="12962"/>
                  <a:pt x="5606" y="12455"/>
                </a:cubicBezTo>
                <a:cubicBezTo>
                  <a:pt x="5964" y="11334"/>
                  <a:pt x="6427" y="10256"/>
                  <a:pt x="6921" y="9185"/>
                </a:cubicBezTo>
                <a:close/>
                <a:moveTo>
                  <a:pt x="8878" y="9721"/>
                </a:moveTo>
                <a:cubicBezTo>
                  <a:pt x="8885" y="9721"/>
                  <a:pt x="8885" y="9728"/>
                  <a:pt x="8885" y="9728"/>
                </a:cubicBezTo>
                <a:cubicBezTo>
                  <a:pt x="9478" y="10691"/>
                  <a:pt x="10020" y="11706"/>
                  <a:pt x="10506" y="12727"/>
                </a:cubicBezTo>
                <a:cubicBezTo>
                  <a:pt x="10755" y="13248"/>
                  <a:pt x="10978" y="13769"/>
                  <a:pt x="11206" y="14297"/>
                </a:cubicBezTo>
                <a:cubicBezTo>
                  <a:pt x="11277" y="14461"/>
                  <a:pt x="11884" y="15758"/>
                  <a:pt x="11448" y="15758"/>
                </a:cubicBezTo>
                <a:cubicBezTo>
                  <a:pt x="11406" y="15758"/>
                  <a:pt x="11354" y="15746"/>
                  <a:pt x="11291" y="15720"/>
                </a:cubicBezTo>
                <a:cubicBezTo>
                  <a:pt x="11163" y="15662"/>
                  <a:pt x="10962" y="15391"/>
                  <a:pt x="10849" y="15283"/>
                </a:cubicBezTo>
                <a:cubicBezTo>
                  <a:pt x="10619" y="15069"/>
                  <a:pt x="10455" y="14827"/>
                  <a:pt x="10299" y="14563"/>
                </a:cubicBezTo>
                <a:cubicBezTo>
                  <a:pt x="10006" y="14049"/>
                  <a:pt x="9735" y="13519"/>
                  <a:pt x="9492" y="12978"/>
                </a:cubicBezTo>
                <a:cubicBezTo>
                  <a:pt x="9034" y="11963"/>
                  <a:pt x="8684" y="10899"/>
                  <a:pt x="8407" y="9821"/>
                </a:cubicBezTo>
                <a:lnTo>
                  <a:pt x="8407" y="9821"/>
                </a:lnTo>
                <a:cubicBezTo>
                  <a:pt x="8418" y="9821"/>
                  <a:pt x="8430" y="9821"/>
                  <a:pt x="8441" y="9821"/>
                </a:cubicBezTo>
                <a:cubicBezTo>
                  <a:pt x="8593" y="9821"/>
                  <a:pt x="8744" y="9780"/>
                  <a:pt x="8878" y="9721"/>
                </a:cubicBezTo>
                <a:close/>
                <a:moveTo>
                  <a:pt x="7442" y="9570"/>
                </a:moveTo>
                <a:cubicBezTo>
                  <a:pt x="7613" y="9656"/>
                  <a:pt x="7791" y="9721"/>
                  <a:pt x="7978" y="9756"/>
                </a:cubicBezTo>
                <a:cubicBezTo>
                  <a:pt x="8071" y="10777"/>
                  <a:pt x="8242" y="11785"/>
                  <a:pt x="8306" y="12813"/>
                </a:cubicBezTo>
                <a:cubicBezTo>
                  <a:pt x="8342" y="13320"/>
                  <a:pt x="8364" y="13819"/>
                  <a:pt x="8371" y="14326"/>
                </a:cubicBezTo>
                <a:cubicBezTo>
                  <a:pt x="8377" y="14594"/>
                  <a:pt x="8496" y="15867"/>
                  <a:pt x="8085" y="15867"/>
                </a:cubicBezTo>
                <a:cubicBezTo>
                  <a:pt x="8056" y="15867"/>
                  <a:pt x="8026" y="15861"/>
                  <a:pt x="7992" y="15848"/>
                </a:cubicBezTo>
                <a:cubicBezTo>
                  <a:pt x="7721" y="15740"/>
                  <a:pt x="7606" y="15111"/>
                  <a:pt x="7570" y="14870"/>
                </a:cubicBezTo>
                <a:cubicBezTo>
                  <a:pt x="7534" y="14633"/>
                  <a:pt x="7521" y="14398"/>
                  <a:pt x="7498" y="14162"/>
                </a:cubicBezTo>
                <a:cubicBezTo>
                  <a:pt x="7464" y="13684"/>
                  <a:pt x="7435" y="13212"/>
                  <a:pt x="7413" y="12734"/>
                </a:cubicBezTo>
                <a:cubicBezTo>
                  <a:pt x="7378" y="11692"/>
                  <a:pt x="7336" y="10606"/>
                  <a:pt x="7442" y="9570"/>
                </a:cubicBezTo>
                <a:close/>
                <a:moveTo>
                  <a:pt x="9418" y="0"/>
                </a:moveTo>
                <a:cubicBezTo>
                  <a:pt x="9388" y="0"/>
                  <a:pt x="9357" y="17"/>
                  <a:pt x="9341" y="45"/>
                </a:cubicBezTo>
                <a:cubicBezTo>
                  <a:pt x="8835" y="938"/>
                  <a:pt x="8513" y="1937"/>
                  <a:pt x="8355" y="2951"/>
                </a:cubicBezTo>
                <a:cubicBezTo>
                  <a:pt x="8285" y="3407"/>
                  <a:pt x="8249" y="3872"/>
                  <a:pt x="8256" y="4336"/>
                </a:cubicBezTo>
                <a:cubicBezTo>
                  <a:pt x="8256" y="4622"/>
                  <a:pt x="8278" y="4907"/>
                  <a:pt x="8263" y="5193"/>
                </a:cubicBezTo>
                <a:cubicBezTo>
                  <a:pt x="8263" y="5279"/>
                  <a:pt x="8249" y="5322"/>
                  <a:pt x="8249" y="5365"/>
                </a:cubicBezTo>
                <a:lnTo>
                  <a:pt x="8235" y="5365"/>
                </a:lnTo>
                <a:lnTo>
                  <a:pt x="8235" y="5329"/>
                </a:lnTo>
                <a:cubicBezTo>
                  <a:pt x="7999" y="4357"/>
                  <a:pt x="7593" y="3387"/>
                  <a:pt x="7164" y="2487"/>
                </a:cubicBezTo>
                <a:cubicBezTo>
                  <a:pt x="6955" y="2054"/>
                  <a:pt x="6584" y="985"/>
                  <a:pt x="5983" y="985"/>
                </a:cubicBezTo>
                <a:cubicBezTo>
                  <a:pt x="5967" y="985"/>
                  <a:pt x="5951" y="986"/>
                  <a:pt x="5935" y="987"/>
                </a:cubicBezTo>
                <a:cubicBezTo>
                  <a:pt x="5899" y="994"/>
                  <a:pt x="5863" y="1015"/>
                  <a:pt x="5856" y="1051"/>
                </a:cubicBezTo>
                <a:cubicBezTo>
                  <a:pt x="5735" y="1765"/>
                  <a:pt x="6021" y="2530"/>
                  <a:pt x="6264" y="3186"/>
                </a:cubicBezTo>
                <a:cubicBezTo>
                  <a:pt x="6571" y="4007"/>
                  <a:pt x="6950" y="4821"/>
                  <a:pt x="7378" y="5586"/>
                </a:cubicBezTo>
                <a:cubicBezTo>
                  <a:pt x="7320" y="5615"/>
                  <a:pt x="7264" y="5651"/>
                  <a:pt x="7214" y="5678"/>
                </a:cubicBezTo>
                <a:cubicBezTo>
                  <a:pt x="6449" y="4521"/>
                  <a:pt x="5656" y="3371"/>
                  <a:pt x="4857" y="2237"/>
                </a:cubicBezTo>
                <a:cubicBezTo>
                  <a:pt x="4528" y="1772"/>
                  <a:pt x="4179" y="1315"/>
                  <a:pt x="3743" y="938"/>
                </a:cubicBezTo>
                <a:cubicBezTo>
                  <a:pt x="3604" y="816"/>
                  <a:pt x="3262" y="478"/>
                  <a:pt x="3000" y="478"/>
                </a:cubicBezTo>
                <a:cubicBezTo>
                  <a:pt x="2951" y="478"/>
                  <a:pt x="2905" y="489"/>
                  <a:pt x="2864" y="516"/>
                </a:cubicBezTo>
                <a:cubicBezTo>
                  <a:pt x="2043" y="1066"/>
                  <a:pt x="5056" y="4264"/>
                  <a:pt x="6335" y="5579"/>
                </a:cubicBezTo>
                <a:cubicBezTo>
                  <a:pt x="5699" y="5150"/>
                  <a:pt x="4979" y="4778"/>
                  <a:pt x="4285" y="4544"/>
                </a:cubicBezTo>
                <a:cubicBezTo>
                  <a:pt x="3865" y="4400"/>
                  <a:pt x="3421" y="4300"/>
                  <a:pt x="2972" y="4264"/>
                </a:cubicBezTo>
                <a:cubicBezTo>
                  <a:pt x="2819" y="4249"/>
                  <a:pt x="2582" y="4204"/>
                  <a:pt x="2365" y="4204"/>
                </a:cubicBezTo>
                <a:cubicBezTo>
                  <a:pt x="2195" y="4204"/>
                  <a:pt x="2038" y="4231"/>
                  <a:pt x="1944" y="4322"/>
                </a:cubicBezTo>
                <a:cubicBezTo>
                  <a:pt x="1928" y="4336"/>
                  <a:pt x="1921" y="4372"/>
                  <a:pt x="1928" y="4393"/>
                </a:cubicBezTo>
                <a:cubicBezTo>
                  <a:pt x="2165" y="5035"/>
                  <a:pt x="3085" y="5464"/>
                  <a:pt x="3678" y="5694"/>
                </a:cubicBezTo>
                <a:cubicBezTo>
                  <a:pt x="4578" y="6043"/>
                  <a:pt x="5543" y="6172"/>
                  <a:pt x="6443" y="6521"/>
                </a:cubicBezTo>
                <a:lnTo>
                  <a:pt x="6449" y="6521"/>
                </a:lnTo>
                <a:cubicBezTo>
                  <a:pt x="6436" y="6542"/>
                  <a:pt x="6427" y="6557"/>
                  <a:pt x="6420" y="6578"/>
                </a:cubicBezTo>
                <a:cubicBezTo>
                  <a:pt x="5772" y="6429"/>
                  <a:pt x="5043" y="6353"/>
                  <a:pt x="4325" y="6353"/>
                </a:cubicBezTo>
                <a:cubicBezTo>
                  <a:pt x="3768" y="6353"/>
                  <a:pt x="3217" y="6399"/>
                  <a:pt x="2715" y="6492"/>
                </a:cubicBezTo>
                <a:cubicBezTo>
                  <a:pt x="2014" y="6628"/>
                  <a:pt x="1457" y="7006"/>
                  <a:pt x="801" y="7264"/>
                </a:cubicBezTo>
                <a:cubicBezTo>
                  <a:pt x="543" y="7365"/>
                  <a:pt x="187" y="7507"/>
                  <a:pt x="79" y="7800"/>
                </a:cubicBezTo>
                <a:cubicBezTo>
                  <a:pt x="0" y="8021"/>
                  <a:pt x="122" y="8213"/>
                  <a:pt x="336" y="8285"/>
                </a:cubicBezTo>
                <a:cubicBezTo>
                  <a:pt x="398" y="8305"/>
                  <a:pt x="465" y="8313"/>
                  <a:pt x="533" y="8313"/>
                </a:cubicBezTo>
                <a:cubicBezTo>
                  <a:pt x="732" y="8313"/>
                  <a:pt x="948" y="8249"/>
                  <a:pt x="1130" y="8249"/>
                </a:cubicBezTo>
                <a:cubicBezTo>
                  <a:pt x="1493" y="8242"/>
                  <a:pt x="1851" y="8249"/>
                  <a:pt x="2208" y="8199"/>
                </a:cubicBezTo>
                <a:cubicBezTo>
                  <a:pt x="3460" y="8020"/>
                  <a:pt x="4651" y="7535"/>
                  <a:pt x="5919" y="7535"/>
                </a:cubicBezTo>
                <a:cubicBezTo>
                  <a:pt x="6010" y="7535"/>
                  <a:pt x="6101" y="7538"/>
                  <a:pt x="6192" y="7543"/>
                </a:cubicBezTo>
                <a:lnTo>
                  <a:pt x="6192" y="7635"/>
                </a:lnTo>
                <a:cubicBezTo>
                  <a:pt x="4986" y="7827"/>
                  <a:pt x="3822" y="8120"/>
                  <a:pt x="2693" y="8614"/>
                </a:cubicBezTo>
                <a:cubicBezTo>
                  <a:pt x="2172" y="8842"/>
                  <a:pt x="1637" y="9092"/>
                  <a:pt x="1172" y="9421"/>
                </a:cubicBezTo>
                <a:cubicBezTo>
                  <a:pt x="915" y="9606"/>
                  <a:pt x="358" y="9999"/>
                  <a:pt x="401" y="10378"/>
                </a:cubicBezTo>
                <a:cubicBezTo>
                  <a:pt x="434" y="10616"/>
                  <a:pt x="663" y="10680"/>
                  <a:pt x="870" y="10680"/>
                </a:cubicBezTo>
                <a:cubicBezTo>
                  <a:pt x="893" y="10680"/>
                  <a:pt x="914" y="10679"/>
                  <a:pt x="936" y="10678"/>
                </a:cubicBezTo>
                <a:cubicBezTo>
                  <a:pt x="1486" y="10635"/>
                  <a:pt x="2086" y="10342"/>
                  <a:pt x="2614" y="10163"/>
                </a:cubicBezTo>
                <a:cubicBezTo>
                  <a:pt x="3922" y="9713"/>
                  <a:pt x="5236" y="9221"/>
                  <a:pt x="6492" y="8635"/>
                </a:cubicBezTo>
                <a:cubicBezTo>
                  <a:pt x="6499" y="8657"/>
                  <a:pt x="6513" y="8677"/>
                  <a:pt x="6521" y="8693"/>
                </a:cubicBezTo>
                <a:cubicBezTo>
                  <a:pt x="5356" y="9514"/>
                  <a:pt x="4192" y="10342"/>
                  <a:pt x="3051" y="11205"/>
                </a:cubicBezTo>
                <a:cubicBezTo>
                  <a:pt x="2600" y="11548"/>
                  <a:pt x="2151" y="11913"/>
                  <a:pt x="1793" y="12355"/>
                </a:cubicBezTo>
                <a:cubicBezTo>
                  <a:pt x="1637" y="12549"/>
                  <a:pt x="1215" y="12991"/>
                  <a:pt x="1394" y="13255"/>
                </a:cubicBezTo>
                <a:cubicBezTo>
                  <a:pt x="1455" y="13345"/>
                  <a:pt x="1549" y="13386"/>
                  <a:pt x="1669" y="13386"/>
                </a:cubicBezTo>
                <a:cubicBezTo>
                  <a:pt x="2709" y="13386"/>
                  <a:pt x="5704" y="10288"/>
                  <a:pt x="6614" y="9327"/>
                </a:cubicBezTo>
                <a:lnTo>
                  <a:pt x="6614" y="9327"/>
                </a:lnTo>
                <a:cubicBezTo>
                  <a:pt x="6060" y="10599"/>
                  <a:pt x="3972" y="15506"/>
                  <a:pt x="5477" y="15506"/>
                </a:cubicBezTo>
                <a:cubicBezTo>
                  <a:pt x="5485" y="15506"/>
                  <a:pt x="5492" y="15506"/>
                  <a:pt x="5500" y="15506"/>
                </a:cubicBezTo>
                <a:cubicBezTo>
                  <a:pt x="5879" y="15497"/>
                  <a:pt x="6064" y="15098"/>
                  <a:pt x="6150" y="14784"/>
                </a:cubicBezTo>
                <a:cubicBezTo>
                  <a:pt x="6335" y="14155"/>
                  <a:pt x="6357" y="13483"/>
                  <a:pt x="6492" y="12841"/>
                </a:cubicBezTo>
                <a:cubicBezTo>
                  <a:pt x="6707" y="11792"/>
                  <a:pt x="7178" y="10813"/>
                  <a:pt x="7234" y="9749"/>
                </a:cubicBezTo>
                <a:lnTo>
                  <a:pt x="7234" y="9749"/>
                </a:lnTo>
                <a:cubicBezTo>
                  <a:pt x="7257" y="10984"/>
                  <a:pt x="7185" y="12213"/>
                  <a:pt x="7264" y="13449"/>
                </a:cubicBezTo>
                <a:cubicBezTo>
                  <a:pt x="7300" y="14040"/>
                  <a:pt x="7300" y="14662"/>
                  <a:pt x="7456" y="15233"/>
                </a:cubicBezTo>
                <a:cubicBezTo>
                  <a:pt x="7526" y="15484"/>
                  <a:pt x="7779" y="16150"/>
                  <a:pt x="8137" y="16150"/>
                </a:cubicBezTo>
                <a:cubicBezTo>
                  <a:pt x="8146" y="16150"/>
                  <a:pt x="8154" y="16149"/>
                  <a:pt x="8163" y="16148"/>
                </a:cubicBezTo>
                <a:cubicBezTo>
                  <a:pt x="8842" y="16076"/>
                  <a:pt x="8549" y="14112"/>
                  <a:pt x="8535" y="13756"/>
                </a:cubicBezTo>
                <a:cubicBezTo>
                  <a:pt x="8484" y="12441"/>
                  <a:pt x="8420" y="11049"/>
                  <a:pt x="8091" y="9771"/>
                </a:cubicBezTo>
                <a:lnTo>
                  <a:pt x="8091" y="9771"/>
                </a:lnTo>
                <a:cubicBezTo>
                  <a:pt x="8114" y="9778"/>
                  <a:pt x="8127" y="9778"/>
                  <a:pt x="8141" y="9778"/>
                </a:cubicBezTo>
                <a:cubicBezTo>
                  <a:pt x="8177" y="9785"/>
                  <a:pt x="8206" y="9792"/>
                  <a:pt x="8235" y="9798"/>
                </a:cubicBezTo>
                <a:cubicBezTo>
                  <a:pt x="8549" y="11163"/>
                  <a:pt x="9034" y="12484"/>
                  <a:pt x="9663" y="13740"/>
                </a:cubicBezTo>
                <a:cubicBezTo>
                  <a:pt x="9941" y="14290"/>
                  <a:pt x="10220" y="14926"/>
                  <a:pt x="10678" y="15355"/>
                </a:cubicBezTo>
                <a:cubicBezTo>
                  <a:pt x="10841" y="15512"/>
                  <a:pt x="11171" y="15981"/>
                  <a:pt x="11477" y="15981"/>
                </a:cubicBezTo>
                <a:cubicBezTo>
                  <a:pt x="11530" y="15981"/>
                  <a:pt x="11583" y="15967"/>
                  <a:pt x="11634" y="15934"/>
                </a:cubicBezTo>
                <a:cubicBezTo>
                  <a:pt x="11855" y="15790"/>
                  <a:pt x="11805" y="15427"/>
                  <a:pt x="11756" y="15206"/>
                </a:cubicBezTo>
                <a:cubicBezTo>
                  <a:pt x="11612" y="14584"/>
                  <a:pt x="11235" y="13948"/>
                  <a:pt x="10969" y="13370"/>
                </a:cubicBezTo>
                <a:cubicBezTo>
                  <a:pt x="10385" y="12085"/>
                  <a:pt x="9706" y="10878"/>
                  <a:pt x="8941" y="9692"/>
                </a:cubicBezTo>
                <a:cubicBezTo>
                  <a:pt x="9049" y="9636"/>
                  <a:pt x="9156" y="9564"/>
                  <a:pt x="9248" y="9485"/>
                </a:cubicBezTo>
                <a:cubicBezTo>
                  <a:pt x="10098" y="10606"/>
                  <a:pt x="10948" y="11720"/>
                  <a:pt x="11835" y="12813"/>
                </a:cubicBezTo>
                <a:cubicBezTo>
                  <a:pt x="12191" y="13255"/>
                  <a:pt x="12570" y="13691"/>
                  <a:pt x="13019" y="14033"/>
                </a:cubicBezTo>
                <a:cubicBezTo>
                  <a:pt x="13183" y="14157"/>
                  <a:pt x="13513" y="14455"/>
                  <a:pt x="13773" y="14455"/>
                </a:cubicBezTo>
                <a:cubicBezTo>
                  <a:pt x="13831" y="14455"/>
                  <a:pt x="13886" y="14440"/>
                  <a:pt x="13934" y="14405"/>
                </a:cubicBezTo>
                <a:cubicBezTo>
                  <a:pt x="14854" y="13740"/>
                  <a:pt x="10319" y="9749"/>
                  <a:pt x="9634" y="9135"/>
                </a:cubicBezTo>
                <a:cubicBezTo>
                  <a:pt x="9792" y="8971"/>
                  <a:pt x="9927" y="8785"/>
                  <a:pt x="10035" y="8592"/>
                </a:cubicBezTo>
                <a:cubicBezTo>
                  <a:pt x="11098" y="9428"/>
                  <a:pt x="12134" y="10328"/>
                  <a:pt x="13269" y="11070"/>
                </a:cubicBezTo>
                <a:cubicBezTo>
                  <a:pt x="13720" y="11370"/>
                  <a:pt x="14205" y="11627"/>
                  <a:pt x="14733" y="11769"/>
                </a:cubicBezTo>
                <a:cubicBezTo>
                  <a:pt x="14863" y="11801"/>
                  <a:pt x="15130" y="11882"/>
                  <a:pt x="15356" y="11882"/>
                </a:cubicBezTo>
                <a:cubicBezTo>
                  <a:pt x="15500" y="11882"/>
                  <a:pt x="15627" y="11849"/>
                  <a:pt x="15691" y="11749"/>
                </a:cubicBezTo>
                <a:cubicBezTo>
                  <a:pt x="15854" y="11492"/>
                  <a:pt x="15434" y="11099"/>
                  <a:pt x="15297" y="10942"/>
                </a:cubicBezTo>
                <a:cubicBezTo>
                  <a:pt x="14854" y="10434"/>
                  <a:pt x="14340" y="10006"/>
                  <a:pt x="13783" y="9627"/>
                </a:cubicBezTo>
                <a:cubicBezTo>
                  <a:pt x="12712" y="8914"/>
                  <a:pt x="11492" y="8414"/>
                  <a:pt x="10283" y="7965"/>
                </a:cubicBezTo>
                <a:cubicBezTo>
                  <a:pt x="10319" y="7836"/>
                  <a:pt x="10335" y="7699"/>
                  <a:pt x="10342" y="7563"/>
                </a:cubicBezTo>
                <a:lnTo>
                  <a:pt x="10349" y="7563"/>
                </a:lnTo>
                <a:cubicBezTo>
                  <a:pt x="11905" y="7821"/>
                  <a:pt x="13463" y="8222"/>
                  <a:pt x="15033" y="8350"/>
                </a:cubicBezTo>
                <a:cubicBezTo>
                  <a:pt x="15411" y="8384"/>
                  <a:pt x="15797" y="8342"/>
                  <a:pt x="16169" y="8436"/>
                </a:cubicBezTo>
                <a:cubicBezTo>
                  <a:pt x="16385" y="8488"/>
                  <a:pt x="16596" y="8588"/>
                  <a:pt x="16823" y="8588"/>
                </a:cubicBezTo>
                <a:cubicBezTo>
                  <a:pt x="16873" y="8588"/>
                  <a:pt x="16924" y="8583"/>
                  <a:pt x="16976" y="8571"/>
                </a:cubicBezTo>
                <a:cubicBezTo>
                  <a:pt x="17240" y="8506"/>
                  <a:pt x="17475" y="8278"/>
                  <a:pt x="17411" y="7985"/>
                </a:cubicBezTo>
                <a:cubicBezTo>
                  <a:pt x="17333" y="7635"/>
                  <a:pt x="16890" y="7500"/>
                  <a:pt x="16597" y="7407"/>
                </a:cubicBezTo>
                <a:cubicBezTo>
                  <a:pt x="15982" y="7200"/>
                  <a:pt x="15382" y="6993"/>
                  <a:pt x="14740" y="6893"/>
                </a:cubicBezTo>
                <a:cubicBezTo>
                  <a:pt x="14134" y="6795"/>
                  <a:pt x="13517" y="6754"/>
                  <a:pt x="12897" y="6754"/>
                </a:cubicBezTo>
                <a:cubicBezTo>
                  <a:pt x="12026" y="6754"/>
                  <a:pt x="11150" y="6836"/>
                  <a:pt x="10299" y="6957"/>
                </a:cubicBezTo>
                <a:cubicBezTo>
                  <a:pt x="10292" y="6943"/>
                  <a:pt x="10292" y="6936"/>
                  <a:pt x="10292" y="6928"/>
                </a:cubicBezTo>
                <a:cubicBezTo>
                  <a:pt x="11413" y="6578"/>
                  <a:pt x="12527" y="6179"/>
                  <a:pt x="13648" y="5807"/>
                </a:cubicBezTo>
                <a:cubicBezTo>
                  <a:pt x="13919" y="5714"/>
                  <a:pt x="15375" y="5229"/>
                  <a:pt x="14890" y="4715"/>
                </a:cubicBezTo>
                <a:cubicBezTo>
                  <a:pt x="14813" y="4635"/>
                  <a:pt x="14654" y="4611"/>
                  <a:pt x="14486" y="4611"/>
                </a:cubicBezTo>
                <a:cubicBezTo>
                  <a:pt x="14295" y="4611"/>
                  <a:pt x="14093" y="4642"/>
                  <a:pt x="13991" y="4657"/>
                </a:cubicBezTo>
                <a:cubicBezTo>
                  <a:pt x="13562" y="4722"/>
                  <a:pt x="13147" y="4880"/>
                  <a:pt x="12741" y="5029"/>
                </a:cubicBezTo>
                <a:cubicBezTo>
                  <a:pt x="11799" y="5394"/>
                  <a:pt x="10834" y="5736"/>
                  <a:pt x="9920" y="6185"/>
                </a:cubicBezTo>
                <a:cubicBezTo>
                  <a:pt x="9913" y="6172"/>
                  <a:pt x="9906" y="6165"/>
                  <a:pt x="9898" y="6156"/>
                </a:cubicBezTo>
                <a:cubicBezTo>
                  <a:pt x="11149" y="5394"/>
                  <a:pt x="12419" y="4643"/>
                  <a:pt x="13626" y="3822"/>
                </a:cubicBezTo>
                <a:cubicBezTo>
                  <a:pt x="14162" y="3457"/>
                  <a:pt x="14676" y="3037"/>
                  <a:pt x="15125" y="2573"/>
                </a:cubicBezTo>
                <a:cubicBezTo>
                  <a:pt x="15276" y="2415"/>
                  <a:pt x="15639" y="2108"/>
                  <a:pt x="15497" y="1851"/>
                </a:cubicBezTo>
                <a:cubicBezTo>
                  <a:pt x="15438" y="1747"/>
                  <a:pt x="15346" y="1708"/>
                  <a:pt x="15240" y="1708"/>
                </a:cubicBezTo>
                <a:cubicBezTo>
                  <a:pt x="14975" y="1708"/>
                  <a:pt x="14622" y="1951"/>
                  <a:pt x="14469" y="2022"/>
                </a:cubicBezTo>
                <a:cubicBezTo>
                  <a:pt x="13848" y="2300"/>
                  <a:pt x="13283" y="2629"/>
                  <a:pt x="12748" y="3058"/>
                </a:cubicBezTo>
                <a:cubicBezTo>
                  <a:pt x="11848" y="3772"/>
                  <a:pt x="10962" y="4514"/>
                  <a:pt x="10098" y="5279"/>
                </a:cubicBezTo>
                <a:cubicBezTo>
                  <a:pt x="11027" y="3971"/>
                  <a:pt x="12863" y="1251"/>
                  <a:pt x="12241" y="980"/>
                </a:cubicBezTo>
                <a:cubicBezTo>
                  <a:pt x="12211" y="967"/>
                  <a:pt x="12180" y="961"/>
                  <a:pt x="12150" y="961"/>
                </a:cubicBezTo>
                <a:cubicBezTo>
                  <a:pt x="11950" y="961"/>
                  <a:pt x="11751" y="1218"/>
                  <a:pt x="11634" y="1330"/>
                </a:cubicBezTo>
                <a:cubicBezTo>
                  <a:pt x="11235" y="1736"/>
                  <a:pt x="10856" y="2151"/>
                  <a:pt x="10527" y="2622"/>
                </a:cubicBezTo>
                <a:cubicBezTo>
                  <a:pt x="9920" y="3500"/>
                  <a:pt x="9413" y="4537"/>
                  <a:pt x="9228" y="5599"/>
                </a:cubicBezTo>
                <a:cubicBezTo>
                  <a:pt x="9192" y="5579"/>
                  <a:pt x="9163" y="5565"/>
                  <a:pt x="9127" y="5550"/>
                </a:cubicBezTo>
                <a:cubicBezTo>
                  <a:pt x="9505" y="4643"/>
                  <a:pt x="9692" y="3658"/>
                  <a:pt x="9778" y="2679"/>
                </a:cubicBezTo>
                <a:cubicBezTo>
                  <a:pt x="9841" y="1822"/>
                  <a:pt x="9941" y="800"/>
                  <a:pt x="9478" y="38"/>
                </a:cubicBezTo>
                <a:cubicBezTo>
                  <a:pt x="9465" y="12"/>
                  <a:pt x="9442" y="0"/>
                  <a:pt x="94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14"/>
          <p:cNvSpPr/>
          <p:nvPr/>
        </p:nvSpPr>
        <p:spPr>
          <a:xfrm>
            <a:off x="8204215" y="4075362"/>
            <a:ext cx="1349353" cy="1429775"/>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4" name="Google Shape;404;p14"/>
          <p:cNvGrpSpPr/>
          <p:nvPr/>
        </p:nvGrpSpPr>
        <p:grpSpPr>
          <a:xfrm flipH="1">
            <a:off x="8204237" y="-164823"/>
            <a:ext cx="1349322" cy="1178509"/>
            <a:chOff x="4174688" y="2867426"/>
            <a:chExt cx="675133" cy="589667"/>
          </a:xfrm>
        </p:grpSpPr>
        <p:sp>
          <p:nvSpPr>
            <p:cNvPr id="405" name="Google Shape;405;p14"/>
            <p:cNvSpPr/>
            <p:nvPr/>
          </p:nvSpPr>
          <p:spPr>
            <a:xfrm>
              <a:off x="4174688" y="2867426"/>
              <a:ext cx="379395" cy="589667"/>
            </a:xfrm>
            <a:custGeom>
              <a:avLst/>
              <a:gdLst/>
              <a:ahLst/>
              <a:cxnLst/>
              <a:rect l="l" t="t" r="r" b="b"/>
              <a:pathLst>
                <a:path w="19288" h="29978" extrusionOk="0">
                  <a:moveTo>
                    <a:pt x="17185" y="522"/>
                  </a:moveTo>
                  <a:lnTo>
                    <a:pt x="17185" y="522"/>
                  </a:lnTo>
                  <a:cubicBezTo>
                    <a:pt x="17270" y="1656"/>
                    <a:pt x="17200" y="2800"/>
                    <a:pt x="17022" y="3927"/>
                  </a:cubicBezTo>
                  <a:cubicBezTo>
                    <a:pt x="16650" y="6191"/>
                    <a:pt x="15849" y="8370"/>
                    <a:pt x="14871" y="10440"/>
                  </a:cubicBezTo>
                  <a:cubicBezTo>
                    <a:pt x="14194" y="11883"/>
                    <a:pt x="13436" y="13311"/>
                    <a:pt x="12487" y="14605"/>
                  </a:cubicBezTo>
                  <a:cubicBezTo>
                    <a:pt x="12593" y="14411"/>
                    <a:pt x="12694" y="14219"/>
                    <a:pt x="12794" y="14026"/>
                  </a:cubicBezTo>
                  <a:cubicBezTo>
                    <a:pt x="14129" y="11383"/>
                    <a:pt x="15150" y="8591"/>
                    <a:pt x="15951" y="5735"/>
                  </a:cubicBezTo>
                  <a:cubicBezTo>
                    <a:pt x="15951" y="5726"/>
                    <a:pt x="15943" y="5722"/>
                    <a:pt x="15936" y="5722"/>
                  </a:cubicBezTo>
                  <a:cubicBezTo>
                    <a:pt x="15932" y="5722"/>
                    <a:pt x="15928" y="5724"/>
                    <a:pt x="15928" y="5727"/>
                  </a:cubicBezTo>
                  <a:cubicBezTo>
                    <a:pt x="15693" y="6514"/>
                    <a:pt x="15428" y="7292"/>
                    <a:pt x="15150" y="8063"/>
                  </a:cubicBezTo>
                  <a:cubicBezTo>
                    <a:pt x="14657" y="9441"/>
                    <a:pt x="14100" y="10805"/>
                    <a:pt x="13493" y="12140"/>
                  </a:cubicBezTo>
                  <a:cubicBezTo>
                    <a:pt x="13200" y="12797"/>
                    <a:pt x="12879" y="13448"/>
                    <a:pt x="12557" y="14098"/>
                  </a:cubicBezTo>
                  <a:cubicBezTo>
                    <a:pt x="12394" y="14418"/>
                    <a:pt x="12230" y="14740"/>
                    <a:pt x="12036" y="15040"/>
                  </a:cubicBezTo>
                  <a:cubicBezTo>
                    <a:pt x="12000" y="15090"/>
                    <a:pt x="11966" y="15140"/>
                    <a:pt x="11937" y="15189"/>
                  </a:cubicBezTo>
                  <a:cubicBezTo>
                    <a:pt x="12171" y="14733"/>
                    <a:pt x="12379" y="14269"/>
                    <a:pt x="12557" y="13791"/>
                  </a:cubicBezTo>
                  <a:cubicBezTo>
                    <a:pt x="12965" y="12661"/>
                    <a:pt x="13236" y="11498"/>
                    <a:pt x="13529" y="10341"/>
                  </a:cubicBezTo>
                  <a:cubicBezTo>
                    <a:pt x="13829" y="9177"/>
                    <a:pt x="14178" y="8027"/>
                    <a:pt x="14579" y="6892"/>
                  </a:cubicBezTo>
                  <a:cubicBezTo>
                    <a:pt x="15342" y="4728"/>
                    <a:pt x="16278" y="2628"/>
                    <a:pt x="17185" y="522"/>
                  </a:cubicBezTo>
                  <a:close/>
                  <a:moveTo>
                    <a:pt x="6495" y="3129"/>
                  </a:moveTo>
                  <a:lnTo>
                    <a:pt x="6495" y="3129"/>
                  </a:lnTo>
                  <a:cubicBezTo>
                    <a:pt x="7609" y="3499"/>
                    <a:pt x="8523" y="4321"/>
                    <a:pt x="9301" y="5170"/>
                  </a:cubicBezTo>
                  <a:cubicBezTo>
                    <a:pt x="10058" y="5999"/>
                    <a:pt x="10730" y="6920"/>
                    <a:pt x="11116" y="7984"/>
                  </a:cubicBezTo>
                  <a:cubicBezTo>
                    <a:pt x="11486" y="8976"/>
                    <a:pt x="11623" y="10034"/>
                    <a:pt x="11666" y="11091"/>
                  </a:cubicBezTo>
                  <a:cubicBezTo>
                    <a:pt x="11729" y="12519"/>
                    <a:pt x="11644" y="14012"/>
                    <a:pt x="11159" y="15354"/>
                  </a:cubicBezTo>
                  <a:cubicBezTo>
                    <a:pt x="11165" y="15325"/>
                    <a:pt x="11165" y="15297"/>
                    <a:pt x="11172" y="15268"/>
                  </a:cubicBezTo>
                  <a:cubicBezTo>
                    <a:pt x="11237" y="14912"/>
                    <a:pt x="11265" y="14547"/>
                    <a:pt x="11272" y="14190"/>
                  </a:cubicBezTo>
                  <a:cubicBezTo>
                    <a:pt x="11287" y="12776"/>
                    <a:pt x="10922" y="11383"/>
                    <a:pt x="10500" y="10041"/>
                  </a:cubicBezTo>
                  <a:cubicBezTo>
                    <a:pt x="10080" y="8676"/>
                    <a:pt x="9551" y="7348"/>
                    <a:pt x="8766" y="6142"/>
                  </a:cubicBezTo>
                  <a:cubicBezTo>
                    <a:pt x="8764" y="6138"/>
                    <a:pt x="8761" y="6136"/>
                    <a:pt x="8757" y="6136"/>
                  </a:cubicBezTo>
                  <a:cubicBezTo>
                    <a:pt x="8749" y="6136"/>
                    <a:pt x="8739" y="6146"/>
                    <a:pt x="8744" y="6155"/>
                  </a:cubicBezTo>
                  <a:cubicBezTo>
                    <a:pt x="9165" y="6849"/>
                    <a:pt x="9501" y="7585"/>
                    <a:pt x="9801" y="8334"/>
                  </a:cubicBezTo>
                  <a:cubicBezTo>
                    <a:pt x="10302" y="9612"/>
                    <a:pt x="10715" y="10970"/>
                    <a:pt x="10929" y="12325"/>
                  </a:cubicBezTo>
                  <a:cubicBezTo>
                    <a:pt x="11037" y="12997"/>
                    <a:pt x="11087" y="13669"/>
                    <a:pt x="11044" y="14348"/>
                  </a:cubicBezTo>
                  <a:cubicBezTo>
                    <a:pt x="11023" y="14675"/>
                    <a:pt x="10980" y="15004"/>
                    <a:pt x="10915" y="15333"/>
                  </a:cubicBezTo>
                  <a:cubicBezTo>
                    <a:pt x="10908" y="15347"/>
                    <a:pt x="10908" y="15354"/>
                    <a:pt x="10901" y="15367"/>
                  </a:cubicBezTo>
                  <a:cubicBezTo>
                    <a:pt x="10895" y="15110"/>
                    <a:pt x="10859" y="14846"/>
                    <a:pt x="10809" y="14589"/>
                  </a:cubicBezTo>
                  <a:cubicBezTo>
                    <a:pt x="10615" y="13626"/>
                    <a:pt x="10209" y="12711"/>
                    <a:pt x="9858" y="11804"/>
                  </a:cubicBezTo>
                  <a:cubicBezTo>
                    <a:pt x="9472" y="10812"/>
                    <a:pt x="9095" y="9827"/>
                    <a:pt x="8716" y="8834"/>
                  </a:cubicBezTo>
                  <a:cubicBezTo>
                    <a:pt x="8331" y="7849"/>
                    <a:pt x="7952" y="6856"/>
                    <a:pt x="7573" y="5871"/>
                  </a:cubicBezTo>
                  <a:cubicBezTo>
                    <a:pt x="7217" y="4956"/>
                    <a:pt x="6874" y="4035"/>
                    <a:pt x="6495" y="3129"/>
                  </a:cubicBezTo>
                  <a:close/>
                  <a:moveTo>
                    <a:pt x="18749" y="9497"/>
                  </a:moveTo>
                  <a:lnTo>
                    <a:pt x="18749" y="9497"/>
                  </a:lnTo>
                  <a:cubicBezTo>
                    <a:pt x="18564" y="10133"/>
                    <a:pt x="18328" y="10733"/>
                    <a:pt x="17999" y="11312"/>
                  </a:cubicBezTo>
                  <a:cubicBezTo>
                    <a:pt x="16679" y="13669"/>
                    <a:pt x="14422" y="15225"/>
                    <a:pt x="11993" y="16296"/>
                  </a:cubicBezTo>
                  <a:cubicBezTo>
                    <a:pt x="12237" y="16175"/>
                    <a:pt x="12471" y="16046"/>
                    <a:pt x="12694" y="15911"/>
                  </a:cubicBezTo>
                  <a:cubicBezTo>
                    <a:pt x="13186" y="15625"/>
                    <a:pt x="13657" y="15290"/>
                    <a:pt x="14100" y="14925"/>
                  </a:cubicBezTo>
                  <a:cubicBezTo>
                    <a:pt x="14986" y="14197"/>
                    <a:pt x="15779" y="13354"/>
                    <a:pt x="16535" y="12483"/>
                  </a:cubicBezTo>
                  <a:cubicBezTo>
                    <a:pt x="16541" y="12477"/>
                    <a:pt x="16533" y="12467"/>
                    <a:pt x="16522" y="12467"/>
                  </a:cubicBezTo>
                  <a:cubicBezTo>
                    <a:pt x="16520" y="12467"/>
                    <a:pt x="16517" y="12468"/>
                    <a:pt x="16514" y="12469"/>
                  </a:cubicBezTo>
                  <a:cubicBezTo>
                    <a:pt x="15728" y="13304"/>
                    <a:pt x="14900" y="14111"/>
                    <a:pt x="13993" y="14819"/>
                  </a:cubicBezTo>
                  <a:cubicBezTo>
                    <a:pt x="13558" y="15153"/>
                    <a:pt x="13100" y="15475"/>
                    <a:pt x="12622" y="15746"/>
                  </a:cubicBezTo>
                  <a:cubicBezTo>
                    <a:pt x="12401" y="15875"/>
                    <a:pt x="12165" y="15996"/>
                    <a:pt x="11937" y="16104"/>
                  </a:cubicBezTo>
                  <a:cubicBezTo>
                    <a:pt x="12144" y="15940"/>
                    <a:pt x="12351" y="15769"/>
                    <a:pt x="12550" y="15582"/>
                  </a:cubicBezTo>
                  <a:cubicBezTo>
                    <a:pt x="13087" y="15097"/>
                    <a:pt x="13585" y="14569"/>
                    <a:pt x="14108" y="14062"/>
                  </a:cubicBezTo>
                  <a:cubicBezTo>
                    <a:pt x="14672" y="13505"/>
                    <a:pt x="15272" y="12977"/>
                    <a:pt x="15865" y="12440"/>
                  </a:cubicBezTo>
                  <a:cubicBezTo>
                    <a:pt x="16885" y="11520"/>
                    <a:pt x="17899" y="10584"/>
                    <a:pt x="18749" y="9497"/>
                  </a:cubicBezTo>
                  <a:close/>
                  <a:moveTo>
                    <a:pt x="11537" y="16490"/>
                  </a:moveTo>
                  <a:cubicBezTo>
                    <a:pt x="11409" y="16547"/>
                    <a:pt x="11280" y="16596"/>
                    <a:pt x="11152" y="16646"/>
                  </a:cubicBezTo>
                  <a:cubicBezTo>
                    <a:pt x="11194" y="16625"/>
                    <a:pt x="11229" y="16596"/>
                    <a:pt x="11265" y="16576"/>
                  </a:cubicBezTo>
                  <a:cubicBezTo>
                    <a:pt x="11357" y="16554"/>
                    <a:pt x="11452" y="16524"/>
                    <a:pt x="11537" y="16490"/>
                  </a:cubicBezTo>
                  <a:close/>
                  <a:moveTo>
                    <a:pt x="5038" y="9098"/>
                  </a:moveTo>
                  <a:lnTo>
                    <a:pt x="5038" y="9098"/>
                  </a:lnTo>
                  <a:cubicBezTo>
                    <a:pt x="5487" y="9840"/>
                    <a:pt x="5859" y="10620"/>
                    <a:pt x="6159" y="11434"/>
                  </a:cubicBezTo>
                  <a:cubicBezTo>
                    <a:pt x="6788" y="13182"/>
                    <a:pt x="7088" y="15061"/>
                    <a:pt x="7253" y="16903"/>
                  </a:cubicBezTo>
                  <a:cubicBezTo>
                    <a:pt x="7395" y="18560"/>
                    <a:pt x="7381" y="20252"/>
                    <a:pt x="7009" y="21880"/>
                  </a:cubicBezTo>
                  <a:cubicBezTo>
                    <a:pt x="6995" y="21639"/>
                    <a:pt x="6953" y="21395"/>
                    <a:pt x="6930" y="21167"/>
                  </a:cubicBezTo>
                  <a:cubicBezTo>
                    <a:pt x="6894" y="20809"/>
                    <a:pt x="6852" y="20459"/>
                    <a:pt x="6816" y="20103"/>
                  </a:cubicBezTo>
                  <a:cubicBezTo>
                    <a:pt x="6738" y="19417"/>
                    <a:pt x="6660" y="18725"/>
                    <a:pt x="6574" y="18039"/>
                  </a:cubicBezTo>
                  <a:cubicBezTo>
                    <a:pt x="6387" y="16646"/>
                    <a:pt x="6159" y="15261"/>
                    <a:pt x="5909" y="13868"/>
                  </a:cubicBezTo>
                  <a:cubicBezTo>
                    <a:pt x="5909" y="13862"/>
                    <a:pt x="5902" y="13858"/>
                    <a:pt x="5895" y="13858"/>
                  </a:cubicBezTo>
                  <a:cubicBezTo>
                    <a:pt x="5886" y="13858"/>
                    <a:pt x="5877" y="13864"/>
                    <a:pt x="5881" y="13876"/>
                  </a:cubicBezTo>
                  <a:cubicBezTo>
                    <a:pt x="6080" y="15261"/>
                    <a:pt x="6245" y="16653"/>
                    <a:pt x="6409" y="18046"/>
                  </a:cubicBezTo>
                  <a:cubicBezTo>
                    <a:pt x="6488" y="18739"/>
                    <a:pt x="6558" y="19424"/>
                    <a:pt x="6630" y="20110"/>
                  </a:cubicBezTo>
                  <a:cubicBezTo>
                    <a:pt x="6666" y="20466"/>
                    <a:pt x="6696" y="20818"/>
                    <a:pt x="6730" y="21174"/>
                  </a:cubicBezTo>
                  <a:cubicBezTo>
                    <a:pt x="6738" y="21310"/>
                    <a:pt x="6745" y="21452"/>
                    <a:pt x="6752" y="21596"/>
                  </a:cubicBezTo>
                  <a:cubicBezTo>
                    <a:pt x="6488" y="20867"/>
                    <a:pt x="6252" y="20132"/>
                    <a:pt x="6060" y="19375"/>
                  </a:cubicBezTo>
                  <a:cubicBezTo>
                    <a:pt x="5609" y="17611"/>
                    <a:pt x="5352" y="15805"/>
                    <a:pt x="5223" y="13990"/>
                  </a:cubicBezTo>
                  <a:cubicBezTo>
                    <a:pt x="5153" y="13069"/>
                    <a:pt x="5117" y="12154"/>
                    <a:pt x="5102" y="11234"/>
                  </a:cubicBezTo>
                  <a:cubicBezTo>
                    <a:pt x="5088" y="10526"/>
                    <a:pt x="5131" y="9806"/>
                    <a:pt x="5038" y="9098"/>
                  </a:cubicBezTo>
                  <a:close/>
                  <a:moveTo>
                    <a:pt x="18806" y="15654"/>
                  </a:moveTo>
                  <a:lnTo>
                    <a:pt x="18806" y="15654"/>
                  </a:lnTo>
                  <a:cubicBezTo>
                    <a:pt x="18292" y="16411"/>
                    <a:pt x="17714" y="17117"/>
                    <a:pt x="17071" y="17767"/>
                  </a:cubicBezTo>
                  <a:cubicBezTo>
                    <a:pt x="15728" y="19117"/>
                    <a:pt x="14136" y="20218"/>
                    <a:pt x="12394" y="20989"/>
                  </a:cubicBezTo>
                  <a:cubicBezTo>
                    <a:pt x="10922" y="21639"/>
                    <a:pt x="9366" y="22038"/>
                    <a:pt x="7767" y="22216"/>
                  </a:cubicBezTo>
                  <a:cubicBezTo>
                    <a:pt x="7981" y="22137"/>
                    <a:pt x="8187" y="22045"/>
                    <a:pt x="8394" y="21959"/>
                  </a:cubicBezTo>
                  <a:cubicBezTo>
                    <a:pt x="8730" y="21817"/>
                    <a:pt x="9059" y="21675"/>
                    <a:pt x="9395" y="21524"/>
                  </a:cubicBezTo>
                  <a:cubicBezTo>
                    <a:pt x="10566" y="21010"/>
                    <a:pt x="11716" y="20466"/>
                    <a:pt x="12836" y="19853"/>
                  </a:cubicBezTo>
                  <a:cubicBezTo>
                    <a:pt x="13980" y="19224"/>
                    <a:pt x="15051" y="18524"/>
                    <a:pt x="16079" y="17724"/>
                  </a:cubicBezTo>
                  <a:lnTo>
                    <a:pt x="16079" y="17724"/>
                  </a:lnTo>
                  <a:cubicBezTo>
                    <a:pt x="15500" y="18146"/>
                    <a:pt x="14886" y="18531"/>
                    <a:pt x="14264" y="18896"/>
                  </a:cubicBezTo>
                  <a:cubicBezTo>
                    <a:pt x="13143" y="19560"/>
                    <a:pt x="11973" y="20139"/>
                    <a:pt x="10787" y="20667"/>
                  </a:cubicBezTo>
                  <a:cubicBezTo>
                    <a:pt x="10194" y="20931"/>
                    <a:pt x="9594" y="21188"/>
                    <a:pt x="8994" y="21438"/>
                  </a:cubicBezTo>
                  <a:cubicBezTo>
                    <a:pt x="8624" y="21596"/>
                    <a:pt x="8229" y="21738"/>
                    <a:pt x="7852" y="21909"/>
                  </a:cubicBezTo>
                  <a:cubicBezTo>
                    <a:pt x="8444" y="21409"/>
                    <a:pt x="9052" y="20924"/>
                    <a:pt x="9673" y="20453"/>
                  </a:cubicBezTo>
                  <a:cubicBezTo>
                    <a:pt x="10430" y="19875"/>
                    <a:pt x="11222" y="19352"/>
                    <a:pt x="12072" y="18917"/>
                  </a:cubicBezTo>
                  <a:cubicBezTo>
                    <a:pt x="12866" y="18504"/>
                    <a:pt x="13693" y="18146"/>
                    <a:pt x="14521" y="17789"/>
                  </a:cubicBezTo>
                  <a:cubicBezTo>
                    <a:pt x="15985" y="17160"/>
                    <a:pt x="17471" y="16540"/>
                    <a:pt x="18806" y="15654"/>
                  </a:cubicBezTo>
                  <a:close/>
                  <a:moveTo>
                    <a:pt x="2003" y="15796"/>
                  </a:moveTo>
                  <a:cubicBezTo>
                    <a:pt x="2325" y="16567"/>
                    <a:pt x="2560" y="17374"/>
                    <a:pt x="2754" y="18175"/>
                  </a:cubicBezTo>
                  <a:cubicBezTo>
                    <a:pt x="3153" y="19832"/>
                    <a:pt x="3317" y="21546"/>
                    <a:pt x="3246" y="23245"/>
                  </a:cubicBezTo>
                  <a:cubicBezTo>
                    <a:pt x="3189" y="24580"/>
                    <a:pt x="2975" y="25937"/>
                    <a:pt x="2467" y="27180"/>
                  </a:cubicBezTo>
                  <a:cubicBezTo>
                    <a:pt x="2497" y="26936"/>
                    <a:pt x="2510" y="26701"/>
                    <a:pt x="2524" y="26458"/>
                  </a:cubicBezTo>
                  <a:cubicBezTo>
                    <a:pt x="2659" y="24216"/>
                    <a:pt x="2368" y="21975"/>
                    <a:pt x="2060" y="19760"/>
                  </a:cubicBezTo>
                  <a:cubicBezTo>
                    <a:pt x="2060" y="19757"/>
                    <a:pt x="2056" y="19755"/>
                    <a:pt x="2053" y="19755"/>
                  </a:cubicBezTo>
                  <a:cubicBezTo>
                    <a:pt x="2049" y="19755"/>
                    <a:pt x="2046" y="19757"/>
                    <a:pt x="2046" y="19760"/>
                  </a:cubicBezTo>
                  <a:cubicBezTo>
                    <a:pt x="2102" y="20381"/>
                    <a:pt x="2154" y="21003"/>
                    <a:pt x="2203" y="21616"/>
                  </a:cubicBezTo>
                  <a:cubicBezTo>
                    <a:pt x="2289" y="22694"/>
                    <a:pt x="2359" y="23781"/>
                    <a:pt x="2353" y="24866"/>
                  </a:cubicBezTo>
                  <a:cubicBezTo>
                    <a:pt x="2353" y="25409"/>
                    <a:pt x="2325" y="25959"/>
                    <a:pt x="2282" y="26501"/>
                  </a:cubicBezTo>
                  <a:cubicBezTo>
                    <a:pt x="2260" y="26773"/>
                    <a:pt x="2239" y="27051"/>
                    <a:pt x="2188" y="27322"/>
                  </a:cubicBezTo>
                  <a:cubicBezTo>
                    <a:pt x="2181" y="27358"/>
                    <a:pt x="2174" y="27394"/>
                    <a:pt x="2167" y="27430"/>
                  </a:cubicBezTo>
                  <a:cubicBezTo>
                    <a:pt x="1996" y="26715"/>
                    <a:pt x="1861" y="25994"/>
                    <a:pt x="1753" y="25274"/>
                  </a:cubicBezTo>
                  <a:cubicBezTo>
                    <a:pt x="1511" y="23652"/>
                    <a:pt x="1417" y="22009"/>
                    <a:pt x="1468" y="20374"/>
                  </a:cubicBezTo>
                  <a:cubicBezTo>
                    <a:pt x="1496" y="19539"/>
                    <a:pt x="1561" y="18710"/>
                    <a:pt x="1660" y="17882"/>
                  </a:cubicBezTo>
                  <a:cubicBezTo>
                    <a:pt x="1746" y="17182"/>
                    <a:pt x="1874" y="16497"/>
                    <a:pt x="2003" y="15796"/>
                  </a:cubicBezTo>
                  <a:close/>
                  <a:moveTo>
                    <a:pt x="14907" y="23637"/>
                  </a:moveTo>
                  <a:lnTo>
                    <a:pt x="14907" y="23637"/>
                  </a:lnTo>
                  <a:cubicBezTo>
                    <a:pt x="14250" y="24288"/>
                    <a:pt x="13543" y="24873"/>
                    <a:pt x="12780" y="25394"/>
                  </a:cubicBezTo>
                  <a:cubicBezTo>
                    <a:pt x="11229" y="26444"/>
                    <a:pt x="9487" y="27202"/>
                    <a:pt x="7666" y="27637"/>
                  </a:cubicBezTo>
                  <a:cubicBezTo>
                    <a:pt x="6507" y="27911"/>
                    <a:pt x="5327" y="28043"/>
                    <a:pt x="4142" y="28043"/>
                  </a:cubicBezTo>
                  <a:cubicBezTo>
                    <a:pt x="3787" y="28043"/>
                    <a:pt x="3430" y="28031"/>
                    <a:pt x="3074" y="28007"/>
                  </a:cubicBezTo>
                  <a:cubicBezTo>
                    <a:pt x="3146" y="27994"/>
                    <a:pt x="3210" y="27980"/>
                    <a:pt x="3282" y="27965"/>
                  </a:cubicBezTo>
                  <a:cubicBezTo>
                    <a:pt x="3617" y="27901"/>
                    <a:pt x="3953" y="27822"/>
                    <a:pt x="4288" y="27750"/>
                  </a:cubicBezTo>
                  <a:cubicBezTo>
                    <a:pt x="6745" y="27186"/>
                    <a:pt x="9152" y="26395"/>
                    <a:pt x="11443" y="25351"/>
                  </a:cubicBezTo>
                  <a:cubicBezTo>
                    <a:pt x="11452" y="25351"/>
                    <a:pt x="11452" y="25344"/>
                    <a:pt x="11443" y="25344"/>
                  </a:cubicBezTo>
                  <a:cubicBezTo>
                    <a:pt x="10787" y="25617"/>
                    <a:pt x="10130" y="25865"/>
                    <a:pt x="9458" y="26102"/>
                  </a:cubicBezTo>
                  <a:cubicBezTo>
                    <a:pt x="8281" y="26516"/>
                    <a:pt x="7088" y="26880"/>
                    <a:pt x="5873" y="27186"/>
                  </a:cubicBezTo>
                  <a:cubicBezTo>
                    <a:pt x="5266" y="27344"/>
                    <a:pt x="4659" y="27480"/>
                    <a:pt x="4046" y="27608"/>
                  </a:cubicBezTo>
                  <a:cubicBezTo>
                    <a:pt x="3739" y="27673"/>
                    <a:pt x="3431" y="27730"/>
                    <a:pt x="3124" y="27779"/>
                  </a:cubicBezTo>
                  <a:cubicBezTo>
                    <a:pt x="3681" y="27450"/>
                    <a:pt x="4245" y="27137"/>
                    <a:pt x="4817" y="26830"/>
                  </a:cubicBezTo>
                  <a:cubicBezTo>
                    <a:pt x="6466" y="25951"/>
                    <a:pt x="8180" y="25238"/>
                    <a:pt x="10008" y="24802"/>
                  </a:cubicBezTo>
                  <a:cubicBezTo>
                    <a:pt x="11644" y="24424"/>
                    <a:pt x="13315" y="24180"/>
                    <a:pt x="14907" y="23637"/>
                  </a:cubicBezTo>
                  <a:close/>
                  <a:moveTo>
                    <a:pt x="17246" y="1"/>
                  </a:moveTo>
                  <a:cubicBezTo>
                    <a:pt x="17211" y="1"/>
                    <a:pt x="17177" y="18"/>
                    <a:pt x="17157" y="57"/>
                  </a:cubicBezTo>
                  <a:cubicBezTo>
                    <a:pt x="16593" y="1286"/>
                    <a:pt x="16050" y="2529"/>
                    <a:pt x="15529" y="3785"/>
                  </a:cubicBezTo>
                  <a:cubicBezTo>
                    <a:pt x="14614" y="5984"/>
                    <a:pt x="13815" y="8227"/>
                    <a:pt x="13229" y="10534"/>
                  </a:cubicBezTo>
                  <a:cubicBezTo>
                    <a:pt x="12737" y="12462"/>
                    <a:pt x="12257" y="14504"/>
                    <a:pt x="11066" y="16118"/>
                  </a:cubicBezTo>
                  <a:cubicBezTo>
                    <a:pt x="11400" y="15390"/>
                    <a:pt x="11601" y="14596"/>
                    <a:pt x="11716" y="13798"/>
                  </a:cubicBezTo>
                  <a:cubicBezTo>
                    <a:pt x="11865" y="12747"/>
                    <a:pt x="11871" y="11669"/>
                    <a:pt x="11794" y="10605"/>
                  </a:cubicBezTo>
                  <a:cubicBezTo>
                    <a:pt x="11716" y="9527"/>
                    <a:pt x="11515" y="8449"/>
                    <a:pt x="11057" y="7463"/>
                  </a:cubicBezTo>
                  <a:cubicBezTo>
                    <a:pt x="10586" y="6435"/>
                    <a:pt x="9866" y="5528"/>
                    <a:pt x="9086" y="4721"/>
                  </a:cubicBezTo>
                  <a:cubicBezTo>
                    <a:pt x="8295" y="3900"/>
                    <a:pt x="7395" y="3214"/>
                    <a:pt x="6317" y="2829"/>
                  </a:cubicBezTo>
                  <a:cubicBezTo>
                    <a:pt x="6307" y="2825"/>
                    <a:pt x="6297" y="2824"/>
                    <a:pt x="6288" y="2824"/>
                  </a:cubicBezTo>
                  <a:cubicBezTo>
                    <a:pt x="6214" y="2824"/>
                    <a:pt x="6156" y="2916"/>
                    <a:pt x="6181" y="2985"/>
                  </a:cubicBezTo>
                  <a:cubicBezTo>
                    <a:pt x="6558" y="4092"/>
                    <a:pt x="7002" y="5185"/>
                    <a:pt x="7424" y="6277"/>
                  </a:cubicBezTo>
                  <a:cubicBezTo>
                    <a:pt x="8159" y="8191"/>
                    <a:pt x="8901" y="10106"/>
                    <a:pt x="9637" y="12019"/>
                  </a:cubicBezTo>
                  <a:cubicBezTo>
                    <a:pt x="10209" y="13505"/>
                    <a:pt x="11159" y="15397"/>
                    <a:pt x="10344" y="16946"/>
                  </a:cubicBezTo>
                  <a:cubicBezTo>
                    <a:pt x="10338" y="16953"/>
                    <a:pt x="10338" y="16961"/>
                    <a:pt x="10329" y="16968"/>
                  </a:cubicBezTo>
                  <a:cubicBezTo>
                    <a:pt x="10322" y="16975"/>
                    <a:pt x="10322" y="16982"/>
                    <a:pt x="10322" y="16989"/>
                  </a:cubicBezTo>
                  <a:cubicBezTo>
                    <a:pt x="10272" y="17068"/>
                    <a:pt x="10223" y="17153"/>
                    <a:pt x="10173" y="17232"/>
                  </a:cubicBezTo>
                  <a:cubicBezTo>
                    <a:pt x="10151" y="17261"/>
                    <a:pt x="10144" y="17289"/>
                    <a:pt x="10151" y="17318"/>
                  </a:cubicBezTo>
                  <a:cubicBezTo>
                    <a:pt x="9679" y="18010"/>
                    <a:pt x="9224" y="18710"/>
                    <a:pt x="8752" y="19404"/>
                  </a:cubicBezTo>
                  <a:cubicBezTo>
                    <a:pt x="8265" y="20110"/>
                    <a:pt x="7787" y="20818"/>
                    <a:pt x="7295" y="21517"/>
                  </a:cubicBezTo>
                  <a:cubicBezTo>
                    <a:pt x="7431" y="20831"/>
                    <a:pt x="7501" y="20132"/>
                    <a:pt x="7530" y="19431"/>
                  </a:cubicBezTo>
                  <a:cubicBezTo>
                    <a:pt x="7602" y="17532"/>
                    <a:pt x="7373" y="15597"/>
                    <a:pt x="6987" y="13739"/>
                  </a:cubicBezTo>
                  <a:cubicBezTo>
                    <a:pt x="6601" y="11897"/>
                    <a:pt x="5967" y="10077"/>
                    <a:pt x="4917" y="8498"/>
                  </a:cubicBezTo>
                  <a:cubicBezTo>
                    <a:pt x="4891" y="8464"/>
                    <a:pt x="4859" y="8450"/>
                    <a:pt x="4826" y="8450"/>
                  </a:cubicBezTo>
                  <a:cubicBezTo>
                    <a:pt x="4758" y="8450"/>
                    <a:pt x="4693" y="8516"/>
                    <a:pt x="4716" y="8598"/>
                  </a:cubicBezTo>
                  <a:cubicBezTo>
                    <a:pt x="4845" y="9105"/>
                    <a:pt x="4860" y="9626"/>
                    <a:pt x="4860" y="10149"/>
                  </a:cubicBezTo>
                  <a:cubicBezTo>
                    <a:pt x="4860" y="10663"/>
                    <a:pt x="4860" y="11177"/>
                    <a:pt x="4874" y="11691"/>
                  </a:cubicBezTo>
                  <a:cubicBezTo>
                    <a:pt x="4953" y="15290"/>
                    <a:pt x="5410" y="18924"/>
                    <a:pt x="6738" y="22288"/>
                  </a:cubicBezTo>
                  <a:cubicBezTo>
                    <a:pt x="6087" y="23188"/>
                    <a:pt x="5424" y="24081"/>
                    <a:pt x="4716" y="24938"/>
                  </a:cubicBezTo>
                  <a:cubicBezTo>
                    <a:pt x="4046" y="25766"/>
                    <a:pt x="3338" y="26580"/>
                    <a:pt x="2603" y="27358"/>
                  </a:cubicBezTo>
                  <a:cubicBezTo>
                    <a:pt x="2846" y="26801"/>
                    <a:pt x="3024" y="26216"/>
                    <a:pt x="3153" y="25623"/>
                  </a:cubicBezTo>
                  <a:cubicBezTo>
                    <a:pt x="3516" y="23916"/>
                    <a:pt x="3532" y="22124"/>
                    <a:pt x="3331" y="20396"/>
                  </a:cubicBezTo>
                  <a:cubicBezTo>
                    <a:pt x="3239" y="19546"/>
                    <a:pt x="3081" y="18696"/>
                    <a:pt x="2867" y="17868"/>
                  </a:cubicBezTo>
                  <a:cubicBezTo>
                    <a:pt x="2653" y="17025"/>
                    <a:pt x="2353" y="16204"/>
                    <a:pt x="2060" y="15390"/>
                  </a:cubicBezTo>
                  <a:cubicBezTo>
                    <a:pt x="2043" y="15338"/>
                    <a:pt x="1999" y="15313"/>
                    <a:pt x="1955" y="15313"/>
                  </a:cubicBezTo>
                  <a:cubicBezTo>
                    <a:pt x="1908" y="15313"/>
                    <a:pt x="1860" y="15342"/>
                    <a:pt x="1845" y="15397"/>
                  </a:cubicBezTo>
                  <a:cubicBezTo>
                    <a:pt x="1604" y="16303"/>
                    <a:pt x="1475" y="17239"/>
                    <a:pt x="1374" y="18168"/>
                  </a:cubicBezTo>
                  <a:cubicBezTo>
                    <a:pt x="1004" y="21431"/>
                    <a:pt x="1225" y="24751"/>
                    <a:pt x="2017" y="27930"/>
                  </a:cubicBezTo>
                  <a:cubicBezTo>
                    <a:pt x="1996" y="27944"/>
                    <a:pt x="1982" y="27965"/>
                    <a:pt x="1982" y="27987"/>
                  </a:cubicBezTo>
                  <a:cubicBezTo>
                    <a:pt x="1347" y="28616"/>
                    <a:pt x="682" y="29207"/>
                    <a:pt x="54" y="29843"/>
                  </a:cubicBezTo>
                  <a:cubicBezTo>
                    <a:pt x="1" y="29896"/>
                    <a:pt x="54" y="29977"/>
                    <a:pt x="118" y="29977"/>
                  </a:cubicBezTo>
                  <a:cubicBezTo>
                    <a:pt x="132" y="29977"/>
                    <a:pt x="146" y="29974"/>
                    <a:pt x="161" y="29965"/>
                  </a:cubicBezTo>
                  <a:cubicBezTo>
                    <a:pt x="682" y="29601"/>
                    <a:pt x="1160" y="29173"/>
                    <a:pt x="1617" y="28736"/>
                  </a:cubicBezTo>
                  <a:cubicBezTo>
                    <a:pt x="1725" y="28636"/>
                    <a:pt x="1832" y="28530"/>
                    <a:pt x="1940" y="28429"/>
                  </a:cubicBezTo>
                  <a:cubicBezTo>
                    <a:pt x="1953" y="28437"/>
                    <a:pt x="1969" y="28441"/>
                    <a:pt x="1986" y="28441"/>
                  </a:cubicBezTo>
                  <a:cubicBezTo>
                    <a:pt x="2003" y="28441"/>
                    <a:pt x="2021" y="28437"/>
                    <a:pt x="2039" y="28429"/>
                  </a:cubicBezTo>
                  <a:cubicBezTo>
                    <a:pt x="2203" y="28330"/>
                    <a:pt x="2368" y="28230"/>
                    <a:pt x="2531" y="28129"/>
                  </a:cubicBezTo>
                  <a:cubicBezTo>
                    <a:pt x="3078" y="28199"/>
                    <a:pt x="3629" y="28232"/>
                    <a:pt x="4182" y="28232"/>
                  </a:cubicBezTo>
                  <a:cubicBezTo>
                    <a:pt x="4531" y="28232"/>
                    <a:pt x="4881" y="28219"/>
                    <a:pt x="5230" y="28194"/>
                  </a:cubicBezTo>
                  <a:cubicBezTo>
                    <a:pt x="7138" y="28066"/>
                    <a:pt x="9023" y="27565"/>
                    <a:pt x="10751" y="26758"/>
                  </a:cubicBezTo>
                  <a:cubicBezTo>
                    <a:pt x="12464" y="25951"/>
                    <a:pt x="14050" y="24845"/>
                    <a:pt x="15342" y="23466"/>
                  </a:cubicBezTo>
                  <a:cubicBezTo>
                    <a:pt x="15399" y="23404"/>
                    <a:pt x="15351" y="23303"/>
                    <a:pt x="15276" y="23303"/>
                  </a:cubicBezTo>
                  <a:cubicBezTo>
                    <a:pt x="15265" y="23303"/>
                    <a:pt x="15254" y="23305"/>
                    <a:pt x="15243" y="23310"/>
                  </a:cubicBezTo>
                  <a:cubicBezTo>
                    <a:pt x="14279" y="23688"/>
                    <a:pt x="13279" y="23923"/>
                    <a:pt x="12266" y="24137"/>
                  </a:cubicBezTo>
                  <a:cubicBezTo>
                    <a:pt x="11380" y="24331"/>
                    <a:pt x="10480" y="24494"/>
                    <a:pt x="9594" y="24717"/>
                  </a:cubicBezTo>
                  <a:cubicBezTo>
                    <a:pt x="8687" y="24945"/>
                    <a:pt x="7810" y="25245"/>
                    <a:pt x="6944" y="25608"/>
                  </a:cubicBezTo>
                  <a:cubicBezTo>
                    <a:pt x="5438" y="26237"/>
                    <a:pt x="4003" y="27030"/>
                    <a:pt x="2596" y="27865"/>
                  </a:cubicBezTo>
                  <a:cubicBezTo>
                    <a:pt x="2560" y="27872"/>
                    <a:pt x="2524" y="27879"/>
                    <a:pt x="2488" y="27887"/>
                  </a:cubicBezTo>
                  <a:cubicBezTo>
                    <a:pt x="2653" y="27723"/>
                    <a:pt x="2810" y="27552"/>
                    <a:pt x="2975" y="27387"/>
                  </a:cubicBezTo>
                  <a:cubicBezTo>
                    <a:pt x="3081" y="27272"/>
                    <a:pt x="3182" y="27159"/>
                    <a:pt x="3288" y="27044"/>
                  </a:cubicBezTo>
                  <a:cubicBezTo>
                    <a:pt x="3431" y="26893"/>
                    <a:pt x="3568" y="26744"/>
                    <a:pt x="3710" y="26587"/>
                  </a:cubicBezTo>
                  <a:cubicBezTo>
                    <a:pt x="3845" y="26431"/>
                    <a:pt x="3981" y="26273"/>
                    <a:pt x="4116" y="26115"/>
                  </a:cubicBezTo>
                  <a:cubicBezTo>
                    <a:pt x="4253" y="25959"/>
                    <a:pt x="4389" y="25802"/>
                    <a:pt x="4524" y="25644"/>
                  </a:cubicBezTo>
                  <a:cubicBezTo>
                    <a:pt x="4653" y="25488"/>
                    <a:pt x="4788" y="25323"/>
                    <a:pt x="4917" y="25166"/>
                  </a:cubicBezTo>
                  <a:cubicBezTo>
                    <a:pt x="5052" y="25001"/>
                    <a:pt x="5180" y="24845"/>
                    <a:pt x="5309" y="24681"/>
                  </a:cubicBezTo>
                  <a:cubicBezTo>
                    <a:pt x="5438" y="24516"/>
                    <a:pt x="5566" y="24352"/>
                    <a:pt x="5688" y="24187"/>
                  </a:cubicBezTo>
                  <a:cubicBezTo>
                    <a:pt x="5816" y="24023"/>
                    <a:pt x="5945" y="23860"/>
                    <a:pt x="6067" y="23695"/>
                  </a:cubicBezTo>
                  <a:cubicBezTo>
                    <a:pt x="6195" y="23531"/>
                    <a:pt x="6317" y="23359"/>
                    <a:pt x="6438" y="23195"/>
                  </a:cubicBezTo>
                  <a:cubicBezTo>
                    <a:pt x="6502" y="23109"/>
                    <a:pt x="6567" y="23023"/>
                    <a:pt x="6624" y="22945"/>
                  </a:cubicBezTo>
                  <a:cubicBezTo>
                    <a:pt x="6653" y="22902"/>
                    <a:pt x="6687" y="22859"/>
                    <a:pt x="6716" y="22816"/>
                  </a:cubicBezTo>
                  <a:cubicBezTo>
                    <a:pt x="6745" y="22773"/>
                    <a:pt x="6766" y="22737"/>
                    <a:pt x="6802" y="22703"/>
                  </a:cubicBezTo>
                  <a:cubicBezTo>
                    <a:pt x="6858" y="22631"/>
                    <a:pt x="6930" y="22581"/>
                    <a:pt x="7016" y="22538"/>
                  </a:cubicBezTo>
                  <a:cubicBezTo>
                    <a:pt x="7052" y="22523"/>
                    <a:pt x="7088" y="22509"/>
                    <a:pt x="7124" y="22496"/>
                  </a:cubicBezTo>
                  <a:cubicBezTo>
                    <a:pt x="7131" y="22489"/>
                    <a:pt x="7145" y="22480"/>
                    <a:pt x="7158" y="22480"/>
                  </a:cubicBezTo>
                  <a:cubicBezTo>
                    <a:pt x="7217" y="22473"/>
                    <a:pt x="7280" y="22473"/>
                    <a:pt x="7345" y="22473"/>
                  </a:cubicBezTo>
                  <a:cubicBezTo>
                    <a:pt x="8281" y="22424"/>
                    <a:pt x="9208" y="22266"/>
                    <a:pt x="10108" y="22031"/>
                  </a:cubicBezTo>
                  <a:cubicBezTo>
                    <a:pt x="11986" y="21537"/>
                    <a:pt x="13765" y="20681"/>
                    <a:pt x="15328" y="19539"/>
                  </a:cubicBezTo>
                  <a:cubicBezTo>
                    <a:pt x="16885" y="18396"/>
                    <a:pt x="18221" y="16975"/>
                    <a:pt x="19241" y="15340"/>
                  </a:cubicBezTo>
                  <a:cubicBezTo>
                    <a:pt x="19287" y="15272"/>
                    <a:pt x="19225" y="15194"/>
                    <a:pt x="19157" y="15194"/>
                  </a:cubicBezTo>
                  <a:cubicBezTo>
                    <a:pt x="19140" y="15194"/>
                    <a:pt x="19122" y="15200"/>
                    <a:pt x="19106" y="15212"/>
                  </a:cubicBezTo>
                  <a:cubicBezTo>
                    <a:pt x="18278" y="15811"/>
                    <a:pt x="17385" y="16310"/>
                    <a:pt x="16456" y="16747"/>
                  </a:cubicBezTo>
                  <a:cubicBezTo>
                    <a:pt x="14850" y="17510"/>
                    <a:pt x="13179" y="18125"/>
                    <a:pt x="11614" y="18975"/>
                  </a:cubicBezTo>
                  <a:cubicBezTo>
                    <a:pt x="9979" y="19860"/>
                    <a:pt x="8516" y="21052"/>
                    <a:pt x="7115" y="22266"/>
                  </a:cubicBezTo>
                  <a:lnTo>
                    <a:pt x="7115" y="22252"/>
                  </a:lnTo>
                  <a:cubicBezTo>
                    <a:pt x="7167" y="22196"/>
                    <a:pt x="7210" y="22130"/>
                    <a:pt x="7253" y="22074"/>
                  </a:cubicBezTo>
                  <a:cubicBezTo>
                    <a:pt x="8324" y="20561"/>
                    <a:pt x="9344" y="18996"/>
                    <a:pt x="10302" y="17404"/>
                  </a:cubicBezTo>
                  <a:cubicBezTo>
                    <a:pt x="10329" y="17397"/>
                    <a:pt x="10365" y="17381"/>
                    <a:pt x="10387" y="17347"/>
                  </a:cubicBezTo>
                  <a:cubicBezTo>
                    <a:pt x="10451" y="17253"/>
                    <a:pt x="10516" y="17153"/>
                    <a:pt x="10566" y="17054"/>
                  </a:cubicBezTo>
                  <a:cubicBezTo>
                    <a:pt x="10615" y="17004"/>
                    <a:pt x="10665" y="16946"/>
                    <a:pt x="10715" y="16896"/>
                  </a:cubicBezTo>
                  <a:lnTo>
                    <a:pt x="10730" y="16896"/>
                  </a:lnTo>
                  <a:cubicBezTo>
                    <a:pt x="11580" y="16625"/>
                    <a:pt x="12415" y="16296"/>
                    <a:pt x="13208" y="15890"/>
                  </a:cubicBezTo>
                  <a:cubicBezTo>
                    <a:pt x="14622" y="15176"/>
                    <a:pt x="15928" y="14233"/>
                    <a:pt x="16970" y="13033"/>
                  </a:cubicBezTo>
                  <a:cubicBezTo>
                    <a:pt x="17978" y="11890"/>
                    <a:pt x="18799" y="10469"/>
                    <a:pt x="19128" y="8970"/>
                  </a:cubicBezTo>
                  <a:cubicBezTo>
                    <a:pt x="19151" y="8880"/>
                    <a:pt x="19085" y="8830"/>
                    <a:pt x="19016" y="8830"/>
                  </a:cubicBezTo>
                  <a:cubicBezTo>
                    <a:pt x="18975" y="8830"/>
                    <a:pt x="18933" y="8847"/>
                    <a:pt x="18907" y="8884"/>
                  </a:cubicBezTo>
                  <a:cubicBezTo>
                    <a:pt x="18400" y="9605"/>
                    <a:pt x="17814" y="10269"/>
                    <a:pt x="17193" y="10891"/>
                  </a:cubicBezTo>
                  <a:cubicBezTo>
                    <a:pt x="16113" y="11969"/>
                    <a:pt x="14943" y="12941"/>
                    <a:pt x="13865" y="14012"/>
                  </a:cubicBezTo>
                  <a:cubicBezTo>
                    <a:pt x="13021" y="14846"/>
                    <a:pt x="12201" y="15762"/>
                    <a:pt x="11186" y="16404"/>
                  </a:cubicBezTo>
                  <a:cubicBezTo>
                    <a:pt x="12065" y="15532"/>
                    <a:pt x="12807" y="14540"/>
                    <a:pt x="13457" y="13491"/>
                  </a:cubicBezTo>
                  <a:cubicBezTo>
                    <a:pt x="14122" y="12404"/>
                    <a:pt x="14699" y="11263"/>
                    <a:pt x="15229" y="10106"/>
                  </a:cubicBezTo>
                  <a:cubicBezTo>
                    <a:pt x="15707" y="9048"/>
                    <a:pt x="16136" y="7977"/>
                    <a:pt x="16485" y="6870"/>
                  </a:cubicBezTo>
                  <a:cubicBezTo>
                    <a:pt x="17185" y="4685"/>
                    <a:pt x="17543" y="2393"/>
                    <a:pt x="17356" y="100"/>
                  </a:cubicBezTo>
                  <a:cubicBezTo>
                    <a:pt x="17352" y="40"/>
                    <a:pt x="17298" y="1"/>
                    <a:pt x="17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4"/>
            <p:cNvSpPr/>
            <p:nvPr/>
          </p:nvSpPr>
          <p:spPr>
            <a:xfrm>
              <a:off x="4443793" y="3122565"/>
              <a:ext cx="405064" cy="228349"/>
            </a:xfrm>
            <a:custGeom>
              <a:avLst/>
              <a:gdLst/>
              <a:ahLst/>
              <a:cxnLst/>
              <a:rect l="l" t="t" r="r" b="b"/>
              <a:pathLst>
                <a:path w="20593" h="11609" extrusionOk="0">
                  <a:moveTo>
                    <a:pt x="19603" y="236"/>
                  </a:moveTo>
                  <a:cubicBezTo>
                    <a:pt x="19923" y="236"/>
                    <a:pt x="20161" y="358"/>
                    <a:pt x="20058" y="804"/>
                  </a:cubicBezTo>
                  <a:cubicBezTo>
                    <a:pt x="19993" y="1077"/>
                    <a:pt x="19772" y="1368"/>
                    <a:pt x="19623" y="1612"/>
                  </a:cubicBezTo>
                  <a:cubicBezTo>
                    <a:pt x="18908" y="2775"/>
                    <a:pt x="17873" y="3618"/>
                    <a:pt x="16700" y="4282"/>
                  </a:cubicBezTo>
                  <a:cubicBezTo>
                    <a:pt x="15622" y="4897"/>
                    <a:pt x="14438" y="5533"/>
                    <a:pt x="13259" y="5896"/>
                  </a:cubicBezTo>
                  <a:cubicBezTo>
                    <a:pt x="11832" y="6347"/>
                    <a:pt x="10368" y="6669"/>
                    <a:pt x="8925" y="7068"/>
                  </a:cubicBezTo>
                  <a:lnTo>
                    <a:pt x="8925" y="7068"/>
                  </a:lnTo>
                  <a:cubicBezTo>
                    <a:pt x="10629" y="4270"/>
                    <a:pt x="13203" y="2625"/>
                    <a:pt x="16179" y="1348"/>
                  </a:cubicBezTo>
                  <a:cubicBezTo>
                    <a:pt x="17023" y="983"/>
                    <a:pt x="17916" y="554"/>
                    <a:pt x="18822" y="362"/>
                  </a:cubicBezTo>
                  <a:cubicBezTo>
                    <a:pt x="19049" y="312"/>
                    <a:pt x="19352" y="236"/>
                    <a:pt x="19603" y="236"/>
                  </a:cubicBezTo>
                  <a:close/>
                  <a:moveTo>
                    <a:pt x="19581" y="0"/>
                  </a:moveTo>
                  <a:cubicBezTo>
                    <a:pt x="18791" y="0"/>
                    <a:pt x="18034" y="281"/>
                    <a:pt x="17266" y="590"/>
                  </a:cubicBezTo>
                  <a:cubicBezTo>
                    <a:pt x="16051" y="1077"/>
                    <a:pt x="14844" y="1591"/>
                    <a:pt x="13694" y="2211"/>
                  </a:cubicBezTo>
                  <a:cubicBezTo>
                    <a:pt x="11522" y="3384"/>
                    <a:pt x="9759" y="5027"/>
                    <a:pt x="8531" y="7180"/>
                  </a:cubicBezTo>
                  <a:lnTo>
                    <a:pt x="8531" y="7180"/>
                  </a:lnTo>
                  <a:cubicBezTo>
                    <a:pt x="5515" y="8062"/>
                    <a:pt x="2799" y="9714"/>
                    <a:pt x="134" y="11338"/>
                  </a:cubicBezTo>
                  <a:cubicBezTo>
                    <a:pt x="0" y="11416"/>
                    <a:pt x="82" y="11608"/>
                    <a:pt x="207" y="11608"/>
                  </a:cubicBezTo>
                  <a:cubicBezTo>
                    <a:pt x="229" y="11608"/>
                    <a:pt x="252" y="11602"/>
                    <a:pt x="276" y="11588"/>
                  </a:cubicBezTo>
                  <a:cubicBezTo>
                    <a:pt x="2369" y="10310"/>
                    <a:pt x="4475" y="9017"/>
                    <a:pt x="6760" y="8104"/>
                  </a:cubicBezTo>
                  <a:cubicBezTo>
                    <a:pt x="8938" y="7225"/>
                    <a:pt x="11281" y="6861"/>
                    <a:pt x="13509" y="6117"/>
                  </a:cubicBezTo>
                  <a:cubicBezTo>
                    <a:pt x="16486" y="5132"/>
                    <a:pt x="19393" y="3325"/>
                    <a:pt x="20565" y="306"/>
                  </a:cubicBezTo>
                  <a:cubicBezTo>
                    <a:pt x="20593" y="234"/>
                    <a:pt x="20536" y="148"/>
                    <a:pt x="20464" y="126"/>
                  </a:cubicBezTo>
                  <a:cubicBezTo>
                    <a:pt x="20164" y="38"/>
                    <a:pt x="19870" y="0"/>
                    <a:pt x="19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4"/>
            <p:cNvSpPr/>
            <p:nvPr/>
          </p:nvSpPr>
          <p:spPr>
            <a:xfrm>
              <a:off x="4565472" y="3030273"/>
              <a:ext cx="133225" cy="255041"/>
            </a:xfrm>
            <a:custGeom>
              <a:avLst/>
              <a:gdLst/>
              <a:ahLst/>
              <a:cxnLst/>
              <a:rect l="l" t="t" r="r" b="b"/>
              <a:pathLst>
                <a:path w="6773" h="12966" extrusionOk="0">
                  <a:moveTo>
                    <a:pt x="5941" y="498"/>
                  </a:moveTo>
                  <a:cubicBezTo>
                    <a:pt x="6030" y="498"/>
                    <a:pt x="6060" y="584"/>
                    <a:pt x="6117" y="855"/>
                  </a:cubicBezTo>
                  <a:cubicBezTo>
                    <a:pt x="6259" y="1512"/>
                    <a:pt x="6074" y="2326"/>
                    <a:pt x="5909" y="2961"/>
                  </a:cubicBezTo>
                  <a:cubicBezTo>
                    <a:pt x="5560" y="4261"/>
                    <a:pt x="4910" y="5453"/>
                    <a:pt x="4252" y="6626"/>
                  </a:cubicBezTo>
                  <a:cubicBezTo>
                    <a:pt x="3155" y="8586"/>
                    <a:pt x="2034" y="10546"/>
                    <a:pt x="537" y="12222"/>
                  </a:cubicBezTo>
                  <a:lnTo>
                    <a:pt x="537" y="12222"/>
                  </a:lnTo>
                  <a:cubicBezTo>
                    <a:pt x="1087" y="10395"/>
                    <a:pt x="860" y="8446"/>
                    <a:pt x="1325" y="6583"/>
                  </a:cubicBezTo>
                  <a:cubicBezTo>
                    <a:pt x="1875" y="4418"/>
                    <a:pt x="3174" y="2461"/>
                    <a:pt x="4937" y="1098"/>
                  </a:cubicBezTo>
                  <a:cubicBezTo>
                    <a:pt x="5138" y="948"/>
                    <a:pt x="5445" y="661"/>
                    <a:pt x="5681" y="576"/>
                  </a:cubicBezTo>
                  <a:cubicBezTo>
                    <a:pt x="5805" y="532"/>
                    <a:pt x="5885" y="498"/>
                    <a:pt x="5941" y="498"/>
                  </a:cubicBezTo>
                  <a:close/>
                  <a:moveTo>
                    <a:pt x="6138" y="1"/>
                  </a:moveTo>
                  <a:cubicBezTo>
                    <a:pt x="6114" y="1"/>
                    <a:pt x="6089" y="7"/>
                    <a:pt x="6067" y="19"/>
                  </a:cubicBezTo>
                  <a:cubicBezTo>
                    <a:pt x="4060" y="1148"/>
                    <a:pt x="2468" y="2889"/>
                    <a:pt x="1559" y="5018"/>
                  </a:cubicBezTo>
                  <a:cubicBezTo>
                    <a:pt x="488" y="7503"/>
                    <a:pt x="1097" y="10288"/>
                    <a:pt x="53" y="12744"/>
                  </a:cubicBezTo>
                  <a:cubicBezTo>
                    <a:pt x="52" y="12746"/>
                    <a:pt x="51" y="12748"/>
                    <a:pt x="51" y="12750"/>
                  </a:cubicBezTo>
                  <a:lnTo>
                    <a:pt x="51" y="12750"/>
                  </a:lnTo>
                  <a:cubicBezTo>
                    <a:pt x="0" y="12841"/>
                    <a:pt x="69" y="12945"/>
                    <a:pt x="155" y="12960"/>
                  </a:cubicBezTo>
                  <a:lnTo>
                    <a:pt x="155" y="12960"/>
                  </a:lnTo>
                  <a:cubicBezTo>
                    <a:pt x="167" y="12963"/>
                    <a:pt x="179" y="12965"/>
                    <a:pt x="192" y="12965"/>
                  </a:cubicBezTo>
                  <a:cubicBezTo>
                    <a:pt x="231" y="12965"/>
                    <a:pt x="269" y="12945"/>
                    <a:pt x="292" y="12897"/>
                  </a:cubicBezTo>
                  <a:lnTo>
                    <a:pt x="292" y="12897"/>
                  </a:lnTo>
                  <a:cubicBezTo>
                    <a:pt x="2039" y="11101"/>
                    <a:pt x="3286" y="8939"/>
                    <a:pt x="4495" y="6768"/>
                  </a:cubicBezTo>
                  <a:cubicBezTo>
                    <a:pt x="5645" y="4718"/>
                    <a:pt x="6773" y="2519"/>
                    <a:pt x="6281" y="104"/>
                  </a:cubicBezTo>
                  <a:cubicBezTo>
                    <a:pt x="6265" y="38"/>
                    <a:pt x="6202" y="1"/>
                    <a:pt x="6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4"/>
            <p:cNvSpPr/>
            <p:nvPr/>
          </p:nvSpPr>
          <p:spPr>
            <a:xfrm>
              <a:off x="4571097" y="3041131"/>
              <a:ext cx="111332" cy="238695"/>
            </a:xfrm>
            <a:custGeom>
              <a:avLst/>
              <a:gdLst/>
              <a:ahLst/>
              <a:cxnLst/>
              <a:rect l="l" t="t" r="r" b="b"/>
              <a:pathLst>
                <a:path w="5660" h="12135" extrusionOk="0">
                  <a:moveTo>
                    <a:pt x="5484" y="0"/>
                  </a:moveTo>
                  <a:cubicBezTo>
                    <a:pt x="5427" y="0"/>
                    <a:pt x="5369" y="29"/>
                    <a:pt x="5344" y="96"/>
                  </a:cubicBezTo>
                  <a:cubicBezTo>
                    <a:pt x="4552" y="2166"/>
                    <a:pt x="3059" y="3859"/>
                    <a:pt x="2139" y="5866"/>
                  </a:cubicBezTo>
                  <a:cubicBezTo>
                    <a:pt x="1224" y="7837"/>
                    <a:pt x="802" y="9937"/>
                    <a:pt x="39" y="11964"/>
                  </a:cubicBezTo>
                  <a:cubicBezTo>
                    <a:pt x="0" y="12067"/>
                    <a:pt x="85" y="12134"/>
                    <a:pt x="173" y="12134"/>
                  </a:cubicBezTo>
                  <a:cubicBezTo>
                    <a:pt x="232" y="12134"/>
                    <a:pt x="292" y="12105"/>
                    <a:pt x="317" y="12036"/>
                  </a:cubicBezTo>
                  <a:cubicBezTo>
                    <a:pt x="1160" y="9793"/>
                    <a:pt x="1596" y="7472"/>
                    <a:pt x="2716" y="5323"/>
                  </a:cubicBezTo>
                  <a:cubicBezTo>
                    <a:pt x="3639" y="3573"/>
                    <a:pt x="4909" y="2038"/>
                    <a:pt x="5616" y="175"/>
                  </a:cubicBezTo>
                  <a:cubicBezTo>
                    <a:pt x="5659" y="70"/>
                    <a:pt x="5573" y="0"/>
                    <a:pt x="54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4"/>
            <p:cNvSpPr/>
            <p:nvPr/>
          </p:nvSpPr>
          <p:spPr>
            <a:xfrm>
              <a:off x="4611401" y="3124985"/>
              <a:ext cx="238420" cy="143729"/>
            </a:xfrm>
            <a:custGeom>
              <a:avLst/>
              <a:gdLst/>
              <a:ahLst/>
              <a:cxnLst/>
              <a:rect l="l" t="t" r="r" b="b"/>
              <a:pathLst>
                <a:path w="12121" h="7307" extrusionOk="0">
                  <a:moveTo>
                    <a:pt x="11905" y="0"/>
                  </a:moveTo>
                  <a:cubicBezTo>
                    <a:pt x="11883" y="0"/>
                    <a:pt x="11860" y="6"/>
                    <a:pt x="11837" y="18"/>
                  </a:cubicBezTo>
                  <a:cubicBezTo>
                    <a:pt x="7837" y="2196"/>
                    <a:pt x="3895" y="4481"/>
                    <a:pt x="124" y="7030"/>
                  </a:cubicBezTo>
                  <a:cubicBezTo>
                    <a:pt x="1" y="7119"/>
                    <a:pt x="77" y="7306"/>
                    <a:pt x="193" y="7306"/>
                  </a:cubicBezTo>
                  <a:cubicBezTo>
                    <a:pt x="217" y="7306"/>
                    <a:pt x="242" y="7298"/>
                    <a:pt x="268" y="7280"/>
                  </a:cubicBezTo>
                  <a:cubicBezTo>
                    <a:pt x="4039" y="4731"/>
                    <a:pt x="7981" y="2438"/>
                    <a:pt x="11979" y="268"/>
                  </a:cubicBezTo>
                  <a:cubicBezTo>
                    <a:pt x="12120" y="195"/>
                    <a:pt x="12036" y="0"/>
                    <a:pt x="119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4"/>
            <p:cNvSpPr/>
            <p:nvPr/>
          </p:nvSpPr>
          <p:spPr>
            <a:xfrm>
              <a:off x="4564311" y="3278981"/>
              <a:ext cx="228782" cy="99766"/>
            </a:xfrm>
            <a:custGeom>
              <a:avLst/>
              <a:gdLst/>
              <a:ahLst/>
              <a:cxnLst/>
              <a:rect l="l" t="t" r="r" b="b"/>
              <a:pathLst>
                <a:path w="11631" h="5072" extrusionOk="0">
                  <a:moveTo>
                    <a:pt x="352" y="308"/>
                  </a:moveTo>
                  <a:cubicBezTo>
                    <a:pt x="2481" y="527"/>
                    <a:pt x="4648" y="500"/>
                    <a:pt x="6746" y="966"/>
                  </a:cubicBezTo>
                  <a:cubicBezTo>
                    <a:pt x="7668" y="1172"/>
                    <a:pt x="8575" y="1465"/>
                    <a:pt x="9410" y="1915"/>
                  </a:cubicBezTo>
                  <a:cubicBezTo>
                    <a:pt x="9860" y="2150"/>
                    <a:pt x="10296" y="2436"/>
                    <a:pt x="10688" y="2765"/>
                  </a:cubicBezTo>
                  <a:cubicBezTo>
                    <a:pt x="10774" y="2836"/>
                    <a:pt x="11139" y="3086"/>
                    <a:pt x="11153" y="3194"/>
                  </a:cubicBezTo>
                  <a:cubicBezTo>
                    <a:pt x="11182" y="3458"/>
                    <a:pt x="10659" y="3735"/>
                    <a:pt x="10488" y="3828"/>
                  </a:cubicBezTo>
                  <a:cubicBezTo>
                    <a:pt x="9412" y="4393"/>
                    <a:pt x="7818" y="4817"/>
                    <a:pt x="6371" y="4817"/>
                  </a:cubicBezTo>
                  <a:cubicBezTo>
                    <a:pt x="5676" y="4817"/>
                    <a:pt x="5015" y="4720"/>
                    <a:pt x="4462" y="4493"/>
                  </a:cubicBezTo>
                  <a:cubicBezTo>
                    <a:pt x="2746" y="3797"/>
                    <a:pt x="952" y="2105"/>
                    <a:pt x="352" y="308"/>
                  </a:cubicBezTo>
                  <a:close/>
                  <a:moveTo>
                    <a:pt x="142" y="0"/>
                  </a:moveTo>
                  <a:cubicBezTo>
                    <a:pt x="83" y="0"/>
                    <a:pt x="45" y="32"/>
                    <a:pt x="27" y="74"/>
                  </a:cubicBezTo>
                  <a:lnTo>
                    <a:pt x="27" y="74"/>
                  </a:lnTo>
                  <a:cubicBezTo>
                    <a:pt x="8" y="104"/>
                    <a:pt x="0" y="142"/>
                    <a:pt x="12" y="186"/>
                  </a:cubicBezTo>
                  <a:cubicBezTo>
                    <a:pt x="333" y="1315"/>
                    <a:pt x="991" y="2215"/>
                    <a:pt x="1848" y="3000"/>
                  </a:cubicBezTo>
                  <a:cubicBezTo>
                    <a:pt x="2705" y="3785"/>
                    <a:pt x="3697" y="4642"/>
                    <a:pt x="4847" y="4935"/>
                  </a:cubicBezTo>
                  <a:cubicBezTo>
                    <a:pt x="5235" y="5033"/>
                    <a:pt x="5642" y="5071"/>
                    <a:pt x="6055" y="5071"/>
                  </a:cubicBezTo>
                  <a:cubicBezTo>
                    <a:pt x="6823" y="5071"/>
                    <a:pt x="7612" y="4939"/>
                    <a:pt x="8332" y="4814"/>
                  </a:cubicBezTo>
                  <a:cubicBezTo>
                    <a:pt x="9531" y="4599"/>
                    <a:pt x="10625" y="4207"/>
                    <a:pt x="11567" y="3422"/>
                  </a:cubicBezTo>
                  <a:cubicBezTo>
                    <a:pt x="11631" y="3372"/>
                    <a:pt x="11617" y="3271"/>
                    <a:pt x="11567" y="3221"/>
                  </a:cubicBezTo>
                  <a:cubicBezTo>
                    <a:pt x="8638" y="66"/>
                    <a:pt x="4069" y="429"/>
                    <a:pt x="155" y="1"/>
                  </a:cubicBezTo>
                  <a:cubicBezTo>
                    <a:pt x="150" y="1"/>
                    <a:pt x="146" y="0"/>
                    <a:pt x="1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4"/>
            <p:cNvSpPr/>
            <p:nvPr/>
          </p:nvSpPr>
          <p:spPr>
            <a:xfrm>
              <a:off x="4566554" y="3278765"/>
              <a:ext cx="226815" cy="71579"/>
            </a:xfrm>
            <a:custGeom>
              <a:avLst/>
              <a:gdLst/>
              <a:ahLst/>
              <a:cxnLst/>
              <a:rect l="l" t="t" r="r" b="b"/>
              <a:pathLst>
                <a:path w="11531" h="3639" extrusionOk="0">
                  <a:moveTo>
                    <a:pt x="198" y="1"/>
                  </a:moveTo>
                  <a:cubicBezTo>
                    <a:pt x="99" y="1"/>
                    <a:pt x="1" y="103"/>
                    <a:pt x="70" y="212"/>
                  </a:cubicBezTo>
                  <a:cubicBezTo>
                    <a:pt x="934" y="1697"/>
                    <a:pt x="3055" y="2290"/>
                    <a:pt x="4598" y="2768"/>
                  </a:cubicBezTo>
                  <a:cubicBezTo>
                    <a:pt x="6489" y="3355"/>
                    <a:pt x="8450" y="3638"/>
                    <a:pt x="10424" y="3638"/>
                  </a:cubicBezTo>
                  <a:cubicBezTo>
                    <a:pt x="10731" y="3638"/>
                    <a:pt x="11038" y="3632"/>
                    <a:pt x="11345" y="3618"/>
                  </a:cubicBezTo>
                  <a:cubicBezTo>
                    <a:pt x="11521" y="3611"/>
                    <a:pt x="11530" y="3333"/>
                    <a:pt x="11354" y="3333"/>
                  </a:cubicBezTo>
                  <a:cubicBezTo>
                    <a:pt x="11351" y="3333"/>
                    <a:pt x="11348" y="3333"/>
                    <a:pt x="11345" y="3333"/>
                  </a:cubicBezTo>
                  <a:cubicBezTo>
                    <a:pt x="11041" y="3346"/>
                    <a:pt x="10737" y="3353"/>
                    <a:pt x="10433" y="3353"/>
                  </a:cubicBezTo>
                  <a:cubicBezTo>
                    <a:pt x="8726" y="3353"/>
                    <a:pt x="7030" y="3146"/>
                    <a:pt x="5376" y="2698"/>
                  </a:cubicBezTo>
                  <a:cubicBezTo>
                    <a:pt x="3732" y="2254"/>
                    <a:pt x="1227" y="1633"/>
                    <a:pt x="313" y="68"/>
                  </a:cubicBezTo>
                  <a:cubicBezTo>
                    <a:pt x="284" y="21"/>
                    <a:pt x="241" y="1"/>
                    <a:pt x="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2" name="Google Shape;412;p14"/>
          <p:cNvSpPr/>
          <p:nvPr/>
        </p:nvSpPr>
        <p:spPr>
          <a:xfrm>
            <a:off x="1188120" y="4509041"/>
            <a:ext cx="1540085" cy="968609"/>
          </a:xfrm>
          <a:custGeom>
            <a:avLst/>
            <a:gdLst/>
            <a:ahLst/>
            <a:cxnLst/>
            <a:rect l="l" t="t" r="r" b="b"/>
            <a:pathLst>
              <a:path w="47083" h="29612" extrusionOk="0">
                <a:moveTo>
                  <a:pt x="25392" y="1"/>
                </a:moveTo>
                <a:cubicBezTo>
                  <a:pt x="24571" y="1"/>
                  <a:pt x="23700" y="241"/>
                  <a:pt x="22782" y="684"/>
                </a:cubicBezTo>
                <a:cubicBezTo>
                  <a:pt x="19511" y="2254"/>
                  <a:pt x="17489" y="6067"/>
                  <a:pt x="17918" y="9817"/>
                </a:cubicBezTo>
                <a:cubicBezTo>
                  <a:pt x="17947" y="10081"/>
                  <a:pt x="17832" y="10223"/>
                  <a:pt x="17633" y="10331"/>
                </a:cubicBezTo>
                <a:cubicBezTo>
                  <a:pt x="17588" y="10355"/>
                  <a:pt x="17548" y="10366"/>
                  <a:pt x="17511" y="10366"/>
                </a:cubicBezTo>
                <a:cubicBezTo>
                  <a:pt x="17396" y="10366"/>
                  <a:pt x="17318" y="10263"/>
                  <a:pt x="17247" y="10160"/>
                </a:cubicBezTo>
                <a:cubicBezTo>
                  <a:pt x="16905" y="9702"/>
                  <a:pt x="16476" y="9346"/>
                  <a:pt x="16019" y="9024"/>
                </a:cubicBezTo>
                <a:cubicBezTo>
                  <a:pt x="15053" y="8356"/>
                  <a:pt x="14054" y="8026"/>
                  <a:pt x="13079" y="8026"/>
                </a:cubicBezTo>
                <a:cubicBezTo>
                  <a:pt x="11811" y="8026"/>
                  <a:pt x="10582" y="8583"/>
                  <a:pt x="9513" y="9682"/>
                </a:cubicBezTo>
                <a:cubicBezTo>
                  <a:pt x="8520" y="10710"/>
                  <a:pt x="7848" y="11917"/>
                  <a:pt x="7456" y="13288"/>
                </a:cubicBezTo>
                <a:cubicBezTo>
                  <a:pt x="7310" y="13795"/>
                  <a:pt x="7244" y="13933"/>
                  <a:pt x="6944" y="13933"/>
                </a:cubicBezTo>
                <a:cubicBezTo>
                  <a:pt x="6864" y="13933"/>
                  <a:pt x="6768" y="13923"/>
                  <a:pt x="6649" y="13908"/>
                </a:cubicBezTo>
                <a:cubicBezTo>
                  <a:pt x="6409" y="13878"/>
                  <a:pt x="6173" y="13863"/>
                  <a:pt x="5941" y="13863"/>
                </a:cubicBezTo>
                <a:cubicBezTo>
                  <a:pt x="4752" y="13863"/>
                  <a:pt x="3652" y="14245"/>
                  <a:pt x="2607" y="14873"/>
                </a:cubicBezTo>
                <a:cubicBezTo>
                  <a:pt x="2215" y="15101"/>
                  <a:pt x="1872" y="15401"/>
                  <a:pt x="1559" y="15737"/>
                </a:cubicBezTo>
                <a:cubicBezTo>
                  <a:pt x="129" y="17257"/>
                  <a:pt x="1" y="19758"/>
                  <a:pt x="1622" y="21050"/>
                </a:cubicBezTo>
                <a:cubicBezTo>
                  <a:pt x="1687" y="21100"/>
                  <a:pt x="1744" y="21156"/>
                  <a:pt x="1793" y="21221"/>
                </a:cubicBezTo>
                <a:cubicBezTo>
                  <a:pt x="1893" y="21357"/>
                  <a:pt x="1958" y="21499"/>
                  <a:pt x="1836" y="21657"/>
                </a:cubicBezTo>
                <a:cubicBezTo>
                  <a:pt x="1250" y="22392"/>
                  <a:pt x="1593" y="23093"/>
                  <a:pt x="1958" y="23749"/>
                </a:cubicBezTo>
                <a:cubicBezTo>
                  <a:pt x="2472" y="24670"/>
                  <a:pt x="3279" y="25285"/>
                  <a:pt x="4164" y="25792"/>
                </a:cubicBezTo>
                <a:cubicBezTo>
                  <a:pt x="5722" y="26684"/>
                  <a:pt x="7420" y="27098"/>
                  <a:pt x="9199" y="27170"/>
                </a:cubicBezTo>
                <a:cubicBezTo>
                  <a:pt x="9371" y="27177"/>
                  <a:pt x="9541" y="27180"/>
                  <a:pt x="9711" y="27180"/>
                </a:cubicBezTo>
                <a:cubicBezTo>
                  <a:pt x="12008" y="27180"/>
                  <a:pt x="14146" y="26589"/>
                  <a:pt x="16061" y="25199"/>
                </a:cubicBezTo>
                <a:cubicBezTo>
                  <a:pt x="16265" y="25052"/>
                  <a:pt x="16392" y="24969"/>
                  <a:pt x="16483" y="24969"/>
                </a:cubicBezTo>
                <a:cubicBezTo>
                  <a:pt x="16600" y="24969"/>
                  <a:pt x="16658" y="25105"/>
                  <a:pt x="16747" y="25414"/>
                </a:cubicBezTo>
                <a:cubicBezTo>
                  <a:pt x="17076" y="26564"/>
                  <a:pt x="17825" y="27326"/>
                  <a:pt x="18869" y="27777"/>
                </a:cubicBezTo>
                <a:cubicBezTo>
                  <a:pt x="19993" y="28262"/>
                  <a:pt x="21103" y="28513"/>
                  <a:pt x="22196" y="28513"/>
                </a:cubicBezTo>
                <a:cubicBezTo>
                  <a:pt x="23630" y="28513"/>
                  <a:pt x="25033" y="28081"/>
                  <a:pt x="26394" y="27177"/>
                </a:cubicBezTo>
                <a:cubicBezTo>
                  <a:pt x="26624" y="27024"/>
                  <a:pt x="26781" y="26939"/>
                  <a:pt x="26898" y="26939"/>
                </a:cubicBezTo>
                <a:cubicBezTo>
                  <a:pt x="27064" y="26939"/>
                  <a:pt x="27148" y="27111"/>
                  <a:pt x="27244" y="27506"/>
                </a:cubicBezTo>
                <a:cubicBezTo>
                  <a:pt x="27508" y="28584"/>
                  <a:pt x="28209" y="29205"/>
                  <a:pt x="29238" y="29477"/>
                </a:cubicBezTo>
                <a:cubicBezTo>
                  <a:pt x="29585" y="29568"/>
                  <a:pt x="29941" y="29612"/>
                  <a:pt x="30297" y="29612"/>
                </a:cubicBezTo>
                <a:cubicBezTo>
                  <a:pt x="32115" y="29612"/>
                  <a:pt x="33940" y="28478"/>
                  <a:pt x="34657" y="26769"/>
                </a:cubicBezTo>
                <a:cubicBezTo>
                  <a:pt x="34786" y="26469"/>
                  <a:pt x="34878" y="26156"/>
                  <a:pt x="35000" y="25863"/>
                </a:cubicBezTo>
                <a:cubicBezTo>
                  <a:pt x="35072" y="25683"/>
                  <a:pt x="35157" y="25591"/>
                  <a:pt x="35248" y="25591"/>
                </a:cubicBezTo>
                <a:cubicBezTo>
                  <a:pt x="35327" y="25591"/>
                  <a:pt x="35410" y="25660"/>
                  <a:pt x="35493" y="25799"/>
                </a:cubicBezTo>
                <a:cubicBezTo>
                  <a:pt x="35692" y="26149"/>
                  <a:pt x="35843" y="26521"/>
                  <a:pt x="36021" y="26884"/>
                </a:cubicBezTo>
                <a:cubicBezTo>
                  <a:pt x="36428" y="27710"/>
                  <a:pt x="37079" y="28199"/>
                  <a:pt x="37992" y="28199"/>
                </a:cubicBezTo>
                <a:cubicBezTo>
                  <a:pt x="38011" y="28199"/>
                  <a:pt x="38030" y="28199"/>
                  <a:pt x="38049" y="28199"/>
                </a:cubicBezTo>
                <a:cubicBezTo>
                  <a:pt x="38978" y="28176"/>
                  <a:pt x="39650" y="27691"/>
                  <a:pt x="40049" y="26828"/>
                </a:cubicBezTo>
                <a:cubicBezTo>
                  <a:pt x="40213" y="26478"/>
                  <a:pt x="40327" y="26127"/>
                  <a:pt x="40349" y="25741"/>
                </a:cubicBezTo>
                <a:cubicBezTo>
                  <a:pt x="40392" y="25177"/>
                  <a:pt x="40428" y="24613"/>
                  <a:pt x="40299" y="24056"/>
                </a:cubicBezTo>
                <a:cubicBezTo>
                  <a:pt x="40263" y="23885"/>
                  <a:pt x="40141" y="23664"/>
                  <a:pt x="40399" y="23571"/>
                </a:cubicBezTo>
                <a:cubicBezTo>
                  <a:pt x="40438" y="23556"/>
                  <a:pt x="40476" y="23550"/>
                  <a:pt x="40514" y="23550"/>
                </a:cubicBezTo>
                <a:cubicBezTo>
                  <a:pt x="40658" y="23550"/>
                  <a:pt x="40783" y="23650"/>
                  <a:pt x="40892" y="23763"/>
                </a:cubicBezTo>
                <a:cubicBezTo>
                  <a:pt x="40942" y="23821"/>
                  <a:pt x="40978" y="23898"/>
                  <a:pt x="41012" y="23970"/>
                </a:cubicBezTo>
                <a:cubicBezTo>
                  <a:pt x="41249" y="24392"/>
                  <a:pt x="41634" y="24534"/>
                  <a:pt x="42083" y="24534"/>
                </a:cubicBezTo>
                <a:cubicBezTo>
                  <a:pt x="43747" y="24527"/>
                  <a:pt x="45083" y="23898"/>
                  <a:pt x="46005" y="22457"/>
                </a:cubicBezTo>
                <a:cubicBezTo>
                  <a:pt x="46404" y="21835"/>
                  <a:pt x="46625" y="21149"/>
                  <a:pt x="46790" y="20436"/>
                </a:cubicBezTo>
                <a:cubicBezTo>
                  <a:pt x="47083" y="19057"/>
                  <a:pt x="46904" y="17658"/>
                  <a:pt x="46291" y="16522"/>
                </a:cubicBezTo>
                <a:cubicBezTo>
                  <a:pt x="45146" y="14418"/>
                  <a:pt x="42474" y="12950"/>
                  <a:pt x="40025" y="12950"/>
                </a:cubicBezTo>
                <a:cubicBezTo>
                  <a:pt x="39599" y="12950"/>
                  <a:pt x="39180" y="12994"/>
                  <a:pt x="38777" y="13087"/>
                </a:cubicBezTo>
                <a:cubicBezTo>
                  <a:pt x="37636" y="13351"/>
                  <a:pt x="36565" y="13766"/>
                  <a:pt x="36265" y="15123"/>
                </a:cubicBezTo>
                <a:cubicBezTo>
                  <a:pt x="36237" y="15232"/>
                  <a:pt x="36175" y="15316"/>
                  <a:pt x="36056" y="15316"/>
                </a:cubicBezTo>
                <a:cubicBezTo>
                  <a:pt x="36051" y="15316"/>
                  <a:pt x="36047" y="15316"/>
                  <a:pt x="36042" y="15315"/>
                </a:cubicBezTo>
                <a:cubicBezTo>
                  <a:pt x="35929" y="15302"/>
                  <a:pt x="35850" y="15230"/>
                  <a:pt x="35800" y="15130"/>
                </a:cubicBezTo>
                <a:cubicBezTo>
                  <a:pt x="35728" y="15002"/>
                  <a:pt x="35728" y="14873"/>
                  <a:pt x="35785" y="14745"/>
                </a:cubicBezTo>
                <a:cubicBezTo>
                  <a:pt x="36229" y="13787"/>
                  <a:pt x="35972" y="12844"/>
                  <a:pt x="35692" y="11917"/>
                </a:cubicBezTo>
                <a:cubicBezTo>
                  <a:pt x="35457" y="11145"/>
                  <a:pt x="34950" y="10552"/>
                  <a:pt x="34222" y="10196"/>
                </a:cubicBezTo>
                <a:cubicBezTo>
                  <a:pt x="33571" y="9868"/>
                  <a:pt x="32907" y="9647"/>
                  <a:pt x="32221" y="9647"/>
                </a:cubicBezTo>
                <a:cubicBezTo>
                  <a:pt x="31799" y="9647"/>
                  <a:pt x="31370" y="9730"/>
                  <a:pt x="30929" y="9923"/>
                </a:cubicBezTo>
                <a:cubicBezTo>
                  <a:pt x="30836" y="9965"/>
                  <a:pt x="30758" y="9987"/>
                  <a:pt x="30696" y="9987"/>
                </a:cubicBezTo>
                <a:cubicBezTo>
                  <a:pt x="30547" y="9987"/>
                  <a:pt x="30493" y="9862"/>
                  <a:pt x="30544" y="9610"/>
                </a:cubicBezTo>
                <a:cubicBezTo>
                  <a:pt x="30636" y="9152"/>
                  <a:pt x="30643" y="8703"/>
                  <a:pt x="30659" y="8246"/>
                </a:cubicBezTo>
                <a:cubicBezTo>
                  <a:pt x="30737" y="6268"/>
                  <a:pt x="30458" y="4346"/>
                  <a:pt x="29409" y="2669"/>
                </a:cubicBezTo>
                <a:cubicBezTo>
                  <a:pt x="28248" y="813"/>
                  <a:pt x="26904" y="1"/>
                  <a:pt x="25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4"/>
          <p:cNvSpPr/>
          <p:nvPr/>
        </p:nvSpPr>
        <p:spPr>
          <a:xfrm>
            <a:off x="4674898" y="4403487"/>
            <a:ext cx="1717874" cy="969355"/>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4"/>
          <p:cNvSpPr/>
          <p:nvPr/>
        </p:nvSpPr>
        <p:spPr>
          <a:xfrm rot="10800000" flipH="1">
            <a:off x="2038075" y="-391346"/>
            <a:ext cx="1717890" cy="964347"/>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415"/>
        <p:cNvGrpSpPr/>
        <p:nvPr/>
      </p:nvGrpSpPr>
      <p:grpSpPr>
        <a:xfrm>
          <a:off x="0" y="0"/>
          <a:ext cx="0" cy="0"/>
          <a:chOff x="0" y="0"/>
          <a:chExt cx="0" cy="0"/>
        </a:xfrm>
      </p:grpSpPr>
      <p:sp>
        <p:nvSpPr>
          <p:cNvPr id="416" name="Google Shape;416;p15"/>
          <p:cNvSpPr txBox="1">
            <a:spLocks noGrp="1"/>
          </p:cNvSpPr>
          <p:nvPr>
            <p:ph type="subTitle" idx="1"/>
          </p:nvPr>
        </p:nvSpPr>
        <p:spPr>
          <a:xfrm>
            <a:off x="2441550" y="1520900"/>
            <a:ext cx="4260900" cy="2604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4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
        <p:nvSpPr>
          <p:cNvPr id="417" name="Google Shape;417;p1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418" name="Google Shape;418;p15"/>
          <p:cNvSpPr/>
          <p:nvPr/>
        </p:nvSpPr>
        <p:spPr>
          <a:xfrm>
            <a:off x="8010900" y="778890"/>
            <a:ext cx="2424787" cy="2240893"/>
          </a:xfrm>
          <a:custGeom>
            <a:avLst/>
            <a:gdLst/>
            <a:ahLst/>
            <a:cxnLst/>
            <a:rect l="l" t="t" r="r" b="b"/>
            <a:pathLst>
              <a:path w="17475" h="16150" extrusionOk="0">
                <a:moveTo>
                  <a:pt x="9420" y="252"/>
                </a:moveTo>
                <a:cubicBezTo>
                  <a:pt x="9834" y="1030"/>
                  <a:pt x="9706" y="2129"/>
                  <a:pt x="9606" y="2972"/>
                </a:cubicBezTo>
                <a:cubicBezTo>
                  <a:pt x="9498" y="3836"/>
                  <a:pt x="9248" y="4657"/>
                  <a:pt x="8955" y="5479"/>
                </a:cubicBezTo>
                <a:cubicBezTo>
                  <a:pt x="8777" y="5414"/>
                  <a:pt x="8585" y="5378"/>
                  <a:pt x="8391" y="5365"/>
                </a:cubicBezTo>
                <a:cubicBezTo>
                  <a:pt x="8378" y="5272"/>
                  <a:pt x="8434" y="5143"/>
                  <a:pt x="8450" y="5051"/>
                </a:cubicBezTo>
                <a:cubicBezTo>
                  <a:pt x="8470" y="4821"/>
                  <a:pt x="8434" y="4564"/>
                  <a:pt x="8434" y="4329"/>
                </a:cubicBezTo>
                <a:cubicBezTo>
                  <a:pt x="8450" y="3829"/>
                  <a:pt x="8492" y="3322"/>
                  <a:pt x="8578" y="2830"/>
                </a:cubicBezTo>
                <a:cubicBezTo>
                  <a:pt x="8734" y="1930"/>
                  <a:pt x="9041" y="1080"/>
                  <a:pt x="9420" y="252"/>
                </a:cubicBezTo>
                <a:close/>
                <a:moveTo>
                  <a:pt x="6057" y="1206"/>
                </a:moveTo>
                <a:cubicBezTo>
                  <a:pt x="6585" y="1206"/>
                  <a:pt x="7921" y="4948"/>
                  <a:pt x="8107" y="5365"/>
                </a:cubicBezTo>
                <a:lnTo>
                  <a:pt x="8114" y="5371"/>
                </a:lnTo>
                <a:cubicBezTo>
                  <a:pt x="8078" y="5378"/>
                  <a:pt x="8042" y="5378"/>
                  <a:pt x="7999" y="5385"/>
                </a:cubicBezTo>
                <a:cubicBezTo>
                  <a:pt x="7821" y="5414"/>
                  <a:pt x="7642" y="5464"/>
                  <a:pt x="7478" y="5536"/>
                </a:cubicBezTo>
                <a:cubicBezTo>
                  <a:pt x="7171" y="4850"/>
                  <a:pt x="6821" y="4194"/>
                  <a:pt x="6542" y="3493"/>
                </a:cubicBezTo>
                <a:cubicBezTo>
                  <a:pt x="6400" y="3143"/>
                  <a:pt x="6271" y="2780"/>
                  <a:pt x="6170" y="2415"/>
                </a:cubicBezTo>
                <a:cubicBezTo>
                  <a:pt x="6114" y="2223"/>
                  <a:pt x="5814" y="1366"/>
                  <a:pt x="5992" y="1229"/>
                </a:cubicBezTo>
                <a:cubicBezTo>
                  <a:pt x="6012" y="1213"/>
                  <a:pt x="6034" y="1206"/>
                  <a:pt x="6057" y="1206"/>
                </a:cubicBezTo>
                <a:close/>
                <a:moveTo>
                  <a:pt x="12044" y="1288"/>
                </a:moveTo>
                <a:cubicBezTo>
                  <a:pt x="12058" y="1288"/>
                  <a:pt x="12071" y="1290"/>
                  <a:pt x="12083" y="1294"/>
                </a:cubicBezTo>
                <a:cubicBezTo>
                  <a:pt x="12477" y="1443"/>
                  <a:pt x="11348" y="3044"/>
                  <a:pt x="11170" y="3315"/>
                </a:cubicBezTo>
                <a:cubicBezTo>
                  <a:pt x="10626" y="4143"/>
                  <a:pt x="10085" y="4972"/>
                  <a:pt x="9498" y="5764"/>
                </a:cubicBezTo>
                <a:cubicBezTo>
                  <a:pt x="9449" y="5728"/>
                  <a:pt x="9399" y="5700"/>
                  <a:pt x="9349" y="5671"/>
                </a:cubicBezTo>
                <a:cubicBezTo>
                  <a:pt x="9613" y="4794"/>
                  <a:pt x="9913" y="3964"/>
                  <a:pt x="10398" y="3179"/>
                </a:cubicBezTo>
                <a:cubicBezTo>
                  <a:pt x="10642" y="2780"/>
                  <a:pt x="10912" y="2401"/>
                  <a:pt x="11219" y="2052"/>
                </a:cubicBezTo>
                <a:cubicBezTo>
                  <a:pt x="11362" y="1896"/>
                  <a:pt x="11809" y="1288"/>
                  <a:pt x="12044" y="1288"/>
                </a:cubicBezTo>
                <a:close/>
                <a:moveTo>
                  <a:pt x="3121" y="693"/>
                </a:moveTo>
                <a:cubicBezTo>
                  <a:pt x="3263" y="693"/>
                  <a:pt x="3654" y="1090"/>
                  <a:pt x="3757" y="1179"/>
                </a:cubicBezTo>
                <a:cubicBezTo>
                  <a:pt x="3951" y="1366"/>
                  <a:pt x="4136" y="1572"/>
                  <a:pt x="4300" y="1786"/>
                </a:cubicBezTo>
                <a:cubicBezTo>
                  <a:pt x="4621" y="2180"/>
                  <a:pt x="4893" y="2609"/>
                  <a:pt x="5178" y="3022"/>
                </a:cubicBezTo>
                <a:cubicBezTo>
                  <a:pt x="5814" y="3937"/>
                  <a:pt x="6449" y="4857"/>
                  <a:pt x="7056" y="5786"/>
                </a:cubicBezTo>
                <a:cubicBezTo>
                  <a:pt x="6993" y="5843"/>
                  <a:pt x="6928" y="5899"/>
                  <a:pt x="6864" y="5958"/>
                </a:cubicBezTo>
                <a:cubicBezTo>
                  <a:pt x="6213" y="5179"/>
                  <a:pt x="5536" y="4429"/>
                  <a:pt x="4857" y="3671"/>
                </a:cubicBezTo>
                <a:cubicBezTo>
                  <a:pt x="4456" y="3222"/>
                  <a:pt x="4050" y="2787"/>
                  <a:pt x="3694" y="2300"/>
                </a:cubicBezTo>
                <a:cubicBezTo>
                  <a:pt x="3543" y="2094"/>
                  <a:pt x="2607" y="794"/>
                  <a:pt x="3107" y="694"/>
                </a:cubicBezTo>
                <a:cubicBezTo>
                  <a:pt x="3112" y="693"/>
                  <a:pt x="3116" y="693"/>
                  <a:pt x="3121" y="693"/>
                </a:cubicBezTo>
                <a:close/>
                <a:moveTo>
                  <a:pt x="15116" y="1900"/>
                </a:moveTo>
                <a:cubicBezTo>
                  <a:pt x="15120" y="1900"/>
                  <a:pt x="15123" y="1900"/>
                  <a:pt x="15125" y="1901"/>
                </a:cubicBezTo>
                <a:cubicBezTo>
                  <a:pt x="15339" y="1966"/>
                  <a:pt x="15226" y="2165"/>
                  <a:pt x="15177" y="2266"/>
                </a:cubicBezTo>
                <a:cubicBezTo>
                  <a:pt x="15125" y="2358"/>
                  <a:pt x="15012" y="2444"/>
                  <a:pt x="14940" y="2514"/>
                </a:cubicBezTo>
                <a:cubicBezTo>
                  <a:pt x="14733" y="2722"/>
                  <a:pt x="14512" y="2909"/>
                  <a:pt x="14291" y="3094"/>
                </a:cubicBezTo>
                <a:cubicBezTo>
                  <a:pt x="13826" y="3493"/>
                  <a:pt x="13312" y="3822"/>
                  <a:pt x="12791" y="4151"/>
                </a:cubicBezTo>
                <a:cubicBezTo>
                  <a:pt x="11799" y="4778"/>
                  <a:pt x="10798" y="5394"/>
                  <a:pt x="9792" y="6000"/>
                </a:cubicBezTo>
                <a:lnTo>
                  <a:pt x="9778" y="6014"/>
                </a:lnTo>
                <a:cubicBezTo>
                  <a:pt x="9742" y="5971"/>
                  <a:pt x="9699" y="5935"/>
                  <a:pt x="9656" y="5892"/>
                </a:cubicBezTo>
                <a:cubicBezTo>
                  <a:pt x="9684" y="5856"/>
                  <a:pt x="9726" y="5800"/>
                  <a:pt x="9778" y="5728"/>
                </a:cubicBezTo>
                <a:cubicBezTo>
                  <a:pt x="10626" y="5065"/>
                  <a:pt x="11440" y="4365"/>
                  <a:pt x="12270" y="3680"/>
                </a:cubicBezTo>
                <a:cubicBezTo>
                  <a:pt x="12698" y="3322"/>
                  <a:pt x="13127" y="2958"/>
                  <a:pt x="13591" y="2658"/>
                </a:cubicBezTo>
                <a:cubicBezTo>
                  <a:pt x="13862" y="2494"/>
                  <a:pt x="14155" y="2358"/>
                  <a:pt x="14440" y="2223"/>
                </a:cubicBezTo>
                <a:cubicBezTo>
                  <a:pt x="14531" y="2188"/>
                  <a:pt x="15015" y="1900"/>
                  <a:pt x="15116" y="1900"/>
                </a:cubicBezTo>
                <a:close/>
                <a:moveTo>
                  <a:pt x="2646" y="4280"/>
                </a:moveTo>
                <a:cubicBezTo>
                  <a:pt x="2958" y="4280"/>
                  <a:pt x="3362" y="4413"/>
                  <a:pt x="3615" y="4478"/>
                </a:cubicBezTo>
                <a:cubicBezTo>
                  <a:pt x="4036" y="4580"/>
                  <a:pt x="4449" y="4722"/>
                  <a:pt x="4842" y="4907"/>
                </a:cubicBezTo>
                <a:cubicBezTo>
                  <a:pt x="5521" y="5229"/>
                  <a:pt x="6100" y="5728"/>
                  <a:pt x="6763" y="6064"/>
                </a:cubicBezTo>
                <a:cubicBezTo>
                  <a:pt x="6657" y="6185"/>
                  <a:pt x="6564" y="6314"/>
                  <a:pt x="6492" y="6449"/>
                </a:cubicBezTo>
                <a:lnTo>
                  <a:pt x="6485" y="6443"/>
                </a:lnTo>
                <a:cubicBezTo>
                  <a:pt x="5764" y="6156"/>
                  <a:pt x="5022" y="5978"/>
                  <a:pt x="4285" y="5743"/>
                </a:cubicBezTo>
                <a:cubicBezTo>
                  <a:pt x="3865" y="5615"/>
                  <a:pt x="3450" y="5457"/>
                  <a:pt x="3071" y="5243"/>
                </a:cubicBezTo>
                <a:cubicBezTo>
                  <a:pt x="2900" y="5143"/>
                  <a:pt x="1894" y="4528"/>
                  <a:pt x="2393" y="4322"/>
                </a:cubicBezTo>
                <a:cubicBezTo>
                  <a:pt x="2464" y="4293"/>
                  <a:pt x="2551" y="4280"/>
                  <a:pt x="2646" y="4280"/>
                </a:cubicBezTo>
                <a:close/>
                <a:moveTo>
                  <a:pt x="14495" y="4785"/>
                </a:moveTo>
                <a:cubicBezTo>
                  <a:pt x="14724" y="4785"/>
                  <a:pt x="14878" y="4855"/>
                  <a:pt x="14512" y="5257"/>
                </a:cubicBezTo>
                <a:cubicBezTo>
                  <a:pt x="14376" y="5407"/>
                  <a:pt x="14126" y="5457"/>
                  <a:pt x="13941" y="5529"/>
                </a:cubicBezTo>
                <a:cubicBezTo>
                  <a:pt x="13512" y="5678"/>
                  <a:pt x="13062" y="5800"/>
                  <a:pt x="12626" y="5935"/>
                </a:cubicBezTo>
                <a:cubicBezTo>
                  <a:pt x="11826" y="6192"/>
                  <a:pt x="11012" y="6429"/>
                  <a:pt x="10220" y="6700"/>
                </a:cubicBezTo>
                <a:cubicBezTo>
                  <a:pt x="10155" y="6551"/>
                  <a:pt x="10078" y="6407"/>
                  <a:pt x="9984" y="6271"/>
                </a:cubicBezTo>
                <a:cubicBezTo>
                  <a:pt x="10678" y="6007"/>
                  <a:pt x="11370" y="5743"/>
                  <a:pt x="12062" y="5479"/>
                </a:cubicBezTo>
                <a:cubicBezTo>
                  <a:pt x="12748" y="5222"/>
                  <a:pt x="13490" y="4844"/>
                  <a:pt x="14234" y="4801"/>
                </a:cubicBezTo>
                <a:cubicBezTo>
                  <a:pt x="14316" y="4795"/>
                  <a:pt x="14411" y="4785"/>
                  <a:pt x="14495" y="4785"/>
                </a:cubicBezTo>
                <a:close/>
                <a:moveTo>
                  <a:pt x="9742" y="6208"/>
                </a:moveTo>
                <a:lnTo>
                  <a:pt x="9742" y="6208"/>
                </a:lnTo>
                <a:cubicBezTo>
                  <a:pt x="9785" y="6251"/>
                  <a:pt x="9821" y="6300"/>
                  <a:pt x="9855" y="6350"/>
                </a:cubicBezTo>
                <a:cubicBezTo>
                  <a:pt x="9949" y="6479"/>
                  <a:pt x="10020" y="6621"/>
                  <a:pt x="10078" y="6772"/>
                </a:cubicBezTo>
                <a:cubicBezTo>
                  <a:pt x="10069" y="6778"/>
                  <a:pt x="10069" y="6785"/>
                  <a:pt x="10062" y="6792"/>
                </a:cubicBezTo>
                <a:cubicBezTo>
                  <a:pt x="9992" y="6585"/>
                  <a:pt x="9884" y="6386"/>
                  <a:pt x="9742" y="6208"/>
                </a:cubicBezTo>
                <a:close/>
                <a:moveTo>
                  <a:pt x="10112" y="6943"/>
                </a:moveTo>
                <a:cubicBezTo>
                  <a:pt x="10112" y="6943"/>
                  <a:pt x="10121" y="6950"/>
                  <a:pt x="10127" y="6950"/>
                </a:cubicBezTo>
                <a:cubicBezTo>
                  <a:pt x="10155" y="7056"/>
                  <a:pt x="10170" y="7164"/>
                  <a:pt x="10177" y="7270"/>
                </a:cubicBezTo>
                <a:cubicBezTo>
                  <a:pt x="10163" y="7157"/>
                  <a:pt x="10141" y="7049"/>
                  <a:pt x="10112" y="6943"/>
                </a:cubicBezTo>
                <a:close/>
                <a:moveTo>
                  <a:pt x="3949" y="6592"/>
                </a:moveTo>
                <a:cubicBezTo>
                  <a:pt x="4754" y="6592"/>
                  <a:pt x="5545" y="6700"/>
                  <a:pt x="6350" y="6729"/>
                </a:cubicBezTo>
                <a:cubicBezTo>
                  <a:pt x="6271" y="6936"/>
                  <a:pt x="6222" y="7150"/>
                  <a:pt x="6199" y="7371"/>
                </a:cubicBezTo>
                <a:cubicBezTo>
                  <a:pt x="6050" y="7357"/>
                  <a:pt x="5902" y="7351"/>
                  <a:pt x="5754" y="7351"/>
                </a:cubicBezTo>
                <a:cubicBezTo>
                  <a:pt x="5020" y="7351"/>
                  <a:pt x="4305" y="7514"/>
                  <a:pt x="3586" y="7692"/>
                </a:cubicBezTo>
                <a:cubicBezTo>
                  <a:pt x="3008" y="7836"/>
                  <a:pt x="2422" y="7985"/>
                  <a:pt x="1829" y="8028"/>
                </a:cubicBezTo>
                <a:cubicBezTo>
                  <a:pt x="1741" y="8035"/>
                  <a:pt x="1654" y="8037"/>
                  <a:pt x="1567" y="8037"/>
                </a:cubicBezTo>
                <a:cubicBezTo>
                  <a:pt x="1422" y="8037"/>
                  <a:pt x="1278" y="8031"/>
                  <a:pt x="1136" y="8031"/>
                </a:cubicBezTo>
                <a:cubicBezTo>
                  <a:pt x="1076" y="8031"/>
                  <a:pt x="1017" y="8032"/>
                  <a:pt x="958" y="8035"/>
                </a:cubicBezTo>
                <a:cubicBezTo>
                  <a:pt x="878" y="8041"/>
                  <a:pt x="758" y="8080"/>
                  <a:pt x="672" y="8080"/>
                </a:cubicBezTo>
                <a:cubicBezTo>
                  <a:pt x="659" y="8080"/>
                  <a:pt x="647" y="8080"/>
                  <a:pt x="636" y="8078"/>
                </a:cubicBezTo>
                <a:cubicBezTo>
                  <a:pt x="523" y="7999"/>
                  <a:pt x="401" y="7929"/>
                  <a:pt x="286" y="7857"/>
                </a:cubicBezTo>
                <a:cubicBezTo>
                  <a:pt x="336" y="7771"/>
                  <a:pt x="401" y="7707"/>
                  <a:pt x="480" y="7656"/>
                </a:cubicBezTo>
                <a:cubicBezTo>
                  <a:pt x="780" y="7428"/>
                  <a:pt x="1193" y="7329"/>
                  <a:pt x="1529" y="7150"/>
                </a:cubicBezTo>
                <a:cubicBezTo>
                  <a:pt x="2115" y="6842"/>
                  <a:pt x="2693" y="6664"/>
                  <a:pt x="3358" y="6614"/>
                </a:cubicBezTo>
                <a:cubicBezTo>
                  <a:pt x="3556" y="6599"/>
                  <a:pt x="3753" y="6592"/>
                  <a:pt x="3949" y="6592"/>
                </a:cubicBezTo>
                <a:close/>
                <a:moveTo>
                  <a:pt x="12921" y="6910"/>
                </a:moveTo>
                <a:cubicBezTo>
                  <a:pt x="14281" y="6910"/>
                  <a:pt x="15630" y="7048"/>
                  <a:pt x="16882" y="7656"/>
                </a:cubicBezTo>
                <a:cubicBezTo>
                  <a:pt x="16961" y="7692"/>
                  <a:pt x="17096" y="7742"/>
                  <a:pt x="17154" y="7814"/>
                </a:cubicBezTo>
                <a:cubicBezTo>
                  <a:pt x="17160" y="8241"/>
                  <a:pt x="17051" y="8455"/>
                  <a:pt x="16828" y="8455"/>
                </a:cubicBezTo>
                <a:cubicBezTo>
                  <a:pt x="16790" y="8455"/>
                  <a:pt x="16749" y="8448"/>
                  <a:pt x="16704" y="8436"/>
                </a:cubicBezTo>
                <a:cubicBezTo>
                  <a:pt x="16625" y="8436"/>
                  <a:pt x="16555" y="8420"/>
                  <a:pt x="16489" y="8400"/>
                </a:cubicBezTo>
                <a:cubicBezTo>
                  <a:pt x="16255" y="8342"/>
                  <a:pt x="16054" y="8271"/>
                  <a:pt x="15819" y="8249"/>
                </a:cubicBezTo>
                <a:cubicBezTo>
                  <a:pt x="15247" y="8206"/>
                  <a:pt x="14690" y="8186"/>
                  <a:pt x="14119" y="8084"/>
                </a:cubicBezTo>
                <a:cubicBezTo>
                  <a:pt x="12877" y="7863"/>
                  <a:pt x="11627" y="7622"/>
                  <a:pt x="10385" y="7365"/>
                </a:cubicBezTo>
                <a:lnTo>
                  <a:pt x="10349" y="7365"/>
                </a:lnTo>
                <a:cubicBezTo>
                  <a:pt x="10349" y="7236"/>
                  <a:pt x="10335" y="7114"/>
                  <a:pt x="10306" y="6993"/>
                </a:cubicBezTo>
                <a:cubicBezTo>
                  <a:pt x="11167" y="6967"/>
                  <a:pt x="12046" y="6910"/>
                  <a:pt x="12921" y="6910"/>
                </a:cubicBezTo>
                <a:close/>
                <a:moveTo>
                  <a:pt x="7241" y="9449"/>
                </a:moveTo>
                <a:cubicBezTo>
                  <a:pt x="7241" y="9449"/>
                  <a:pt x="7250" y="9456"/>
                  <a:pt x="7257" y="9456"/>
                </a:cubicBezTo>
                <a:cubicBezTo>
                  <a:pt x="7250" y="9464"/>
                  <a:pt x="7241" y="9471"/>
                  <a:pt x="7241" y="9478"/>
                </a:cubicBezTo>
                <a:lnTo>
                  <a:pt x="7241" y="9449"/>
                </a:lnTo>
                <a:close/>
                <a:moveTo>
                  <a:pt x="8374" y="5580"/>
                </a:moveTo>
                <a:cubicBezTo>
                  <a:pt x="8721" y="5580"/>
                  <a:pt x="9068" y="5677"/>
                  <a:pt x="9370" y="5872"/>
                </a:cubicBezTo>
                <a:cubicBezTo>
                  <a:pt x="10405" y="6736"/>
                  <a:pt x="10306" y="8492"/>
                  <a:pt x="9248" y="9277"/>
                </a:cubicBezTo>
                <a:cubicBezTo>
                  <a:pt x="9228" y="9284"/>
                  <a:pt x="9205" y="9300"/>
                  <a:pt x="9192" y="9313"/>
                </a:cubicBezTo>
                <a:cubicBezTo>
                  <a:pt x="9049" y="9413"/>
                  <a:pt x="8892" y="9498"/>
                  <a:pt x="8714" y="9557"/>
                </a:cubicBezTo>
                <a:cubicBezTo>
                  <a:pt x="8539" y="9616"/>
                  <a:pt x="8370" y="9643"/>
                  <a:pt x="8207" y="9643"/>
                </a:cubicBezTo>
                <a:cubicBezTo>
                  <a:pt x="7842" y="9643"/>
                  <a:pt x="7511" y="9507"/>
                  <a:pt x="7234" y="9284"/>
                </a:cubicBezTo>
                <a:lnTo>
                  <a:pt x="7234" y="9270"/>
                </a:lnTo>
                <a:cubicBezTo>
                  <a:pt x="7230" y="9246"/>
                  <a:pt x="7215" y="9235"/>
                  <a:pt x="7199" y="9235"/>
                </a:cubicBezTo>
                <a:cubicBezTo>
                  <a:pt x="7192" y="9235"/>
                  <a:pt x="7184" y="9237"/>
                  <a:pt x="7178" y="9241"/>
                </a:cubicBezTo>
                <a:cubicBezTo>
                  <a:pt x="6492" y="8650"/>
                  <a:pt x="6163" y="7527"/>
                  <a:pt x="6556" y="6713"/>
                </a:cubicBezTo>
                <a:cubicBezTo>
                  <a:pt x="6864" y="6071"/>
                  <a:pt x="7464" y="5678"/>
                  <a:pt x="8107" y="5592"/>
                </a:cubicBezTo>
                <a:lnTo>
                  <a:pt x="8107" y="5592"/>
                </a:lnTo>
                <a:cubicBezTo>
                  <a:pt x="8091" y="5615"/>
                  <a:pt x="8085" y="5642"/>
                  <a:pt x="8091" y="5678"/>
                </a:cubicBezTo>
                <a:cubicBezTo>
                  <a:pt x="8101" y="5717"/>
                  <a:pt x="8134" y="5735"/>
                  <a:pt x="8168" y="5735"/>
                </a:cubicBezTo>
                <a:cubicBezTo>
                  <a:pt x="8216" y="5735"/>
                  <a:pt x="8267" y="5701"/>
                  <a:pt x="8263" y="5642"/>
                </a:cubicBezTo>
                <a:cubicBezTo>
                  <a:pt x="8263" y="5615"/>
                  <a:pt x="8249" y="5599"/>
                  <a:pt x="8235" y="5586"/>
                </a:cubicBezTo>
                <a:cubicBezTo>
                  <a:pt x="8282" y="5582"/>
                  <a:pt x="8328" y="5580"/>
                  <a:pt x="8374" y="5580"/>
                </a:cubicBezTo>
                <a:close/>
                <a:moveTo>
                  <a:pt x="6213" y="7836"/>
                </a:moveTo>
                <a:cubicBezTo>
                  <a:pt x="6228" y="7929"/>
                  <a:pt x="6242" y="8021"/>
                  <a:pt x="6271" y="8107"/>
                </a:cubicBezTo>
                <a:cubicBezTo>
                  <a:pt x="6307" y="8242"/>
                  <a:pt x="6357" y="8364"/>
                  <a:pt x="6413" y="8492"/>
                </a:cubicBezTo>
                <a:cubicBezTo>
                  <a:pt x="5493" y="8864"/>
                  <a:pt x="4578" y="9250"/>
                  <a:pt x="3642" y="9584"/>
                </a:cubicBezTo>
                <a:cubicBezTo>
                  <a:pt x="3157" y="9764"/>
                  <a:pt x="2672" y="9927"/>
                  <a:pt x="2185" y="10091"/>
                </a:cubicBezTo>
                <a:cubicBezTo>
                  <a:pt x="1944" y="10170"/>
                  <a:pt x="1700" y="10249"/>
                  <a:pt x="1457" y="10328"/>
                </a:cubicBezTo>
                <a:cubicBezTo>
                  <a:pt x="1328" y="10371"/>
                  <a:pt x="1208" y="10407"/>
                  <a:pt x="1087" y="10441"/>
                </a:cubicBezTo>
                <a:cubicBezTo>
                  <a:pt x="1017" y="10478"/>
                  <a:pt x="962" y="10497"/>
                  <a:pt x="919" y="10497"/>
                </a:cubicBezTo>
                <a:cubicBezTo>
                  <a:pt x="829" y="10497"/>
                  <a:pt x="796" y="10416"/>
                  <a:pt x="814" y="10256"/>
                </a:cubicBezTo>
                <a:cubicBezTo>
                  <a:pt x="751" y="9913"/>
                  <a:pt x="1001" y="9785"/>
                  <a:pt x="1279" y="9577"/>
                </a:cubicBezTo>
                <a:cubicBezTo>
                  <a:pt x="1472" y="9442"/>
                  <a:pt x="1680" y="9327"/>
                  <a:pt x="1885" y="9214"/>
                </a:cubicBezTo>
                <a:cubicBezTo>
                  <a:pt x="2357" y="8964"/>
                  <a:pt x="2837" y="8743"/>
                  <a:pt x="3335" y="8556"/>
                </a:cubicBezTo>
                <a:cubicBezTo>
                  <a:pt x="4257" y="8206"/>
                  <a:pt x="5227" y="7942"/>
                  <a:pt x="6213" y="7836"/>
                </a:cubicBezTo>
                <a:close/>
                <a:moveTo>
                  <a:pt x="10241" y="8107"/>
                </a:moveTo>
                <a:cubicBezTo>
                  <a:pt x="11170" y="8479"/>
                  <a:pt x="12098" y="8842"/>
                  <a:pt x="12969" y="9327"/>
                </a:cubicBezTo>
                <a:cubicBezTo>
                  <a:pt x="13454" y="9600"/>
                  <a:pt x="13925" y="9899"/>
                  <a:pt x="14354" y="10249"/>
                </a:cubicBezTo>
                <a:cubicBezTo>
                  <a:pt x="14548" y="10407"/>
                  <a:pt x="14733" y="10570"/>
                  <a:pt x="14911" y="10750"/>
                </a:cubicBezTo>
                <a:cubicBezTo>
                  <a:pt x="15048" y="10892"/>
                  <a:pt x="15483" y="11241"/>
                  <a:pt x="15497" y="11435"/>
                </a:cubicBezTo>
                <a:cubicBezTo>
                  <a:pt x="15504" y="11627"/>
                  <a:pt x="15262" y="11677"/>
                  <a:pt x="15141" y="11677"/>
                </a:cubicBezTo>
                <a:cubicBezTo>
                  <a:pt x="15134" y="11677"/>
                  <a:pt x="15127" y="11678"/>
                  <a:pt x="15120" y="11678"/>
                </a:cubicBezTo>
                <a:cubicBezTo>
                  <a:pt x="15031" y="11678"/>
                  <a:pt x="14927" y="11639"/>
                  <a:pt x="14848" y="11620"/>
                </a:cubicBezTo>
                <a:cubicBezTo>
                  <a:pt x="14584" y="11555"/>
                  <a:pt x="14326" y="11456"/>
                  <a:pt x="14083" y="11341"/>
                </a:cubicBezTo>
                <a:cubicBezTo>
                  <a:pt x="13619" y="11113"/>
                  <a:pt x="13197" y="10820"/>
                  <a:pt x="12791" y="10513"/>
                </a:cubicBezTo>
                <a:cubicBezTo>
                  <a:pt x="11891" y="9841"/>
                  <a:pt x="11005" y="9128"/>
                  <a:pt x="10121" y="8427"/>
                </a:cubicBezTo>
                <a:cubicBezTo>
                  <a:pt x="10170" y="8328"/>
                  <a:pt x="10206" y="8222"/>
                  <a:pt x="10241" y="8107"/>
                </a:cubicBezTo>
                <a:close/>
                <a:moveTo>
                  <a:pt x="6628" y="8849"/>
                </a:moveTo>
                <a:cubicBezTo>
                  <a:pt x="6671" y="8907"/>
                  <a:pt x="6713" y="8964"/>
                  <a:pt x="6763" y="9020"/>
                </a:cubicBezTo>
                <a:cubicBezTo>
                  <a:pt x="5956" y="9735"/>
                  <a:pt x="5193" y="10484"/>
                  <a:pt x="4413" y="11221"/>
                </a:cubicBezTo>
                <a:cubicBezTo>
                  <a:pt x="3978" y="11634"/>
                  <a:pt x="3556" y="12056"/>
                  <a:pt x="3085" y="12421"/>
                </a:cubicBezTo>
                <a:cubicBezTo>
                  <a:pt x="2886" y="12577"/>
                  <a:pt x="2679" y="12721"/>
                  <a:pt x="2458" y="12849"/>
                </a:cubicBezTo>
                <a:cubicBezTo>
                  <a:pt x="2352" y="12911"/>
                  <a:pt x="1961" y="13146"/>
                  <a:pt x="1743" y="13146"/>
                </a:cubicBezTo>
                <a:cubicBezTo>
                  <a:pt x="1638" y="13146"/>
                  <a:pt x="1573" y="13091"/>
                  <a:pt x="1601" y="12935"/>
                </a:cubicBezTo>
                <a:cubicBezTo>
                  <a:pt x="1680" y="12527"/>
                  <a:pt x="2329" y="12020"/>
                  <a:pt x="2629" y="11769"/>
                </a:cubicBezTo>
                <a:cubicBezTo>
                  <a:pt x="3035" y="11427"/>
                  <a:pt x="3471" y="11113"/>
                  <a:pt x="3899" y="10799"/>
                </a:cubicBezTo>
                <a:cubicBezTo>
                  <a:pt x="4799" y="10141"/>
                  <a:pt x="5714" y="9492"/>
                  <a:pt x="6628" y="8849"/>
                </a:cubicBezTo>
                <a:close/>
                <a:moveTo>
                  <a:pt x="9555" y="9214"/>
                </a:moveTo>
                <a:cubicBezTo>
                  <a:pt x="10283" y="9978"/>
                  <a:pt x="11048" y="10714"/>
                  <a:pt x="11799" y="11449"/>
                </a:cubicBezTo>
                <a:cubicBezTo>
                  <a:pt x="12227" y="11870"/>
                  <a:pt x="12662" y="12283"/>
                  <a:pt x="13048" y="12741"/>
                </a:cubicBezTo>
                <a:cubicBezTo>
                  <a:pt x="13206" y="12935"/>
                  <a:pt x="13362" y="13134"/>
                  <a:pt x="13490" y="13348"/>
                </a:cubicBezTo>
                <a:cubicBezTo>
                  <a:pt x="13614" y="13535"/>
                  <a:pt x="14046" y="14207"/>
                  <a:pt x="13655" y="14207"/>
                </a:cubicBezTo>
                <a:cubicBezTo>
                  <a:pt x="13642" y="14207"/>
                  <a:pt x="13627" y="14206"/>
                  <a:pt x="13612" y="14205"/>
                </a:cubicBezTo>
                <a:cubicBezTo>
                  <a:pt x="13391" y="14184"/>
                  <a:pt x="13104" y="13884"/>
                  <a:pt x="12940" y="13749"/>
                </a:cubicBezTo>
                <a:cubicBezTo>
                  <a:pt x="12777" y="13598"/>
                  <a:pt x="12613" y="13440"/>
                  <a:pt x="12462" y="13278"/>
                </a:cubicBezTo>
                <a:cubicBezTo>
                  <a:pt x="12083" y="12870"/>
                  <a:pt x="11749" y="12421"/>
                  <a:pt x="11406" y="11984"/>
                </a:cubicBezTo>
                <a:cubicBezTo>
                  <a:pt x="10727" y="11120"/>
                  <a:pt x="10055" y="10249"/>
                  <a:pt x="9399" y="9370"/>
                </a:cubicBezTo>
                <a:lnTo>
                  <a:pt x="9492" y="9277"/>
                </a:lnTo>
                <a:cubicBezTo>
                  <a:pt x="9521" y="9257"/>
                  <a:pt x="9534" y="9234"/>
                  <a:pt x="9555" y="9214"/>
                </a:cubicBezTo>
                <a:close/>
                <a:moveTo>
                  <a:pt x="6921" y="9185"/>
                </a:moveTo>
                <a:cubicBezTo>
                  <a:pt x="6993" y="9264"/>
                  <a:pt x="7078" y="9336"/>
                  <a:pt x="7164" y="9392"/>
                </a:cubicBezTo>
                <a:cubicBezTo>
                  <a:pt x="7149" y="10292"/>
                  <a:pt x="6813" y="11149"/>
                  <a:pt x="6542" y="11992"/>
                </a:cubicBezTo>
                <a:cubicBezTo>
                  <a:pt x="6400" y="12463"/>
                  <a:pt x="6292" y="12935"/>
                  <a:pt x="6213" y="13420"/>
                </a:cubicBezTo>
                <a:cubicBezTo>
                  <a:pt x="6150" y="13877"/>
                  <a:pt x="6114" y="14448"/>
                  <a:pt x="5922" y="14870"/>
                </a:cubicBezTo>
                <a:cubicBezTo>
                  <a:pt x="5899" y="14991"/>
                  <a:pt x="5827" y="15084"/>
                  <a:pt x="5721" y="15147"/>
                </a:cubicBezTo>
                <a:cubicBezTo>
                  <a:pt x="5670" y="15251"/>
                  <a:pt x="5613" y="15302"/>
                  <a:pt x="5549" y="15302"/>
                </a:cubicBezTo>
                <a:cubicBezTo>
                  <a:pt x="5489" y="15302"/>
                  <a:pt x="5422" y="15256"/>
                  <a:pt x="5349" y="15163"/>
                </a:cubicBezTo>
                <a:cubicBezTo>
                  <a:pt x="5121" y="15012"/>
                  <a:pt x="5099" y="14976"/>
                  <a:pt x="5092" y="14719"/>
                </a:cubicBezTo>
                <a:cubicBezTo>
                  <a:pt x="5085" y="14484"/>
                  <a:pt x="5142" y="14241"/>
                  <a:pt x="5185" y="14013"/>
                </a:cubicBezTo>
                <a:cubicBezTo>
                  <a:pt x="5299" y="13483"/>
                  <a:pt x="5442" y="12962"/>
                  <a:pt x="5606" y="12455"/>
                </a:cubicBezTo>
                <a:cubicBezTo>
                  <a:pt x="5964" y="11334"/>
                  <a:pt x="6427" y="10256"/>
                  <a:pt x="6921" y="9185"/>
                </a:cubicBezTo>
                <a:close/>
                <a:moveTo>
                  <a:pt x="8878" y="9721"/>
                </a:moveTo>
                <a:cubicBezTo>
                  <a:pt x="8885" y="9721"/>
                  <a:pt x="8885" y="9728"/>
                  <a:pt x="8885" y="9728"/>
                </a:cubicBezTo>
                <a:cubicBezTo>
                  <a:pt x="9478" y="10691"/>
                  <a:pt x="10020" y="11706"/>
                  <a:pt x="10506" y="12727"/>
                </a:cubicBezTo>
                <a:cubicBezTo>
                  <a:pt x="10755" y="13248"/>
                  <a:pt x="10978" y="13769"/>
                  <a:pt x="11206" y="14297"/>
                </a:cubicBezTo>
                <a:cubicBezTo>
                  <a:pt x="11277" y="14461"/>
                  <a:pt x="11884" y="15758"/>
                  <a:pt x="11448" y="15758"/>
                </a:cubicBezTo>
                <a:cubicBezTo>
                  <a:pt x="11406" y="15758"/>
                  <a:pt x="11354" y="15746"/>
                  <a:pt x="11291" y="15720"/>
                </a:cubicBezTo>
                <a:cubicBezTo>
                  <a:pt x="11163" y="15662"/>
                  <a:pt x="10962" y="15391"/>
                  <a:pt x="10849" y="15283"/>
                </a:cubicBezTo>
                <a:cubicBezTo>
                  <a:pt x="10619" y="15069"/>
                  <a:pt x="10455" y="14827"/>
                  <a:pt x="10299" y="14563"/>
                </a:cubicBezTo>
                <a:cubicBezTo>
                  <a:pt x="10006" y="14049"/>
                  <a:pt x="9735" y="13519"/>
                  <a:pt x="9492" y="12978"/>
                </a:cubicBezTo>
                <a:cubicBezTo>
                  <a:pt x="9034" y="11963"/>
                  <a:pt x="8684" y="10899"/>
                  <a:pt x="8407" y="9821"/>
                </a:cubicBezTo>
                <a:lnTo>
                  <a:pt x="8407" y="9821"/>
                </a:lnTo>
                <a:cubicBezTo>
                  <a:pt x="8418" y="9821"/>
                  <a:pt x="8430" y="9821"/>
                  <a:pt x="8441" y="9821"/>
                </a:cubicBezTo>
                <a:cubicBezTo>
                  <a:pt x="8593" y="9821"/>
                  <a:pt x="8744" y="9780"/>
                  <a:pt x="8878" y="9721"/>
                </a:cubicBezTo>
                <a:close/>
                <a:moveTo>
                  <a:pt x="7442" y="9570"/>
                </a:moveTo>
                <a:cubicBezTo>
                  <a:pt x="7613" y="9656"/>
                  <a:pt x="7791" y="9721"/>
                  <a:pt x="7978" y="9756"/>
                </a:cubicBezTo>
                <a:cubicBezTo>
                  <a:pt x="8071" y="10777"/>
                  <a:pt x="8242" y="11785"/>
                  <a:pt x="8306" y="12813"/>
                </a:cubicBezTo>
                <a:cubicBezTo>
                  <a:pt x="8342" y="13320"/>
                  <a:pt x="8364" y="13819"/>
                  <a:pt x="8371" y="14326"/>
                </a:cubicBezTo>
                <a:cubicBezTo>
                  <a:pt x="8377" y="14594"/>
                  <a:pt x="8496" y="15867"/>
                  <a:pt x="8085" y="15867"/>
                </a:cubicBezTo>
                <a:cubicBezTo>
                  <a:pt x="8056" y="15867"/>
                  <a:pt x="8026" y="15861"/>
                  <a:pt x="7992" y="15848"/>
                </a:cubicBezTo>
                <a:cubicBezTo>
                  <a:pt x="7721" y="15740"/>
                  <a:pt x="7606" y="15111"/>
                  <a:pt x="7570" y="14870"/>
                </a:cubicBezTo>
                <a:cubicBezTo>
                  <a:pt x="7534" y="14633"/>
                  <a:pt x="7521" y="14398"/>
                  <a:pt x="7498" y="14162"/>
                </a:cubicBezTo>
                <a:cubicBezTo>
                  <a:pt x="7464" y="13684"/>
                  <a:pt x="7435" y="13212"/>
                  <a:pt x="7413" y="12734"/>
                </a:cubicBezTo>
                <a:cubicBezTo>
                  <a:pt x="7378" y="11692"/>
                  <a:pt x="7336" y="10606"/>
                  <a:pt x="7442" y="9570"/>
                </a:cubicBezTo>
                <a:close/>
                <a:moveTo>
                  <a:pt x="9418" y="0"/>
                </a:moveTo>
                <a:cubicBezTo>
                  <a:pt x="9388" y="0"/>
                  <a:pt x="9357" y="17"/>
                  <a:pt x="9341" y="45"/>
                </a:cubicBezTo>
                <a:cubicBezTo>
                  <a:pt x="8835" y="938"/>
                  <a:pt x="8513" y="1937"/>
                  <a:pt x="8355" y="2951"/>
                </a:cubicBezTo>
                <a:cubicBezTo>
                  <a:pt x="8285" y="3407"/>
                  <a:pt x="8249" y="3872"/>
                  <a:pt x="8256" y="4336"/>
                </a:cubicBezTo>
                <a:cubicBezTo>
                  <a:pt x="8256" y="4622"/>
                  <a:pt x="8278" y="4907"/>
                  <a:pt x="8263" y="5193"/>
                </a:cubicBezTo>
                <a:cubicBezTo>
                  <a:pt x="8263" y="5279"/>
                  <a:pt x="8249" y="5322"/>
                  <a:pt x="8249" y="5365"/>
                </a:cubicBezTo>
                <a:lnTo>
                  <a:pt x="8235" y="5365"/>
                </a:lnTo>
                <a:lnTo>
                  <a:pt x="8235" y="5329"/>
                </a:lnTo>
                <a:cubicBezTo>
                  <a:pt x="7999" y="4357"/>
                  <a:pt x="7593" y="3387"/>
                  <a:pt x="7164" y="2487"/>
                </a:cubicBezTo>
                <a:cubicBezTo>
                  <a:pt x="6955" y="2054"/>
                  <a:pt x="6584" y="985"/>
                  <a:pt x="5983" y="985"/>
                </a:cubicBezTo>
                <a:cubicBezTo>
                  <a:pt x="5967" y="985"/>
                  <a:pt x="5951" y="986"/>
                  <a:pt x="5935" y="987"/>
                </a:cubicBezTo>
                <a:cubicBezTo>
                  <a:pt x="5899" y="994"/>
                  <a:pt x="5863" y="1015"/>
                  <a:pt x="5856" y="1051"/>
                </a:cubicBezTo>
                <a:cubicBezTo>
                  <a:pt x="5735" y="1765"/>
                  <a:pt x="6021" y="2530"/>
                  <a:pt x="6264" y="3186"/>
                </a:cubicBezTo>
                <a:cubicBezTo>
                  <a:pt x="6571" y="4007"/>
                  <a:pt x="6950" y="4821"/>
                  <a:pt x="7378" y="5586"/>
                </a:cubicBezTo>
                <a:cubicBezTo>
                  <a:pt x="7320" y="5615"/>
                  <a:pt x="7264" y="5651"/>
                  <a:pt x="7214" y="5678"/>
                </a:cubicBezTo>
                <a:cubicBezTo>
                  <a:pt x="6449" y="4521"/>
                  <a:pt x="5656" y="3371"/>
                  <a:pt x="4857" y="2237"/>
                </a:cubicBezTo>
                <a:cubicBezTo>
                  <a:pt x="4528" y="1772"/>
                  <a:pt x="4179" y="1315"/>
                  <a:pt x="3743" y="938"/>
                </a:cubicBezTo>
                <a:cubicBezTo>
                  <a:pt x="3604" y="816"/>
                  <a:pt x="3262" y="478"/>
                  <a:pt x="3000" y="478"/>
                </a:cubicBezTo>
                <a:cubicBezTo>
                  <a:pt x="2951" y="478"/>
                  <a:pt x="2905" y="489"/>
                  <a:pt x="2864" y="516"/>
                </a:cubicBezTo>
                <a:cubicBezTo>
                  <a:pt x="2043" y="1066"/>
                  <a:pt x="5056" y="4264"/>
                  <a:pt x="6335" y="5579"/>
                </a:cubicBezTo>
                <a:cubicBezTo>
                  <a:pt x="5699" y="5150"/>
                  <a:pt x="4979" y="4778"/>
                  <a:pt x="4285" y="4544"/>
                </a:cubicBezTo>
                <a:cubicBezTo>
                  <a:pt x="3865" y="4400"/>
                  <a:pt x="3421" y="4300"/>
                  <a:pt x="2972" y="4264"/>
                </a:cubicBezTo>
                <a:cubicBezTo>
                  <a:pt x="2819" y="4249"/>
                  <a:pt x="2582" y="4204"/>
                  <a:pt x="2365" y="4204"/>
                </a:cubicBezTo>
                <a:cubicBezTo>
                  <a:pt x="2195" y="4204"/>
                  <a:pt x="2038" y="4231"/>
                  <a:pt x="1944" y="4322"/>
                </a:cubicBezTo>
                <a:cubicBezTo>
                  <a:pt x="1928" y="4336"/>
                  <a:pt x="1921" y="4372"/>
                  <a:pt x="1928" y="4393"/>
                </a:cubicBezTo>
                <a:cubicBezTo>
                  <a:pt x="2165" y="5035"/>
                  <a:pt x="3085" y="5464"/>
                  <a:pt x="3678" y="5694"/>
                </a:cubicBezTo>
                <a:cubicBezTo>
                  <a:pt x="4578" y="6043"/>
                  <a:pt x="5543" y="6172"/>
                  <a:pt x="6443" y="6521"/>
                </a:cubicBezTo>
                <a:lnTo>
                  <a:pt x="6449" y="6521"/>
                </a:lnTo>
                <a:cubicBezTo>
                  <a:pt x="6436" y="6542"/>
                  <a:pt x="6427" y="6557"/>
                  <a:pt x="6420" y="6578"/>
                </a:cubicBezTo>
                <a:cubicBezTo>
                  <a:pt x="5772" y="6429"/>
                  <a:pt x="5043" y="6353"/>
                  <a:pt x="4325" y="6353"/>
                </a:cubicBezTo>
                <a:cubicBezTo>
                  <a:pt x="3768" y="6353"/>
                  <a:pt x="3217" y="6399"/>
                  <a:pt x="2715" y="6492"/>
                </a:cubicBezTo>
                <a:cubicBezTo>
                  <a:pt x="2014" y="6628"/>
                  <a:pt x="1457" y="7006"/>
                  <a:pt x="801" y="7264"/>
                </a:cubicBezTo>
                <a:cubicBezTo>
                  <a:pt x="543" y="7365"/>
                  <a:pt x="187" y="7507"/>
                  <a:pt x="79" y="7800"/>
                </a:cubicBezTo>
                <a:cubicBezTo>
                  <a:pt x="0" y="8021"/>
                  <a:pt x="122" y="8213"/>
                  <a:pt x="336" y="8285"/>
                </a:cubicBezTo>
                <a:cubicBezTo>
                  <a:pt x="398" y="8305"/>
                  <a:pt x="465" y="8313"/>
                  <a:pt x="533" y="8313"/>
                </a:cubicBezTo>
                <a:cubicBezTo>
                  <a:pt x="732" y="8313"/>
                  <a:pt x="948" y="8249"/>
                  <a:pt x="1130" y="8249"/>
                </a:cubicBezTo>
                <a:cubicBezTo>
                  <a:pt x="1493" y="8242"/>
                  <a:pt x="1851" y="8249"/>
                  <a:pt x="2208" y="8199"/>
                </a:cubicBezTo>
                <a:cubicBezTo>
                  <a:pt x="3460" y="8020"/>
                  <a:pt x="4651" y="7535"/>
                  <a:pt x="5919" y="7535"/>
                </a:cubicBezTo>
                <a:cubicBezTo>
                  <a:pt x="6010" y="7535"/>
                  <a:pt x="6101" y="7538"/>
                  <a:pt x="6192" y="7543"/>
                </a:cubicBezTo>
                <a:lnTo>
                  <a:pt x="6192" y="7635"/>
                </a:lnTo>
                <a:cubicBezTo>
                  <a:pt x="4986" y="7827"/>
                  <a:pt x="3822" y="8120"/>
                  <a:pt x="2693" y="8614"/>
                </a:cubicBezTo>
                <a:cubicBezTo>
                  <a:pt x="2172" y="8842"/>
                  <a:pt x="1637" y="9092"/>
                  <a:pt x="1172" y="9421"/>
                </a:cubicBezTo>
                <a:cubicBezTo>
                  <a:pt x="915" y="9606"/>
                  <a:pt x="358" y="9999"/>
                  <a:pt x="401" y="10378"/>
                </a:cubicBezTo>
                <a:cubicBezTo>
                  <a:pt x="434" y="10616"/>
                  <a:pt x="663" y="10680"/>
                  <a:pt x="870" y="10680"/>
                </a:cubicBezTo>
                <a:cubicBezTo>
                  <a:pt x="893" y="10680"/>
                  <a:pt x="914" y="10679"/>
                  <a:pt x="936" y="10678"/>
                </a:cubicBezTo>
                <a:cubicBezTo>
                  <a:pt x="1486" y="10635"/>
                  <a:pt x="2086" y="10342"/>
                  <a:pt x="2614" y="10163"/>
                </a:cubicBezTo>
                <a:cubicBezTo>
                  <a:pt x="3922" y="9713"/>
                  <a:pt x="5236" y="9221"/>
                  <a:pt x="6492" y="8635"/>
                </a:cubicBezTo>
                <a:cubicBezTo>
                  <a:pt x="6499" y="8657"/>
                  <a:pt x="6513" y="8677"/>
                  <a:pt x="6521" y="8693"/>
                </a:cubicBezTo>
                <a:cubicBezTo>
                  <a:pt x="5356" y="9514"/>
                  <a:pt x="4192" y="10342"/>
                  <a:pt x="3051" y="11205"/>
                </a:cubicBezTo>
                <a:cubicBezTo>
                  <a:pt x="2600" y="11548"/>
                  <a:pt x="2151" y="11913"/>
                  <a:pt x="1793" y="12355"/>
                </a:cubicBezTo>
                <a:cubicBezTo>
                  <a:pt x="1637" y="12549"/>
                  <a:pt x="1215" y="12991"/>
                  <a:pt x="1394" y="13255"/>
                </a:cubicBezTo>
                <a:cubicBezTo>
                  <a:pt x="1455" y="13345"/>
                  <a:pt x="1549" y="13386"/>
                  <a:pt x="1669" y="13386"/>
                </a:cubicBezTo>
                <a:cubicBezTo>
                  <a:pt x="2709" y="13386"/>
                  <a:pt x="5704" y="10288"/>
                  <a:pt x="6614" y="9327"/>
                </a:cubicBezTo>
                <a:lnTo>
                  <a:pt x="6614" y="9327"/>
                </a:lnTo>
                <a:cubicBezTo>
                  <a:pt x="6060" y="10599"/>
                  <a:pt x="3972" y="15506"/>
                  <a:pt x="5477" y="15506"/>
                </a:cubicBezTo>
                <a:cubicBezTo>
                  <a:pt x="5485" y="15506"/>
                  <a:pt x="5492" y="15506"/>
                  <a:pt x="5500" y="15506"/>
                </a:cubicBezTo>
                <a:cubicBezTo>
                  <a:pt x="5879" y="15497"/>
                  <a:pt x="6064" y="15098"/>
                  <a:pt x="6150" y="14784"/>
                </a:cubicBezTo>
                <a:cubicBezTo>
                  <a:pt x="6335" y="14155"/>
                  <a:pt x="6357" y="13483"/>
                  <a:pt x="6492" y="12841"/>
                </a:cubicBezTo>
                <a:cubicBezTo>
                  <a:pt x="6707" y="11792"/>
                  <a:pt x="7178" y="10813"/>
                  <a:pt x="7234" y="9749"/>
                </a:cubicBezTo>
                <a:lnTo>
                  <a:pt x="7234" y="9749"/>
                </a:lnTo>
                <a:cubicBezTo>
                  <a:pt x="7257" y="10984"/>
                  <a:pt x="7185" y="12213"/>
                  <a:pt x="7264" y="13449"/>
                </a:cubicBezTo>
                <a:cubicBezTo>
                  <a:pt x="7300" y="14040"/>
                  <a:pt x="7300" y="14662"/>
                  <a:pt x="7456" y="15233"/>
                </a:cubicBezTo>
                <a:cubicBezTo>
                  <a:pt x="7526" y="15484"/>
                  <a:pt x="7779" y="16150"/>
                  <a:pt x="8137" y="16150"/>
                </a:cubicBezTo>
                <a:cubicBezTo>
                  <a:pt x="8146" y="16150"/>
                  <a:pt x="8154" y="16149"/>
                  <a:pt x="8163" y="16148"/>
                </a:cubicBezTo>
                <a:cubicBezTo>
                  <a:pt x="8842" y="16076"/>
                  <a:pt x="8549" y="14112"/>
                  <a:pt x="8535" y="13756"/>
                </a:cubicBezTo>
                <a:cubicBezTo>
                  <a:pt x="8484" y="12441"/>
                  <a:pt x="8420" y="11049"/>
                  <a:pt x="8091" y="9771"/>
                </a:cubicBezTo>
                <a:lnTo>
                  <a:pt x="8091" y="9771"/>
                </a:lnTo>
                <a:cubicBezTo>
                  <a:pt x="8114" y="9778"/>
                  <a:pt x="8127" y="9778"/>
                  <a:pt x="8141" y="9778"/>
                </a:cubicBezTo>
                <a:cubicBezTo>
                  <a:pt x="8177" y="9785"/>
                  <a:pt x="8206" y="9792"/>
                  <a:pt x="8235" y="9798"/>
                </a:cubicBezTo>
                <a:cubicBezTo>
                  <a:pt x="8549" y="11163"/>
                  <a:pt x="9034" y="12484"/>
                  <a:pt x="9663" y="13740"/>
                </a:cubicBezTo>
                <a:cubicBezTo>
                  <a:pt x="9941" y="14290"/>
                  <a:pt x="10220" y="14926"/>
                  <a:pt x="10678" y="15355"/>
                </a:cubicBezTo>
                <a:cubicBezTo>
                  <a:pt x="10841" y="15512"/>
                  <a:pt x="11171" y="15981"/>
                  <a:pt x="11477" y="15981"/>
                </a:cubicBezTo>
                <a:cubicBezTo>
                  <a:pt x="11530" y="15981"/>
                  <a:pt x="11583" y="15967"/>
                  <a:pt x="11634" y="15934"/>
                </a:cubicBezTo>
                <a:cubicBezTo>
                  <a:pt x="11855" y="15790"/>
                  <a:pt x="11805" y="15427"/>
                  <a:pt x="11756" y="15206"/>
                </a:cubicBezTo>
                <a:cubicBezTo>
                  <a:pt x="11612" y="14584"/>
                  <a:pt x="11235" y="13948"/>
                  <a:pt x="10969" y="13370"/>
                </a:cubicBezTo>
                <a:cubicBezTo>
                  <a:pt x="10385" y="12085"/>
                  <a:pt x="9706" y="10878"/>
                  <a:pt x="8941" y="9692"/>
                </a:cubicBezTo>
                <a:cubicBezTo>
                  <a:pt x="9049" y="9636"/>
                  <a:pt x="9156" y="9564"/>
                  <a:pt x="9248" y="9485"/>
                </a:cubicBezTo>
                <a:cubicBezTo>
                  <a:pt x="10098" y="10606"/>
                  <a:pt x="10948" y="11720"/>
                  <a:pt x="11835" y="12813"/>
                </a:cubicBezTo>
                <a:cubicBezTo>
                  <a:pt x="12191" y="13255"/>
                  <a:pt x="12570" y="13691"/>
                  <a:pt x="13019" y="14033"/>
                </a:cubicBezTo>
                <a:cubicBezTo>
                  <a:pt x="13183" y="14157"/>
                  <a:pt x="13513" y="14455"/>
                  <a:pt x="13773" y="14455"/>
                </a:cubicBezTo>
                <a:cubicBezTo>
                  <a:pt x="13831" y="14455"/>
                  <a:pt x="13886" y="14440"/>
                  <a:pt x="13934" y="14405"/>
                </a:cubicBezTo>
                <a:cubicBezTo>
                  <a:pt x="14854" y="13740"/>
                  <a:pt x="10319" y="9749"/>
                  <a:pt x="9634" y="9135"/>
                </a:cubicBezTo>
                <a:cubicBezTo>
                  <a:pt x="9792" y="8971"/>
                  <a:pt x="9927" y="8785"/>
                  <a:pt x="10035" y="8592"/>
                </a:cubicBezTo>
                <a:cubicBezTo>
                  <a:pt x="11098" y="9428"/>
                  <a:pt x="12134" y="10328"/>
                  <a:pt x="13269" y="11070"/>
                </a:cubicBezTo>
                <a:cubicBezTo>
                  <a:pt x="13720" y="11370"/>
                  <a:pt x="14205" y="11627"/>
                  <a:pt x="14733" y="11769"/>
                </a:cubicBezTo>
                <a:cubicBezTo>
                  <a:pt x="14863" y="11801"/>
                  <a:pt x="15130" y="11882"/>
                  <a:pt x="15356" y="11882"/>
                </a:cubicBezTo>
                <a:cubicBezTo>
                  <a:pt x="15500" y="11882"/>
                  <a:pt x="15627" y="11849"/>
                  <a:pt x="15691" y="11749"/>
                </a:cubicBezTo>
                <a:cubicBezTo>
                  <a:pt x="15854" y="11492"/>
                  <a:pt x="15434" y="11099"/>
                  <a:pt x="15297" y="10942"/>
                </a:cubicBezTo>
                <a:cubicBezTo>
                  <a:pt x="14854" y="10434"/>
                  <a:pt x="14340" y="10006"/>
                  <a:pt x="13783" y="9627"/>
                </a:cubicBezTo>
                <a:cubicBezTo>
                  <a:pt x="12712" y="8914"/>
                  <a:pt x="11492" y="8414"/>
                  <a:pt x="10283" y="7965"/>
                </a:cubicBezTo>
                <a:cubicBezTo>
                  <a:pt x="10319" y="7836"/>
                  <a:pt x="10335" y="7699"/>
                  <a:pt x="10342" y="7563"/>
                </a:cubicBezTo>
                <a:lnTo>
                  <a:pt x="10349" y="7563"/>
                </a:lnTo>
                <a:cubicBezTo>
                  <a:pt x="11905" y="7821"/>
                  <a:pt x="13463" y="8222"/>
                  <a:pt x="15033" y="8350"/>
                </a:cubicBezTo>
                <a:cubicBezTo>
                  <a:pt x="15411" y="8384"/>
                  <a:pt x="15797" y="8342"/>
                  <a:pt x="16169" y="8436"/>
                </a:cubicBezTo>
                <a:cubicBezTo>
                  <a:pt x="16385" y="8488"/>
                  <a:pt x="16596" y="8588"/>
                  <a:pt x="16823" y="8588"/>
                </a:cubicBezTo>
                <a:cubicBezTo>
                  <a:pt x="16873" y="8588"/>
                  <a:pt x="16924" y="8583"/>
                  <a:pt x="16976" y="8571"/>
                </a:cubicBezTo>
                <a:cubicBezTo>
                  <a:pt x="17240" y="8506"/>
                  <a:pt x="17475" y="8278"/>
                  <a:pt x="17411" y="7985"/>
                </a:cubicBezTo>
                <a:cubicBezTo>
                  <a:pt x="17333" y="7635"/>
                  <a:pt x="16890" y="7500"/>
                  <a:pt x="16597" y="7407"/>
                </a:cubicBezTo>
                <a:cubicBezTo>
                  <a:pt x="15982" y="7200"/>
                  <a:pt x="15382" y="6993"/>
                  <a:pt x="14740" y="6893"/>
                </a:cubicBezTo>
                <a:cubicBezTo>
                  <a:pt x="14134" y="6795"/>
                  <a:pt x="13517" y="6754"/>
                  <a:pt x="12897" y="6754"/>
                </a:cubicBezTo>
                <a:cubicBezTo>
                  <a:pt x="12026" y="6754"/>
                  <a:pt x="11150" y="6836"/>
                  <a:pt x="10299" y="6957"/>
                </a:cubicBezTo>
                <a:cubicBezTo>
                  <a:pt x="10292" y="6943"/>
                  <a:pt x="10292" y="6936"/>
                  <a:pt x="10292" y="6928"/>
                </a:cubicBezTo>
                <a:cubicBezTo>
                  <a:pt x="11413" y="6578"/>
                  <a:pt x="12527" y="6179"/>
                  <a:pt x="13648" y="5807"/>
                </a:cubicBezTo>
                <a:cubicBezTo>
                  <a:pt x="13919" y="5714"/>
                  <a:pt x="15375" y="5229"/>
                  <a:pt x="14890" y="4715"/>
                </a:cubicBezTo>
                <a:cubicBezTo>
                  <a:pt x="14813" y="4635"/>
                  <a:pt x="14654" y="4611"/>
                  <a:pt x="14486" y="4611"/>
                </a:cubicBezTo>
                <a:cubicBezTo>
                  <a:pt x="14295" y="4611"/>
                  <a:pt x="14093" y="4642"/>
                  <a:pt x="13991" y="4657"/>
                </a:cubicBezTo>
                <a:cubicBezTo>
                  <a:pt x="13562" y="4722"/>
                  <a:pt x="13147" y="4880"/>
                  <a:pt x="12741" y="5029"/>
                </a:cubicBezTo>
                <a:cubicBezTo>
                  <a:pt x="11799" y="5394"/>
                  <a:pt x="10834" y="5736"/>
                  <a:pt x="9920" y="6185"/>
                </a:cubicBezTo>
                <a:cubicBezTo>
                  <a:pt x="9913" y="6172"/>
                  <a:pt x="9906" y="6165"/>
                  <a:pt x="9898" y="6156"/>
                </a:cubicBezTo>
                <a:cubicBezTo>
                  <a:pt x="11149" y="5394"/>
                  <a:pt x="12419" y="4643"/>
                  <a:pt x="13626" y="3822"/>
                </a:cubicBezTo>
                <a:cubicBezTo>
                  <a:pt x="14162" y="3457"/>
                  <a:pt x="14676" y="3037"/>
                  <a:pt x="15125" y="2573"/>
                </a:cubicBezTo>
                <a:cubicBezTo>
                  <a:pt x="15276" y="2415"/>
                  <a:pt x="15639" y="2108"/>
                  <a:pt x="15497" y="1851"/>
                </a:cubicBezTo>
                <a:cubicBezTo>
                  <a:pt x="15438" y="1747"/>
                  <a:pt x="15346" y="1708"/>
                  <a:pt x="15240" y="1708"/>
                </a:cubicBezTo>
                <a:cubicBezTo>
                  <a:pt x="14975" y="1708"/>
                  <a:pt x="14622" y="1951"/>
                  <a:pt x="14469" y="2022"/>
                </a:cubicBezTo>
                <a:cubicBezTo>
                  <a:pt x="13848" y="2300"/>
                  <a:pt x="13283" y="2629"/>
                  <a:pt x="12748" y="3058"/>
                </a:cubicBezTo>
                <a:cubicBezTo>
                  <a:pt x="11848" y="3772"/>
                  <a:pt x="10962" y="4514"/>
                  <a:pt x="10098" y="5279"/>
                </a:cubicBezTo>
                <a:cubicBezTo>
                  <a:pt x="11027" y="3971"/>
                  <a:pt x="12863" y="1251"/>
                  <a:pt x="12241" y="980"/>
                </a:cubicBezTo>
                <a:cubicBezTo>
                  <a:pt x="12211" y="967"/>
                  <a:pt x="12180" y="961"/>
                  <a:pt x="12150" y="961"/>
                </a:cubicBezTo>
                <a:cubicBezTo>
                  <a:pt x="11950" y="961"/>
                  <a:pt x="11751" y="1218"/>
                  <a:pt x="11634" y="1330"/>
                </a:cubicBezTo>
                <a:cubicBezTo>
                  <a:pt x="11235" y="1736"/>
                  <a:pt x="10856" y="2151"/>
                  <a:pt x="10527" y="2622"/>
                </a:cubicBezTo>
                <a:cubicBezTo>
                  <a:pt x="9920" y="3500"/>
                  <a:pt x="9413" y="4537"/>
                  <a:pt x="9228" y="5599"/>
                </a:cubicBezTo>
                <a:cubicBezTo>
                  <a:pt x="9192" y="5579"/>
                  <a:pt x="9163" y="5565"/>
                  <a:pt x="9127" y="5550"/>
                </a:cubicBezTo>
                <a:cubicBezTo>
                  <a:pt x="9505" y="4643"/>
                  <a:pt x="9692" y="3658"/>
                  <a:pt x="9778" y="2679"/>
                </a:cubicBezTo>
                <a:cubicBezTo>
                  <a:pt x="9841" y="1822"/>
                  <a:pt x="9941" y="800"/>
                  <a:pt x="9478" y="38"/>
                </a:cubicBezTo>
                <a:cubicBezTo>
                  <a:pt x="9465" y="12"/>
                  <a:pt x="9442" y="0"/>
                  <a:pt x="94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5"/>
          <p:cNvSpPr/>
          <p:nvPr/>
        </p:nvSpPr>
        <p:spPr>
          <a:xfrm>
            <a:off x="-859885" y="-341063"/>
            <a:ext cx="1349353" cy="1429775"/>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5"/>
          <p:cNvSpPr/>
          <p:nvPr/>
        </p:nvSpPr>
        <p:spPr>
          <a:xfrm>
            <a:off x="6240260" y="-341071"/>
            <a:ext cx="1349348" cy="730007"/>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1" name="Google Shape;421;p15"/>
          <p:cNvGrpSpPr/>
          <p:nvPr/>
        </p:nvGrpSpPr>
        <p:grpSpPr>
          <a:xfrm rot="8100000" flipH="1">
            <a:off x="-642175" y="1919852"/>
            <a:ext cx="2068919" cy="1807011"/>
            <a:chOff x="4174688" y="2867426"/>
            <a:chExt cx="675133" cy="589667"/>
          </a:xfrm>
        </p:grpSpPr>
        <p:sp>
          <p:nvSpPr>
            <p:cNvPr id="422" name="Google Shape;422;p15"/>
            <p:cNvSpPr/>
            <p:nvPr/>
          </p:nvSpPr>
          <p:spPr>
            <a:xfrm>
              <a:off x="4174688" y="2867426"/>
              <a:ext cx="379395" cy="589667"/>
            </a:xfrm>
            <a:custGeom>
              <a:avLst/>
              <a:gdLst/>
              <a:ahLst/>
              <a:cxnLst/>
              <a:rect l="l" t="t" r="r" b="b"/>
              <a:pathLst>
                <a:path w="19288" h="29978" extrusionOk="0">
                  <a:moveTo>
                    <a:pt x="17185" y="522"/>
                  </a:moveTo>
                  <a:lnTo>
                    <a:pt x="17185" y="522"/>
                  </a:lnTo>
                  <a:cubicBezTo>
                    <a:pt x="17270" y="1656"/>
                    <a:pt x="17200" y="2800"/>
                    <a:pt x="17022" y="3927"/>
                  </a:cubicBezTo>
                  <a:cubicBezTo>
                    <a:pt x="16650" y="6191"/>
                    <a:pt x="15849" y="8370"/>
                    <a:pt x="14871" y="10440"/>
                  </a:cubicBezTo>
                  <a:cubicBezTo>
                    <a:pt x="14194" y="11883"/>
                    <a:pt x="13436" y="13311"/>
                    <a:pt x="12487" y="14605"/>
                  </a:cubicBezTo>
                  <a:cubicBezTo>
                    <a:pt x="12593" y="14411"/>
                    <a:pt x="12694" y="14219"/>
                    <a:pt x="12794" y="14026"/>
                  </a:cubicBezTo>
                  <a:cubicBezTo>
                    <a:pt x="14129" y="11383"/>
                    <a:pt x="15150" y="8591"/>
                    <a:pt x="15951" y="5735"/>
                  </a:cubicBezTo>
                  <a:cubicBezTo>
                    <a:pt x="15951" y="5726"/>
                    <a:pt x="15943" y="5722"/>
                    <a:pt x="15936" y="5722"/>
                  </a:cubicBezTo>
                  <a:cubicBezTo>
                    <a:pt x="15932" y="5722"/>
                    <a:pt x="15928" y="5724"/>
                    <a:pt x="15928" y="5727"/>
                  </a:cubicBezTo>
                  <a:cubicBezTo>
                    <a:pt x="15693" y="6514"/>
                    <a:pt x="15428" y="7292"/>
                    <a:pt x="15150" y="8063"/>
                  </a:cubicBezTo>
                  <a:cubicBezTo>
                    <a:pt x="14657" y="9441"/>
                    <a:pt x="14100" y="10805"/>
                    <a:pt x="13493" y="12140"/>
                  </a:cubicBezTo>
                  <a:cubicBezTo>
                    <a:pt x="13200" y="12797"/>
                    <a:pt x="12879" y="13448"/>
                    <a:pt x="12557" y="14098"/>
                  </a:cubicBezTo>
                  <a:cubicBezTo>
                    <a:pt x="12394" y="14418"/>
                    <a:pt x="12230" y="14740"/>
                    <a:pt x="12036" y="15040"/>
                  </a:cubicBezTo>
                  <a:cubicBezTo>
                    <a:pt x="12000" y="15090"/>
                    <a:pt x="11966" y="15140"/>
                    <a:pt x="11937" y="15189"/>
                  </a:cubicBezTo>
                  <a:cubicBezTo>
                    <a:pt x="12171" y="14733"/>
                    <a:pt x="12379" y="14269"/>
                    <a:pt x="12557" y="13791"/>
                  </a:cubicBezTo>
                  <a:cubicBezTo>
                    <a:pt x="12965" y="12661"/>
                    <a:pt x="13236" y="11498"/>
                    <a:pt x="13529" y="10341"/>
                  </a:cubicBezTo>
                  <a:cubicBezTo>
                    <a:pt x="13829" y="9177"/>
                    <a:pt x="14178" y="8027"/>
                    <a:pt x="14579" y="6892"/>
                  </a:cubicBezTo>
                  <a:cubicBezTo>
                    <a:pt x="15342" y="4728"/>
                    <a:pt x="16278" y="2628"/>
                    <a:pt x="17185" y="522"/>
                  </a:cubicBezTo>
                  <a:close/>
                  <a:moveTo>
                    <a:pt x="6495" y="3129"/>
                  </a:moveTo>
                  <a:lnTo>
                    <a:pt x="6495" y="3129"/>
                  </a:lnTo>
                  <a:cubicBezTo>
                    <a:pt x="7609" y="3499"/>
                    <a:pt x="8523" y="4321"/>
                    <a:pt x="9301" y="5170"/>
                  </a:cubicBezTo>
                  <a:cubicBezTo>
                    <a:pt x="10058" y="5999"/>
                    <a:pt x="10730" y="6920"/>
                    <a:pt x="11116" y="7984"/>
                  </a:cubicBezTo>
                  <a:cubicBezTo>
                    <a:pt x="11486" y="8976"/>
                    <a:pt x="11623" y="10034"/>
                    <a:pt x="11666" y="11091"/>
                  </a:cubicBezTo>
                  <a:cubicBezTo>
                    <a:pt x="11729" y="12519"/>
                    <a:pt x="11644" y="14012"/>
                    <a:pt x="11159" y="15354"/>
                  </a:cubicBezTo>
                  <a:cubicBezTo>
                    <a:pt x="11165" y="15325"/>
                    <a:pt x="11165" y="15297"/>
                    <a:pt x="11172" y="15268"/>
                  </a:cubicBezTo>
                  <a:cubicBezTo>
                    <a:pt x="11237" y="14912"/>
                    <a:pt x="11265" y="14547"/>
                    <a:pt x="11272" y="14190"/>
                  </a:cubicBezTo>
                  <a:cubicBezTo>
                    <a:pt x="11287" y="12776"/>
                    <a:pt x="10922" y="11383"/>
                    <a:pt x="10500" y="10041"/>
                  </a:cubicBezTo>
                  <a:cubicBezTo>
                    <a:pt x="10080" y="8676"/>
                    <a:pt x="9551" y="7348"/>
                    <a:pt x="8766" y="6142"/>
                  </a:cubicBezTo>
                  <a:cubicBezTo>
                    <a:pt x="8764" y="6138"/>
                    <a:pt x="8761" y="6136"/>
                    <a:pt x="8757" y="6136"/>
                  </a:cubicBezTo>
                  <a:cubicBezTo>
                    <a:pt x="8749" y="6136"/>
                    <a:pt x="8739" y="6146"/>
                    <a:pt x="8744" y="6155"/>
                  </a:cubicBezTo>
                  <a:cubicBezTo>
                    <a:pt x="9165" y="6849"/>
                    <a:pt x="9501" y="7585"/>
                    <a:pt x="9801" y="8334"/>
                  </a:cubicBezTo>
                  <a:cubicBezTo>
                    <a:pt x="10302" y="9612"/>
                    <a:pt x="10715" y="10970"/>
                    <a:pt x="10929" y="12325"/>
                  </a:cubicBezTo>
                  <a:cubicBezTo>
                    <a:pt x="11037" y="12997"/>
                    <a:pt x="11087" y="13669"/>
                    <a:pt x="11044" y="14348"/>
                  </a:cubicBezTo>
                  <a:cubicBezTo>
                    <a:pt x="11023" y="14675"/>
                    <a:pt x="10980" y="15004"/>
                    <a:pt x="10915" y="15333"/>
                  </a:cubicBezTo>
                  <a:cubicBezTo>
                    <a:pt x="10908" y="15347"/>
                    <a:pt x="10908" y="15354"/>
                    <a:pt x="10901" y="15367"/>
                  </a:cubicBezTo>
                  <a:cubicBezTo>
                    <a:pt x="10895" y="15110"/>
                    <a:pt x="10859" y="14846"/>
                    <a:pt x="10809" y="14589"/>
                  </a:cubicBezTo>
                  <a:cubicBezTo>
                    <a:pt x="10615" y="13626"/>
                    <a:pt x="10209" y="12711"/>
                    <a:pt x="9858" y="11804"/>
                  </a:cubicBezTo>
                  <a:cubicBezTo>
                    <a:pt x="9472" y="10812"/>
                    <a:pt x="9095" y="9827"/>
                    <a:pt x="8716" y="8834"/>
                  </a:cubicBezTo>
                  <a:cubicBezTo>
                    <a:pt x="8331" y="7849"/>
                    <a:pt x="7952" y="6856"/>
                    <a:pt x="7573" y="5871"/>
                  </a:cubicBezTo>
                  <a:cubicBezTo>
                    <a:pt x="7217" y="4956"/>
                    <a:pt x="6874" y="4035"/>
                    <a:pt x="6495" y="3129"/>
                  </a:cubicBezTo>
                  <a:close/>
                  <a:moveTo>
                    <a:pt x="18749" y="9497"/>
                  </a:moveTo>
                  <a:lnTo>
                    <a:pt x="18749" y="9497"/>
                  </a:lnTo>
                  <a:cubicBezTo>
                    <a:pt x="18564" y="10133"/>
                    <a:pt x="18328" y="10733"/>
                    <a:pt x="17999" y="11312"/>
                  </a:cubicBezTo>
                  <a:cubicBezTo>
                    <a:pt x="16679" y="13669"/>
                    <a:pt x="14422" y="15225"/>
                    <a:pt x="11993" y="16296"/>
                  </a:cubicBezTo>
                  <a:cubicBezTo>
                    <a:pt x="12237" y="16175"/>
                    <a:pt x="12471" y="16046"/>
                    <a:pt x="12694" y="15911"/>
                  </a:cubicBezTo>
                  <a:cubicBezTo>
                    <a:pt x="13186" y="15625"/>
                    <a:pt x="13657" y="15290"/>
                    <a:pt x="14100" y="14925"/>
                  </a:cubicBezTo>
                  <a:cubicBezTo>
                    <a:pt x="14986" y="14197"/>
                    <a:pt x="15779" y="13354"/>
                    <a:pt x="16535" y="12483"/>
                  </a:cubicBezTo>
                  <a:cubicBezTo>
                    <a:pt x="16541" y="12477"/>
                    <a:pt x="16533" y="12467"/>
                    <a:pt x="16522" y="12467"/>
                  </a:cubicBezTo>
                  <a:cubicBezTo>
                    <a:pt x="16520" y="12467"/>
                    <a:pt x="16517" y="12468"/>
                    <a:pt x="16514" y="12469"/>
                  </a:cubicBezTo>
                  <a:cubicBezTo>
                    <a:pt x="15728" y="13304"/>
                    <a:pt x="14900" y="14111"/>
                    <a:pt x="13993" y="14819"/>
                  </a:cubicBezTo>
                  <a:cubicBezTo>
                    <a:pt x="13558" y="15153"/>
                    <a:pt x="13100" y="15475"/>
                    <a:pt x="12622" y="15746"/>
                  </a:cubicBezTo>
                  <a:cubicBezTo>
                    <a:pt x="12401" y="15875"/>
                    <a:pt x="12165" y="15996"/>
                    <a:pt x="11937" y="16104"/>
                  </a:cubicBezTo>
                  <a:cubicBezTo>
                    <a:pt x="12144" y="15940"/>
                    <a:pt x="12351" y="15769"/>
                    <a:pt x="12550" y="15582"/>
                  </a:cubicBezTo>
                  <a:cubicBezTo>
                    <a:pt x="13087" y="15097"/>
                    <a:pt x="13585" y="14569"/>
                    <a:pt x="14108" y="14062"/>
                  </a:cubicBezTo>
                  <a:cubicBezTo>
                    <a:pt x="14672" y="13505"/>
                    <a:pt x="15272" y="12977"/>
                    <a:pt x="15865" y="12440"/>
                  </a:cubicBezTo>
                  <a:cubicBezTo>
                    <a:pt x="16885" y="11520"/>
                    <a:pt x="17899" y="10584"/>
                    <a:pt x="18749" y="9497"/>
                  </a:cubicBezTo>
                  <a:close/>
                  <a:moveTo>
                    <a:pt x="11537" y="16490"/>
                  </a:moveTo>
                  <a:cubicBezTo>
                    <a:pt x="11409" y="16547"/>
                    <a:pt x="11280" y="16596"/>
                    <a:pt x="11152" y="16646"/>
                  </a:cubicBezTo>
                  <a:cubicBezTo>
                    <a:pt x="11194" y="16625"/>
                    <a:pt x="11229" y="16596"/>
                    <a:pt x="11265" y="16576"/>
                  </a:cubicBezTo>
                  <a:cubicBezTo>
                    <a:pt x="11357" y="16554"/>
                    <a:pt x="11452" y="16524"/>
                    <a:pt x="11537" y="16490"/>
                  </a:cubicBezTo>
                  <a:close/>
                  <a:moveTo>
                    <a:pt x="5038" y="9098"/>
                  </a:moveTo>
                  <a:lnTo>
                    <a:pt x="5038" y="9098"/>
                  </a:lnTo>
                  <a:cubicBezTo>
                    <a:pt x="5487" y="9840"/>
                    <a:pt x="5859" y="10620"/>
                    <a:pt x="6159" y="11434"/>
                  </a:cubicBezTo>
                  <a:cubicBezTo>
                    <a:pt x="6788" y="13182"/>
                    <a:pt x="7088" y="15061"/>
                    <a:pt x="7253" y="16903"/>
                  </a:cubicBezTo>
                  <a:cubicBezTo>
                    <a:pt x="7395" y="18560"/>
                    <a:pt x="7381" y="20252"/>
                    <a:pt x="7009" y="21880"/>
                  </a:cubicBezTo>
                  <a:cubicBezTo>
                    <a:pt x="6995" y="21639"/>
                    <a:pt x="6953" y="21395"/>
                    <a:pt x="6930" y="21167"/>
                  </a:cubicBezTo>
                  <a:cubicBezTo>
                    <a:pt x="6894" y="20809"/>
                    <a:pt x="6852" y="20459"/>
                    <a:pt x="6816" y="20103"/>
                  </a:cubicBezTo>
                  <a:cubicBezTo>
                    <a:pt x="6738" y="19417"/>
                    <a:pt x="6660" y="18725"/>
                    <a:pt x="6574" y="18039"/>
                  </a:cubicBezTo>
                  <a:cubicBezTo>
                    <a:pt x="6387" y="16646"/>
                    <a:pt x="6159" y="15261"/>
                    <a:pt x="5909" y="13868"/>
                  </a:cubicBezTo>
                  <a:cubicBezTo>
                    <a:pt x="5909" y="13862"/>
                    <a:pt x="5902" y="13858"/>
                    <a:pt x="5895" y="13858"/>
                  </a:cubicBezTo>
                  <a:cubicBezTo>
                    <a:pt x="5886" y="13858"/>
                    <a:pt x="5877" y="13864"/>
                    <a:pt x="5881" y="13876"/>
                  </a:cubicBezTo>
                  <a:cubicBezTo>
                    <a:pt x="6080" y="15261"/>
                    <a:pt x="6245" y="16653"/>
                    <a:pt x="6409" y="18046"/>
                  </a:cubicBezTo>
                  <a:cubicBezTo>
                    <a:pt x="6488" y="18739"/>
                    <a:pt x="6558" y="19424"/>
                    <a:pt x="6630" y="20110"/>
                  </a:cubicBezTo>
                  <a:cubicBezTo>
                    <a:pt x="6666" y="20466"/>
                    <a:pt x="6696" y="20818"/>
                    <a:pt x="6730" y="21174"/>
                  </a:cubicBezTo>
                  <a:cubicBezTo>
                    <a:pt x="6738" y="21310"/>
                    <a:pt x="6745" y="21452"/>
                    <a:pt x="6752" y="21596"/>
                  </a:cubicBezTo>
                  <a:cubicBezTo>
                    <a:pt x="6488" y="20867"/>
                    <a:pt x="6252" y="20132"/>
                    <a:pt x="6060" y="19375"/>
                  </a:cubicBezTo>
                  <a:cubicBezTo>
                    <a:pt x="5609" y="17611"/>
                    <a:pt x="5352" y="15805"/>
                    <a:pt x="5223" y="13990"/>
                  </a:cubicBezTo>
                  <a:cubicBezTo>
                    <a:pt x="5153" y="13069"/>
                    <a:pt x="5117" y="12154"/>
                    <a:pt x="5102" y="11234"/>
                  </a:cubicBezTo>
                  <a:cubicBezTo>
                    <a:pt x="5088" y="10526"/>
                    <a:pt x="5131" y="9806"/>
                    <a:pt x="5038" y="9098"/>
                  </a:cubicBezTo>
                  <a:close/>
                  <a:moveTo>
                    <a:pt x="18806" y="15654"/>
                  </a:moveTo>
                  <a:lnTo>
                    <a:pt x="18806" y="15654"/>
                  </a:lnTo>
                  <a:cubicBezTo>
                    <a:pt x="18292" y="16411"/>
                    <a:pt x="17714" y="17117"/>
                    <a:pt x="17071" y="17767"/>
                  </a:cubicBezTo>
                  <a:cubicBezTo>
                    <a:pt x="15728" y="19117"/>
                    <a:pt x="14136" y="20218"/>
                    <a:pt x="12394" y="20989"/>
                  </a:cubicBezTo>
                  <a:cubicBezTo>
                    <a:pt x="10922" y="21639"/>
                    <a:pt x="9366" y="22038"/>
                    <a:pt x="7767" y="22216"/>
                  </a:cubicBezTo>
                  <a:cubicBezTo>
                    <a:pt x="7981" y="22137"/>
                    <a:pt x="8187" y="22045"/>
                    <a:pt x="8394" y="21959"/>
                  </a:cubicBezTo>
                  <a:cubicBezTo>
                    <a:pt x="8730" y="21817"/>
                    <a:pt x="9059" y="21675"/>
                    <a:pt x="9395" y="21524"/>
                  </a:cubicBezTo>
                  <a:cubicBezTo>
                    <a:pt x="10566" y="21010"/>
                    <a:pt x="11716" y="20466"/>
                    <a:pt x="12836" y="19853"/>
                  </a:cubicBezTo>
                  <a:cubicBezTo>
                    <a:pt x="13980" y="19224"/>
                    <a:pt x="15051" y="18524"/>
                    <a:pt x="16079" y="17724"/>
                  </a:cubicBezTo>
                  <a:lnTo>
                    <a:pt x="16079" y="17724"/>
                  </a:lnTo>
                  <a:cubicBezTo>
                    <a:pt x="15500" y="18146"/>
                    <a:pt x="14886" y="18531"/>
                    <a:pt x="14264" y="18896"/>
                  </a:cubicBezTo>
                  <a:cubicBezTo>
                    <a:pt x="13143" y="19560"/>
                    <a:pt x="11973" y="20139"/>
                    <a:pt x="10787" y="20667"/>
                  </a:cubicBezTo>
                  <a:cubicBezTo>
                    <a:pt x="10194" y="20931"/>
                    <a:pt x="9594" y="21188"/>
                    <a:pt x="8994" y="21438"/>
                  </a:cubicBezTo>
                  <a:cubicBezTo>
                    <a:pt x="8624" y="21596"/>
                    <a:pt x="8229" y="21738"/>
                    <a:pt x="7852" y="21909"/>
                  </a:cubicBezTo>
                  <a:cubicBezTo>
                    <a:pt x="8444" y="21409"/>
                    <a:pt x="9052" y="20924"/>
                    <a:pt x="9673" y="20453"/>
                  </a:cubicBezTo>
                  <a:cubicBezTo>
                    <a:pt x="10430" y="19875"/>
                    <a:pt x="11222" y="19352"/>
                    <a:pt x="12072" y="18917"/>
                  </a:cubicBezTo>
                  <a:cubicBezTo>
                    <a:pt x="12866" y="18504"/>
                    <a:pt x="13693" y="18146"/>
                    <a:pt x="14521" y="17789"/>
                  </a:cubicBezTo>
                  <a:cubicBezTo>
                    <a:pt x="15985" y="17160"/>
                    <a:pt x="17471" y="16540"/>
                    <a:pt x="18806" y="15654"/>
                  </a:cubicBezTo>
                  <a:close/>
                  <a:moveTo>
                    <a:pt x="2003" y="15796"/>
                  </a:moveTo>
                  <a:cubicBezTo>
                    <a:pt x="2325" y="16567"/>
                    <a:pt x="2560" y="17374"/>
                    <a:pt x="2754" y="18175"/>
                  </a:cubicBezTo>
                  <a:cubicBezTo>
                    <a:pt x="3153" y="19832"/>
                    <a:pt x="3317" y="21546"/>
                    <a:pt x="3246" y="23245"/>
                  </a:cubicBezTo>
                  <a:cubicBezTo>
                    <a:pt x="3189" y="24580"/>
                    <a:pt x="2975" y="25937"/>
                    <a:pt x="2467" y="27180"/>
                  </a:cubicBezTo>
                  <a:cubicBezTo>
                    <a:pt x="2497" y="26936"/>
                    <a:pt x="2510" y="26701"/>
                    <a:pt x="2524" y="26458"/>
                  </a:cubicBezTo>
                  <a:cubicBezTo>
                    <a:pt x="2659" y="24216"/>
                    <a:pt x="2368" y="21975"/>
                    <a:pt x="2060" y="19760"/>
                  </a:cubicBezTo>
                  <a:cubicBezTo>
                    <a:pt x="2060" y="19757"/>
                    <a:pt x="2056" y="19755"/>
                    <a:pt x="2053" y="19755"/>
                  </a:cubicBezTo>
                  <a:cubicBezTo>
                    <a:pt x="2049" y="19755"/>
                    <a:pt x="2046" y="19757"/>
                    <a:pt x="2046" y="19760"/>
                  </a:cubicBezTo>
                  <a:cubicBezTo>
                    <a:pt x="2102" y="20381"/>
                    <a:pt x="2154" y="21003"/>
                    <a:pt x="2203" y="21616"/>
                  </a:cubicBezTo>
                  <a:cubicBezTo>
                    <a:pt x="2289" y="22694"/>
                    <a:pt x="2359" y="23781"/>
                    <a:pt x="2353" y="24866"/>
                  </a:cubicBezTo>
                  <a:cubicBezTo>
                    <a:pt x="2353" y="25409"/>
                    <a:pt x="2325" y="25959"/>
                    <a:pt x="2282" y="26501"/>
                  </a:cubicBezTo>
                  <a:cubicBezTo>
                    <a:pt x="2260" y="26773"/>
                    <a:pt x="2239" y="27051"/>
                    <a:pt x="2188" y="27322"/>
                  </a:cubicBezTo>
                  <a:cubicBezTo>
                    <a:pt x="2181" y="27358"/>
                    <a:pt x="2174" y="27394"/>
                    <a:pt x="2167" y="27430"/>
                  </a:cubicBezTo>
                  <a:cubicBezTo>
                    <a:pt x="1996" y="26715"/>
                    <a:pt x="1861" y="25994"/>
                    <a:pt x="1753" y="25274"/>
                  </a:cubicBezTo>
                  <a:cubicBezTo>
                    <a:pt x="1511" y="23652"/>
                    <a:pt x="1417" y="22009"/>
                    <a:pt x="1468" y="20374"/>
                  </a:cubicBezTo>
                  <a:cubicBezTo>
                    <a:pt x="1496" y="19539"/>
                    <a:pt x="1561" y="18710"/>
                    <a:pt x="1660" y="17882"/>
                  </a:cubicBezTo>
                  <a:cubicBezTo>
                    <a:pt x="1746" y="17182"/>
                    <a:pt x="1874" y="16497"/>
                    <a:pt x="2003" y="15796"/>
                  </a:cubicBezTo>
                  <a:close/>
                  <a:moveTo>
                    <a:pt x="14907" y="23637"/>
                  </a:moveTo>
                  <a:lnTo>
                    <a:pt x="14907" y="23637"/>
                  </a:lnTo>
                  <a:cubicBezTo>
                    <a:pt x="14250" y="24288"/>
                    <a:pt x="13543" y="24873"/>
                    <a:pt x="12780" y="25394"/>
                  </a:cubicBezTo>
                  <a:cubicBezTo>
                    <a:pt x="11229" y="26444"/>
                    <a:pt x="9487" y="27202"/>
                    <a:pt x="7666" y="27637"/>
                  </a:cubicBezTo>
                  <a:cubicBezTo>
                    <a:pt x="6507" y="27911"/>
                    <a:pt x="5327" y="28043"/>
                    <a:pt x="4142" y="28043"/>
                  </a:cubicBezTo>
                  <a:cubicBezTo>
                    <a:pt x="3787" y="28043"/>
                    <a:pt x="3430" y="28031"/>
                    <a:pt x="3074" y="28007"/>
                  </a:cubicBezTo>
                  <a:cubicBezTo>
                    <a:pt x="3146" y="27994"/>
                    <a:pt x="3210" y="27980"/>
                    <a:pt x="3282" y="27965"/>
                  </a:cubicBezTo>
                  <a:cubicBezTo>
                    <a:pt x="3617" y="27901"/>
                    <a:pt x="3953" y="27822"/>
                    <a:pt x="4288" y="27750"/>
                  </a:cubicBezTo>
                  <a:cubicBezTo>
                    <a:pt x="6745" y="27186"/>
                    <a:pt x="9152" y="26395"/>
                    <a:pt x="11443" y="25351"/>
                  </a:cubicBezTo>
                  <a:cubicBezTo>
                    <a:pt x="11452" y="25351"/>
                    <a:pt x="11452" y="25344"/>
                    <a:pt x="11443" y="25344"/>
                  </a:cubicBezTo>
                  <a:cubicBezTo>
                    <a:pt x="10787" y="25617"/>
                    <a:pt x="10130" y="25865"/>
                    <a:pt x="9458" y="26102"/>
                  </a:cubicBezTo>
                  <a:cubicBezTo>
                    <a:pt x="8281" y="26516"/>
                    <a:pt x="7088" y="26880"/>
                    <a:pt x="5873" y="27186"/>
                  </a:cubicBezTo>
                  <a:cubicBezTo>
                    <a:pt x="5266" y="27344"/>
                    <a:pt x="4659" y="27480"/>
                    <a:pt x="4046" y="27608"/>
                  </a:cubicBezTo>
                  <a:cubicBezTo>
                    <a:pt x="3739" y="27673"/>
                    <a:pt x="3431" y="27730"/>
                    <a:pt x="3124" y="27779"/>
                  </a:cubicBezTo>
                  <a:cubicBezTo>
                    <a:pt x="3681" y="27450"/>
                    <a:pt x="4245" y="27137"/>
                    <a:pt x="4817" y="26830"/>
                  </a:cubicBezTo>
                  <a:cubicBezTo>
                    <a:pt x="6466" y="25951"/>
                    <a:pt x="8180" y="25238"/>
                    <a:pt x="10008" y="24802"/>
                  </a:cubicBezTo>
                  <a:cubicBezTo>
                    <a:pt x="11644" y="24424"/>
                    <a:pt x="13315" y="24180"/>
                    <a:pt x="14907" y="23637"/>
                  </a:cubicBezTo>
                  <a:close/>
                  <a:moveTo>
                    <a:pt x="17246" y="1"/>
                  </a:moveTo>
                  <a:cubicBezTo>
                    <a:pt x="17211" y="1"/>
                    <a:pt x="17177" y="18"/>
                    <a:pt x="17157" y="57"/>
                  </a:cubicBezTo>
                  <a:cubicBezTo>
                    <a:pt x="16593" y="1286"/>
                    <a:pt x="16050" y="2529"/>
                    <a:pt x="15529" y="3785"/>
                  </a:cubicBezTo>
                  <a:cubicBezTo>
                    <a:pt x="14614" y="5984"/>
                    <a:pt x="13815" y="8227"/>
                    <a:pt x="13229" y="10534"/>
                  </a:cubicBezTo>
                  <a:cubicBezTo>
                    <a:pt x="12737" y="12462"/>
                    <a:pt x="12257" y="14504"/>
                    <a:pt x="11066" y="16118"/>
                  </a:cubicBezTo>
                  <a:cubicBezTo>
                    <a:pt x="11400" y="15390"/>
                    <a:pt x="11601" y="14596"/>
                    <a:pt x="11716" y="13798"/>
                  </a:cubicBezTo>
                  <a:cubicBezTo>
                    <a:pt x="11865" y="12747"/>
                    <a:pt x="11871" y="11669"/>
                    <a:pt x="11794" y="10605"/>
                  </a:cubicBezTo>
                  <a:cubicBezTo>
                    <a:pt x="11716" y="9527"/>
                    <a:pt x="11515" y="8449"/>
                    <a:pt x="11057" y="7463"/>
                  </a:cubicBezTo>
                  <a:cubicBezTo>
                    <a:pt x="10586" y="6435"/>
                    <a:pt x="9866" y="5528"/>
                    <a:pt x="9086" y="4721"/>
                  </a:cubicBezTo>
                  <a:cubicBezTo>
                    <a:pt x="8295" y="3900"/>
                    <a:pt x="7395" y="3214"/>
                    <a:pt x="6317" y="2829"/>
                  </a:cubicBezTo>
                  <a:cubicBezTo>
                    <a:pt x="6307" y="2825"/>
                    <a:pt x="6297" y="2824"/>
                    <a:pt x="6288" y="2824"/>
                  </a:cubicBezTo>
                  <a:cubicBezTo>
                    <a:pt x="6214" y="2824"/>
                    <a:pt x="6156" y="2916"/>
                    <a:pt x="6181" y="2985"/>
                  </a:cubicBezTo>
                  <a:cubicBezTo>
                    <a:pt x="6558" y="4092"/>
                    <a:pt x="7002" y="5185"/>
                    <a:pt x="7424" y="6277"/>
                  </a:cubicBezTo>
                  <a:cubicBezTo>
                    <a:pt x="8159" y="8191"/>
                    <a:pt x="8901" y="10106"/>
                    <a:pt x="9637" y="12019"/>
                  </a:cubicBezTo>
                  <a:cubicBezTo>
                    <a:pt x="10209" y="13505"/>
                    <a:pt x="11159" y="15397"/>
                    <a:pt x="10344" y="16946"/>
                  </a:cubicBezTo>
                  <a:cubicBezTo>
                    <a:pt x="10338" y="16953"/>
                    <a:pt x="10338" y="16961"/>
                    <a:pt x="10329" y="16968"/>
                  </a:cubicBezTo>
                  <a:cubicBezTo>
                    <a:pt x="10322" y="16975"/>
                    <a:pt x="10322" y="16982"/>
                    <a:pt x="10322" y="16989"/>
                  </a:cubicBezTo>
                  <a:cubicBezTo>
                    <a:pt x="10272" y="17068"/>
                    <a:pt x="10223" y="17153"/>
                    <a:pt x="10173" y="17232"/>
                  </a:cubicBezTo>
                  <a:cubicBezTo>
                    <a:pt x="10151" y="17261"/>
                    <a:pt x="10144" y="17289"/>
                    <a:pt x="10151" y="17318"/>
                  </a:cubicBezTo>
                  <a:cubicBezTo>
                    <a:pt x="9679" y="18010"/>
                    <a:pt x="9224" y="18710"/>
                    <a:pt x="8752" y="19404"/>
                  </a:cubicBezTo>
                  <a:cubicBezTo>
                    <a:pt x="8265" y="20110"/>
                    <a:pt x="7787" y="20818"/>
                    <a:pt x="7295" y="21517"/>
                  </a:cubicBezTo>
                  <a:cubicBezTo>
                    <a:pt x="7431" y="20831"/>
                    <a:pt x="7501" y="20132"/>
                    <a:pt x="7530" y="19431"/>
                  </a:cubicBezTo>
                  <a:cubicBezTo>
                    <a:pt x="7602" y="17532"/>
                    <a:pt x="7373" y="15597"/>
                    <a:pt x="6987" y="13739"/>
                  </a:cubicBezTo>
                  <a:cubicBezTo>
                    <a:pt x="6601" y="11897"/>
                    <a:pt x="5967" y="10077"/>
                    <a:pt x="4917" y="8498"/>
                  </a:cubicBezTo>
                  <a:cubicBezTo>
                    <a:pt x="4891" y="8464"/>
                    <a:pt x="4859" y="8450"/>
                    <a:pt x="4826" y="8450"/>
                  </a:cubicBezTo>
                  <a:cubicBezTo>
                    <a:pt x="4758" y="8450"/>
                    <a:pt x="4693" y="8516"/>
                    <a:pt x="4716" y="8598"/>
                  </a:cubicBezTo>
                  <a:cubicBezTo>
                    <a:pt x="4845" y="9105"/>
                    <a:pt x="4860" y="9626"/>
                    <a:pt x="4860" y="10149"/>
                  </a:cubicBezTo>
                  <a:cubicBezTo>
                    <a:pt x="4860" y="10663"/>
                    <a:pt x="4860" y="11177"/>
                    <a:pt x="4874" y="11691"/>
                  </a:cubicBezTo>
                  <a:cubicBezTo>
                    <a:pt x="4953" y="15290"/>
                    <a:pt x="5410" y="18924"/>
                    <a:pt x="6738" y="22288"/>
                  </a:cubicBezTo>
                  <a:cubicBezTo>
                    <a:pt x="6087" y="23188"/>
                    <a:pt x="5424" y="24081"/>
                    <a:pt x="4716" y="24938"/>
                  </a:cubicBezTo>
                  <a:cubicBezTo>
                    <a:pt x="4046" y="25766"/>
                    <a:pt x="3338" y="26580"/>
                    <a:pt x="2603" y="27358"/>
                  </a:cubicBezTo>
                  <a:cubicBezTo>
                    <a:pt x="2846" y="26801"/>
                    <a:pt x="3024" y="26216"/>
                    <a:pt x="3153" y="25623"/>
                  </a:cubicBezTo>
                  <a:cubicBezTo>
                    <a:pt x="3516" y="23916"/>
                    <a:pt x="3532" y="22124"/>
                    <a:pt x="3331" y="20396"/>
                  </a:cubicBezTo>
                  <a:cubicBezTo>
                    <a:pt x="3239" y="19546"/>
                    <a:pt x="3081" y="18696"/>
                    <a:pt x="2867" y="17868"/>
                  </a:cubicBezTo>
                  <a:cubicBezTo>
                    <a:pt x="2653" y="17025"/>
                    <a:pt x="2353" y="16204"/>
                    <a:pt x="2060" y="15390"/>
                  </a:cubicBezTo>
                  <a:cubicBezTo>
                    <a:pt x="2043" y="15338"/>
                    <a:pt x="1999" y="15313"/>
                    <a:pt x="1955" y="15313"/>
                  </a:cubicBezTo>
                  <a:cubicBezTo>
                    <a:pt x="1908" y="15313"/>
                    <a:pt x="1860" y="15342"/>
                    <a:pt x="1845" y="15397"/>
                  </a:cubicBezTo>
                  <a:cubicBezTo>
                    <a:pt x="1604" y="16303"/>
                    <a:pt x="1475" y="17239"/>
                    <a:pt x="1374" y="18168"/>
                  </a:cubicBezTo>
                  <a:cubicBezTo>
                    <a:pt x="1004" y="21431"/>
                    <a:pt x="1225" y="24751"/>
                    <a:pt x="2017" y="27930"/>
                  </a:cubicBezTo>
                  <a:cubicBezTo>
                    <a:pt x="1996" y="27944"/>
                    <a:pt x="1982" y="27965"/>
                    <a:pt x="1982" y="27987"/>
                  </a:cubicBezTo>
                  <a:cubicBezTo>
                    <a:pt x="1347" y="28616"/>
                    <a:pt x="682" y="29207"/>
                    <a:pt x="54" y="29843"/>
                  </a:cubicBezTo>
                  <a:cubicBezTo>
                    <a:pt x="1" y="29896"/>
                    <a:pt x="54" y="29977"/>
                    <a:pt x="118" y="29977"/>
                  </a:cubicBezTo>
                  <a:cubicBezTo>
                    <a:pt x="132" y="29977"/>
                    <a:pt x="146" y="29974"/>
                    <a:pt x="161" y="29965"/>
                  </a:cubicBezTo>
                  <a:cubicBezTo>
                    <a:pt x="682" y="29601"/>
                    <a:pt x="1160" y="29173"/>
                    <a:pt x="1617" y="28736"/>
                  </a:cubicBezTo>
                  <a:cubicBezTo>
                    <a:pt x="1725" y="28636"/>
                    <a:pt x="1832" y="28530"/>
                    <a:pt x="1940" y="28429"/>
                  </a:cubicBezTo>
                  <a:cubicBezTo>
                    <a:pt x="1953" y="28437"/>
                    <a:pt x="1969" y="28441"/>
                    <a:pt x="1986" y="28441"/>
                  </a:cubicBezTo>
                  <a:cubicBezTo>
                    <a:pt x="2003" y="28441"/>
                    <a:pt x="2021" y="28437"/>
                    <a:pt x="2039" y="28429"/>
                  </a:cubicBezTo>
                  <a:cubicBezTo>
                    <a:pt x="2203" y="28330"/>
                    <a:pt x="2368" y="28230"/>
                    <a:pt x="2531" y="28129"/>
                  </a:cubicBezTo>
                  <a:cubicBezTo>
                    <a:pt x="3078" y="28199"/>
                    <a:pt x="3629" y="28232"/>
                    <a:pt x="4182" y="28232"/>
                  </a:cubicBezTo>
                  <a:cubicBezTo>
                    <a:pt x="4531" y="28232"/>
                    <a:pt x="4881" y="28219"/>
                    <a:pt x="5230" y="28194"/>
                  </a:cubicBezTo>
                  <a:cubicBezTo>
                    <a:pt x="7138" y="28066"/>
                    <a:pt x="9023" y="27565"/>
                    <a:pt x="10751" y="26758"/>
                  </a:cubicBezTo>
                  <a:cubicBezTo>
                    <a:pt x="12464" y="25951"/>
                    <a:pt x="14050" y="24845"/>
                    <a:pt x="15342" y="23466"/>
                  </a:cubicBezTo>
                  <a:cubicBezTo>
                    <a:pt x="15399" y="23404"/>
                    <a:pt x="15351" y="23303"/>
                    <a:pt x="15276" y="23303"/>
                  </a:cubicBezTo>
                  <a:cubicBezTo>
                    <a:pt x="15265" y="23303"/>
                    <a:pt x="15254" y="23305"/>
                    <a:pt x="15243" y="23310"/>
                  </a:cubicBezTo>
                  <a:cubicBezTo>
                    <a:pt x="14279" y="23688"/>
                    <a:pt x="13279" y="23923"/>
                    <a:pt x="12266" y="24137"/>
                  </a:cubicBezTo>
                  <a:cubicBezTo>
                    <a:pt x="11380" y="24331"/>
                    <a:pt x="10480" y="24494"/>
                    <a:pt x="9594" y="24717"/>
                  </a:cubicBezTo>
                  <a:cubicBezTo>
                    <a:pt x="8687" y="24945"/>
                    <a:pt x="7810" y="25245"/>
                    <a:pt x="6944" y="25608"/>
                  </a:cubicBezTo>
                  <a:cubicBezTo>
                    <a:pt x="5438" y="26237"/>
                    <a:pt x="4003" y="27030"/>
                    <a:pt x="2596" y="27865"/>
                  </a:cubicBezTo>
                  <a:cubicBezTo>
                    <a:pt x="2560" y="27872"/>
                    <a:pt x="2524" y="27879"/>
                    <a:pt x="2488" y="27887"/>
                  </a:cubicBezTo>
                  <a:cubicBezTo>
                    <a:pt x="2653" y="27723"/>
                    <a:pt x="2810" y="27552"/>
                    <a:pt x="2975" y="27387"/>
                  </a:cubicBezTo>
                  <a:cubicBezTo>
                    <a:pt x="3081" y="27272"/>
                    <a:pt x="3182" y="27159"/>
                    <a:pt x="3288" y="27044"/>
                  </a:cubicBezTo>
                  <a:cubicBezTo>
                    <a:pt x="3431" y="26893"/>
                    <a:pt x="3568" y="26744"/>
                    <a:pt x="3710" y="26587"/>
                  </a:cubicBezTo>
                  <a:cubicBezTo>
                    <a:pt x="3845" y="26431"/>
                    <a:pt x="3981" y="26273"/>
                    <a:pt x="4116" y="26115"/>
                  </a:cubicBezTo>
                  <a:cubicBezTo>
                    <a:pt x="4253" y="25959"/>
                    <a:pt x="4389" y="25802"/>
                    <a:pt x="4524" y="25644"/>
                  </a:cubicBezTo>
                  <a:cubicBezTo>
                    <a:pt x="4653" y="25488"/>
                    <a:pt x="4788" y="25323"/>
                    <a:pt x="4917" y="25166"/>
                  </a:cubicBezTo>
                  <a:cubicBezTo>
                    <a:pt x="5052" y="25001"/>
                    <a:pt x="5180" y="24845"/>
                    <a:pt x="5309" y="24681"/>
                  </a:cubicBezTo>
                  <a:cubicBezTo>
                    <a:pt x="5438" y="24516"/>
                    <a:pt x="5566" y="24352"/>
                    <a:pt x="5688" y="24187"/>
                  </a:cubicBezTo>
                  <a:cubicBezTo>
                    <a:pt x="5816" y="24023"/>
                    <a:pt x="5945" y="23860"/>
                    <a:pt x="6067" y="23695"/>
                  </a:cubicBezTo>
                  <a:cubicBezTo>
                    <a:pt x="6195" y="23531"/>
                    <a:pt x="6317" y="23359"/>
                    <a:pt x="6438" y="23195"/>
                  </a:cubicBezTo>
                  <a:cubicBezTo>
                    <a:pt x="6502" y="23109"/>
                    <a:pt x="6567" y="23023"/>
                    <a:pt x="6624" y="22945"/>
                  </a:cubicBezTo>
                  <a:cubicBezTo>
                    <a:pt x="6653" y="22902"/>
                    <a:pt x="6687" y="22859"/>
                    <a:pt x="6716" y="22816"/>
                  </a:cubicBezTo>
                  <a:cubicBezTo>
                    <a:pt x="6745" y="22773"/>
                    <a:pt x="6766" y="22737"/>
                    <a:pt x="6802" y="22703"/>
                  </a:cubicBezTo>
                  <a:cubicBezTo>
                    <a:pt x="6858" y="22631"/>
                    <a:pt x="6930" y="22581"/>
                    <a:pt x="7016" y="22538"/>
                  </a:cubicBezTo>
                  <a:cubicBezTo>
                    <a:pt x="7052" y="22523"/>
                    <a:pt x="7088" y="22509"/>
                    <a:pt x="7124" y="22496"/>
                  </a:cubicBezTo>
                  <a:cubicBezTo>
                    <a:pt x="7131" y="22489"/>
                    <a:pt x="7145" y="22480"/>
                    <a:pt x="7158" y="22480"/>
                  </a:cubicBezTo>
                  <a:cubicBezTo>
                    <a:pt x="7217" y="22473"/>
                    <a:pt x="7280" y="22473"/>
                    <a:pt x="7345" y="22473"/>
                  </a:cubicBezTo>
                  <a:cubicBezTo>
                    <a:pt x="8281" y="22424"/>
                    <a:pt x="9208" y="22266"/>
                    <a:pt x="10108" y="22031"/>
                  </a:cubicBezTo>
                  <a:cubicBezTo>
                    <a:pt x="11986" y="21537"/>
                    <a:pt x="13765" y="20681"/>
                    <a:pt x="15328" y="19539"/>
                  </a:cubicBezTo>
                  <a:cubicBezTo>
                    <a:pt x="16885" y="18396"/>
                    <a:pt x="18221" y="16975"/>
                    <a:pt x="19241" y="15340"/>
                  </a:cubicBezTo>
                  <a:cubicBezTo>
                    <a:pt x="19287" y="15272"/>
                    <a:pt x="19225" y="15194"/>
                    <a:pt x="19157" y="15194"/>
                  </a:cubicBezTo>
                  <a:cubicBezTo>
                    <a:pt x="19140" y="15194"/>
                    <a:pt x="19122" y="15200"/>
                    <a:pt x="19106" y="15212"/>
                  </a:cubicBezTo>
                  <a:cubicBezTo>
                    <a:pt x="18278" y="15811"/>
                    <a:pt x="17385" y="16310"/>
                    <a:pt x="16456" y="16747"/>
                  </a:cubicBezTo>
                  <a:cubicBezTo>
                    <a:pt x="14850" y="17510"/>
                    <a:pt x="13179" y="18125"/>
                    <a:pt x="11614" y="18975"/>
                  </a:cubicBezTo>
                  <a:cubicBezTo>
                    <a:pt x="9979" y="19860"/>
                    <a:pt x="8516" y="21052"/>
                    <a:pt x="7115" y="22266"/>
                  </a:cubicBezTo>
                  <a:lnTo>
                    <a:pt x="7115" y="22252"/>
                  </a:lnTo>
                  <a:cubicBezTo>
                    <a:pt x="7167" y="22196"/>
                    <a:pt x="7210" y="22130"/>
                    <a:pt x="7253" y="22074"/>
                  </a:cubicBezTo>
                  <a:cubicBezTo>
                    <a:pt x="8324" y="20561"/>
                    <a:pt x="9344" y="18996"/>
                    <a:pt x="10302" y="17404"/>
                  </a:cubicBezTo>
                  <a:cubicBezTo>
                    <a:pt x="10329" y="17397"/>
                    <a:pt x="10365" y="17381"/>
                    <a:pt x="10387" y="17347"/>
                  </a:cubicBezTo>
                  <a:cubicBezTo>
                    <a:pt x="10451" y="17253"/>
                    <a:pt x="10516" y="17153"/>
                    <a:pt x="10566" y="17054"/>
                  </a:cubicBezTo>
                  <a:cubicBezTo>
                    <a:pt x="10615" y="17004"/>
                    <a:pt x="10665" y="16946"/>
                    <a:pt x="10715" y="16896"/>
                  </a:cubicBezTo>
                  <a:lnTo>
                    <a:pt x="10730" y="16896"/>
                  </a:lnTo>
                  <a:cubicBezTo>
                    <a:pt x="11580" y="16625"/>
                    <a:pt x="12415" y="16296"/>
                    <a:pt x="13208" y="15890"/>
                  </a:cubicBezTo>
                  <a:cubicBezTo>
                    <a:pt x="14622" y="15176"/>
                    <a:pt x="15928" y="14233"/>
                    <a:pt x="16970" y="13033"/>
                  </a:cubicBezTo>
                  <a:cubicBezTo>
                    <a:pt x="17978" y="11890"/>
                    <a:pt x="18799" y="10469"/>
                    <a:pt x="19128" y="8970"/>
                  </a:cubicBezTo>
                  <a:cubicBezTo>
                    <a:pt x="19151" y="8880"/>
                    <a:pt x="19085" y="8830"/>
                    <a:pt x="19016" y="8830"/>
                  </a:cubicBezTo>
                  <a:cubicBezTo>
                    <a:pt x="18975" y="8830"/>
                    <a:pt x="18933" y="8847"/>
                    <a:pt x="18907" y="8884"/>
                  </a:cubicBezTo>
                  <a:cubicBezTo>
                    <a:pt x="18400" y="9605"/>
                    <a:pt x="17814" y="10269"/>
                    <a:pt x="17193" y="10891"/>
                  </a:cubicBezTo>
                  <a:cubicBezTo>
                    <a:pt x="16113" y="11969"/>
                    <a:pt x="14943" y="12941"/>
                    <a:pt x="13865" y="14012"/>
                  </a:cubicBezTo>
                  <a:cubicBezTo>
                    <a:pt x="13021" y="14846"/>
                    <a:pt x="12201" y="15762"/>
                    <a:pt x="11186" y="16404"/>
                  </a:cubicBezTo>
                  <a:cubicBezTo>
                    <a:pt x="12065" y="15532"/>
                    <a:pt x="12807" y="14540"/>
                    <a:pt x="13457" y="13491"/>
                  </a:cubicBezTo>
                  <a:cubicBezTo>
                    <a:pt x="14122" y="12404"/>
                    <a:pt x="14699" y="11263"/>
                    <a:pt x="15229" y="10106"/>
                  </a:cubicBezTo>
                  <a:cubicBezTo>
                    <a:pt x="15707" y="9048"/>
                    <a:pt x="16136" y="7977"/>
                    <a:pt x="16485" y="6870"/>
                  </a:cubicBezTo>
                  <a:cubicBezTo>
                    <a:pt x="17185" y="4685"/>
                    <a:pt x="17543" y="2393"/>
                    <a:pt x="17356" y="100"/>
                  </a:cubicBezTo>
                  <a:cubicBezTo>
                    <a:pt x="17352" y="40"/>
                    <a:pt x="17298" y="1"/>
                    <a:pt x="17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5"/>
            <p:cNvSpPr/>
            <p:nvPr/>
          </p:nvSpPr>
          <p:spPr>
            <a:xfrm>
              <a:off x="4443793" y="3122565"/>
              <a:ext cx="405064" cy="228349"/>
            </a:xfrm>
            <a:custGeom>
              <a:avLst/>
              <a:gdLst/>
              <a:ahLst/>
              <a:cxnLst/>
              <a:rect l="l" t="t" r="r" b="b"/>
              <a:pathLst>
                <a:path w="20593" h="11609" extrusionOk="0">
                  <a:moveTo>
                    <a:pt x="19603" y="236"/>
                  </a:moveTo>
                  <a:cubicBezTo>
                    <a:pt x="19923" y="236"/>
                    <a:pt x="20161" y="358"/>
                    <a:pt x="20058" y="804"/>
                  </a:cubicBezTo>
                  <a:cubicBezTo>
                    <a:pt x="19993" y="1077"/>
                    <a:pt x="19772" y="1368"/>
                    <a:pt x="19623" y="1612"/>
                  </a:cubicBezTo>
                  <a:cubicBezTo>
                    <a:pt x="18908" y="2775"/>
                    <a:pt x="17873" y="3618"/>
                    <a:pt x="16700" y="4282"/>
                  </a:cubicBezTo>
                  <a:cubicBezTo>
                    <a:pt x="15622" y="4897"/>
                    <a:pt x="14438" y="5533"/>
                    <a:pt x="13259" y="5896"/>
                  </a:cubicBezTo>
                  <a:cubicBezTo>
                    <a:pt x="11832" y="6347"/>
                    <a:pt x="10368" y="6669"/>
                    <a:pt x="8925" y="7068"/>
                  </a:cubicBezTo>
                  <a:lnTo>
                    <a:pt x="8925" y="7068"/>
                  </a:lnTo>
                  <a:cubicBezTo>
                    <a:pt x="10629" y="4270"/>
                    <a:pt x="13203" y="2625"/>
                    <a:pt x="16179" y="1348"/>
                  </a:cubicBezTo>
                  <a:cubicBezTo>
                    <a:pt x="17023" y="983"/>
                    <a:pt x="17916" y="554"/>
                    <a:pt x="18822" y="362"/>
                  </a:cubicBezTo>
                  <a:cubicBezTo>
                    <a:pt x="19049" y="312"/>
                    <a:pt x="19352" y="236"/>
                    <a:pt x="19603" y="236"/>
                  </a:cubicBezTo>
                  <a:close/>
                  <a:moveTo>
                    <a:pt x="19581" y="0"/>
                  </a:moveTo>
                  <a:cubicBezTo>
                    <a:pt x="18791" y="0"/>
                    <a:pt x="18034" y="281"/>
                    <a:pt x="17266" y="590"/>
                  </a:cubicBezTo>
                  <a:cubicBezTo>
                    <a:pt x="16051" y="1077"/>
                    <a:pt x="14844" y="1591"/>
                    <a:pt x="13694" y="2211"/>
                  </a:cubicBezTo>
                  <a:cubicBezTo>
                    <a:pt x="11522" y="3384"/>
                    <a:pt x="9759" y="5027"/>
                    <a:pt x="8531" y="7180"/>
                  </a:cubicBezTo>
                  <a:lnTo>
                    <a:pt x="8531" y="7180"/>
                  </a:lnTo>
                  <a:cubicBezTo>
                    <a:pt x="5515" y="8062"/>
                    <a:pt x="2799" y="9714"/>
                    <a:pt x="134" y="11338"/>
                  </a:cubicBezTo>
                  <a:cubicBezTo>
                    <a:pt x="0" y="11416"/>
                    <a:pt x="82" y="11608"/>
                    <a:pt x="207" y="11608"/>
                  </a:cubicBezTo>
                  <a:cubicBezTo>
                    <a:pt x="229" y="11608"/>
                    <a:pt x="252" y="11602"/>
                    <a:pt x="276" y="11588"/>
                  </a:cubicBezTo>
                  <a:cubicBezTo>
                    <a:pt x="2369" y="10310"/>
                    <a:pt x="4475" y="9017"/>
                    <a:pt x="6760" y="8104"/>
                  </a:cubicBezTo>
                  <a:cubicBezTo>
                    <a:pt x="8938" y="7225"/>
                    <a:pt x="11281" y="6861"/>
                    <a:pt x="13509" y="6117"/>
                  </a:cubicBezTo>
                  <a:cubicBezTo>
                    <a:pt x="16486" y="5132"/>
                    <a:pt x="19393" y="3325"/>
                    <a:pt x="20565" y="306"/>
                  </a:cubicBezTo>
                  <a:cubicBezTo>
                    <a:pt x="20593" y="234"/>
                    <a:pt x="20536" y="148"/>
                    <a:pt x="20464" y="126"/>
                  </a:cubicBezTo>
                  <a:cubicBezTo>
                    <a:pt x="20164" y="38"/>
                    <a:pt x="19870" y="0"/>
                    <a:pt x="19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5"/>
            <p:cNvSpPr/>
            <p:nvPr/>
          </p:nvSpPr>
          <p:spPr>
            <a:xfrm>
              <a:off x="4565472" y="3030273"/>
              <a:ext cx="133225" cy="255041"/>
            </a:xfrm>
            <a:custGeom>
              <a:avLst/>
              <a:gdLst/>
              <a:ahLst/>
              <a:cxnLst/>
              <a:rect l="l" t="t" r="r" b="b"/>
              <a:pathLst>
                <a:path w="6773" h="12966" extrusionOk="0">
                  <a:moveTo>
                    <a:pt x="5941" y="498"/>
                  </a:moveTo>
                  <a:cubicBezTo>
                    <a:pt x="6030" y="498"/>
                    <a:pt x="6060" y="584"/>
                    <a:pt x="6117" y="855"/>
                  </a:cubicBezTo>
                  <a:cubicBezTo>
                    <a:pt x="6259" y="1512"/>
                    <a:pt x="6074" y="2326"/>
                    <a:pt x="5909" y="2961"/>
                  </a:cubicBezTo>
                  <a:cubicBezTo>
                    <a:pt x="5560" y="4261"/>
                    <a:pt x="4910" y="5453"/>
                    <a:pt x="4252" y="6626"/>
                  </a:cubicBezTo>
                  <a:cubicBezTo>
                    <a:pt x="3155" y="8586"/>
                    <a:pt x="2034" y="10546"/>
                    <a:pt x="537" y="12222"/>
                  </a:cubicBezTo>
                  <a:lnTo>
                    <a:pt x="537" y="12222"/>
                  </a:lnTo>
                  <a:cubicBezTo>
                    <a:pt x="1087" y="10395"/>
                    <a:pt x="860" y="8446"/>
                    <a:pt x="1325" y="6583"/>
                  </a:cubicBezTo>
                  <a:cubicBezTo>
                    <a:pt x="1875" y="4418"/>
                    <a:pt x="3174" y="2461"/>
                    <a:pt x="4937" y="1098"/>
                  </a:cubicBezTo>
                  <a:cubicBezTo>
                    <a:pt x="5138" y="948"/>
                    <a:pt x="5445" y="661"/>
                    <a:pt x="5681" y="576"/>
                  </a:cubicBezTo>
                  <a:cubicBezTo>
                    <a:pt x="5805" y="532"/>
                    <a:pt x="5885" y="498"/>
                    <a:pt x="5941" y="498"/>
                  </a:cubicBezTo>
                  <a:close/>
                  <a:moveTo>
                    <a:pt x="6138" y="1"/>
                  </a:moveTo>
                  <a:cubicBezTo>
                    <a:pt x="6114" y="1"/>
                    <a:pt x="6089" y="7"/>
                    <a:pt x="6067" y="19"/>
                  </a:cubicBezTo>
                  <a:cubicBezTo>
                    <a:pt x="4060" y="1148"/>
                    <a:pt x="2468" y="2889"/>
                    <a:pt x="1559" y="5018"/>
                  </a:cubicBezTo>
                  <a:cubicBezTo>
                    <a:pt x="488" y="7503"/>
                    <a:pt x="1097" y="10288"/>
                    <a:pt x="53" y="12744"/>
                  </a:cubicBezTo>
                  <a:cubicBezTo>
                    <a:pt x="52" y="12746"/>
                    <a:pt x="51" y="12748"/>
                    <a:pt x="51" y="12750"/>
                  </a:cubicBezTo>
                  <a:lnTo>
                    <a:pt x="51" y="12750"/>
                  </a:lnTo>
                  <a:cubicBezTo>
                    <a:pt x="0" y="12841"/>
                    <a:pt x="69" y="12945"/>
                    <a:pt x="155" y="12960"/>
                  </a:cubicBezTo>
                  <a:lnTo>
                    <a:pt x="155" y="12960"/>
                  </a:lnTo>
                  <a:cubicBezTo>
                    <a:pt x="167" y="12963"/>
                    <a:pt x="179" y="12965"/>
                    <a:pt x="192" y="12965"/>
                  </a:cubicBezTo>
                  <a:cubicBezTo>
                    <a:pt x="231" y="12965"/>
                    <a:pt x="269" y="12945"/>
                    <a:pt x="292" y="12897"/>
                  </a:cubicBezTo>
                  <a:lnTo>
                    <a:pt x="292" y="12897"/>
                  </a:lnTo>
                  <a:cubicBezTo>
                    <a:pt x="2039" y="11101"/>
                    <a:pt x="3286" y="8939"/>
                    <a:pt x="4495" y="6768"/>
                  </a:cubicBezTo>
                  <a:cubicBezTo>
                    <a:pt x="5645" y="4718"/>
                    <a:pt x="6773" y="2519"/>
                    <a:pt x="6281" y="104"/>
                  </a:cubicBezTo>
                  <a:cubicBezTo>
                    <a:pt x="6265" y="38"/>
                    <a:pt x="6202" y="1"/>
                    <a:pt x="6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5"/>
            <p:cNvSpPr/>
            <p:nvPr/>
          </p:nvSpPr>
          <p:spPr>
            <a:xfrm>
              <a:off x="4571097" y="3041131"/>
              <a:ext cx="111332" cy="238695"/>
            </a:xfrm>
            <a:custGeom>
              <a:avLst/>
              <a:gdLst/>
              <a:ahLst/>
              <a:cxnLst/>
              <a:rect l="l" t="t" r="r" b="b"/>
              <a:pathLst>
                <a:path w="5660" h="12135" extrusionOk="0">
                  <a:moveTo>
                    <a:pt x="5484" y="0"/>
                  </a:moveTo>
                  <a:cubicBezTo>
                    <a:pt x="5427" y="0"/>
                    <a:pt x="5369" y="29"/>
                    <a:pt x="5344" y="96"/>
                  </a:cubicBezTo>
                  <a:cubicBezTo>
                    <a:pt x="4552" y="2166"/>
                    <a:pt x="3059" y="3859"/>
                    <a:pt x="2139" y="5866"/>
                  </a:cubicBezTo>
                  <a:cubicBezTo>
                    <a:pt x="1224" y="7837"/>
                    <a:pt x="802" y="9937"/>
                    <a:pt x="39" y="11964"/>
                  </a:cubicBezTo>
                  <a:cubicBezTo>
                    <a:pt x="0" y="12067"/>
                    <a:pt x="85" y="12134"/>
                    <a:pt x="173" y="12134"/>
                  </a:cubicBezTo>
                  <a:cubicBezTo>
                    <a:pt x="232" y="12134"/>
                    <a:pt x="292" y="12105"/>
                    <a:pt x="317" y="12036"/>
                  </a:cubicBezTo>
                  <a:cubicBezTo>
                    <a:pt x="1160" y="9793"/>
                    <a:pt x="1596" y="7472"/>
                    <a:pt x="2716" y="5323"/>
                  </a:cubicBezTo>
                  <a:cubicBezTo>
                    <a:pt x="3639" y="3573"/>
                    <a:pt x="4909" y="2038"/>
                    <a:pt x="5616" y="175"/>
                  </a:cubicBezTo>
                  <a:cubicBezTo>
                    <a:pt x="5659" y="70"/>
                    <a:pt x="5573" y="0"/>
                    <a:pt x="54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5"/>
            <p:cNvSpPr/>
            <p:nvPr/>
          </p:nvSpPr>
          <p:spPr>
            <a:xfrm>
              <a:off x="4611401" y="3124985"/>
              <a:ext cx="238420" cy="143729"/>
            </a:xfrm>
            <a:custGeom>
              <a:avLst/>
              <a:gdLst/>
              <a:ahLst/>
              <a:cxnLst/>
              <a:rect l="l" t="t" r="r" b="b"/>
              <a:pathLst>
                <a:path w="12121" h="7307" extrusionOk="0">
                  <a:moveTo>
                    <a:pt x="11905" y="0"/>
                  </a:moveTo>
                  <a:cubicBezTo>
                    <a:pt x="11883" y="0"/>
                    <a:pt x="11860" y="6"/>
                    <a:pt x="11837" y="18"/>
                  </a:cubicBezTo>
                  <a:cubicBezTo>
                    <a:pt x="7837" y="2196"/>
                    <a:pt x="3895" y="4481"/>
                    <a:pt x="124" y="7030"/>
                  </a:cubicBezTo>
                  <a:cubicBezTo>
                    <a:pt x="1" y="7119"/>
                    <a:pt x="77" y="7306"/>
                    <a:pt x="193" y="7306"/>
                  </a:cubicBezTo>
                  <a:cubicBezTo>
                    <a:pt x="217" y="7306"/>
                    <a:pt x="242" y="7298"/>
                    <a:pt x="268" y="7280"/>
                  </a:cubicBezTo>
                  <a:cubicBezTo>
                    <a:pt x="4039" y="4731"/>
                    <a:pt x="7981" y="2438"/>
                    <a:pt x="11979" y="268"/>
                  </a:cubicBezTo>
                  <a:cubicBezTo>
                    <a:pt x="12120" y="195"/>
                    <a:pt x="12036" y="0"/>
                    <a:pt x="119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5"/>
            <p:cNvSpPr/>
            <p:nvPr/>
          </p:nvSpPr>
          <p:spPr>
            <a:xfrm>
              <a:off x="4564311" y="3278981"/>
              <a:ext cx="228782" cy="99766"/>
            </a:xfrm>
            <a:custGeom>
              <a:avLst/>
              <a:gdLst/>
              <a:ahLst/>
              <a:cxnLst/>
              <a:rect l="l" t="t" r="r" b="b"/>
              <a:pathLst>
                <a:path w="11631" h="5072" extrusionOk="0">
                  <a:moveTo>
                    <a:pt x="352" y="308"/>
                  </a:moveTo>
                  <a:cubicBezTo>
                    <a:pt x="2481" y="527"/>
                    <a:pt x="4648" y="500"/>
                    <a:pt x="6746" y="966"/>
                  </a:cubicBezTo>
                  <a:cubicBezTo>
                    <a:pt x="7668" y="1172"/>
                    <a:pt x="8575" y="1465"/>
                    <a:pt x="9410" y="1915"/>
                  </a:cubicBezTo>
                  <a:cubicBezTo>
                    <a:pt x="9860" y="2150"/>
                    <a:pt x="10296" y="2436"/>
                    <a:pt x="10688" y="2765"/>
                  </a:cubicBezTo>
                  <a:cubicBezTo>
                    <a:pt x="10774" y="2836"/>
                    <a:pt x="11139" y="3086"/>
                    <a:pt x="11153" y="3194"/>
                  </a:cubicBezTo>
                  <a:cubicBezTo>
                    <a:pt x="11182" y="3458"/>
                    <a:pt x="10659" y="3735"/>
                    <a:pt x="10488" y="3828"/>
                  </a:cubicBezTo>
                  <a:cubicBezTo>
                    <a:pt x="9412" y="4393"/>
                    <a:pt x="7818" y="4817"/>
                    <a:pt x="6371" y="4817"/>
                  </a:cubicBezTo>
                  <a:cubicBezTo>
                    <a:pt x="5676" y="4817"/>
                    <a:pt x="5015" y="4720"/>
                    <a:pt x="4462" y="4493"/>
                  </a:cubicBezTo>
                  <a:cubicBezTo>
                    <a:pt x="2746" y="3797"/>
                    <a:pt x="952" y="2105"/>
                    <a:pt x="352" y="308"/>
                  </a:cubicBezTo>
                  <a:close/>
                  <a:moveTo>
                    <a:pt x="142" y="0"/>
                  </a:moveTo>
                  <a:cubicBezTo>
                    <a:pt x="83" y="0"/>
                    <a:pt x="45" y="32"/>
                    <a:pt x="27" y="74"/>
                  </a:cubicBezTo>
                  <a:lnTo>
                    <a:pt x="27" y="74"/>
                  </a:lnTo>
                  <a:cubicBezTo>
                    <a:pt x="8" y="104"/>
                    <a:pt x="0" y="142"/>
                    <a:pt x="12" y="186"/>
                  </a:cubicBezTo>
                  <a:cubicBezTo>
                    <a:pt x="333" y="1315"/>
                    <a:pt x="991" y="2215"/>
                    <a:pt x="1848" y="3000"/>
                  </a:cubicBezTo>
                  <a:cubicBezTo>
                    <a:pt x="2705" y="3785"/>
                    <a:pt x="3697" y="4642"/>
                    <a:pt x="4847" y="4935"/>
                  </a:cubicBezTo>
                  <a:cubicBezTo>
                    <a:pt x="5235" y="5033"/>
                    <a:pt x="5642" y="5071"/>
                    <a:pt x="6055" y="5071"/>
                  </a:cubicBezTo>
                  <a:cubicBezTo>
                    <a:pt x="6823" y="5071"/>
                    <a:pt x="7612" y="4939"/>
                    <a:pt x="8332" y="4814"/>
                  </a:cubicBezTo>
                  <a:cubicBezTo>
                    <a:pt x="9531" y="4599"/>
                    <a:pt x="10625" y="4207"/>
                    <a:pt x="11567" y="3422"/>
                  </a:cubicBezTo>
                  <a:cubicBezTo>
                    <a:pt x="11631" y="3372"/>
                    <a:pt x="11617" y="3271"/>
                    <a:pt x="11567" y="3221"/>
                  </a:cubicBezTo>
                  <a:cubicBezTo>
                    <a:pt x="8638" y="66"/>
                    <a:pt x="4069" y="429"/>
                    <a:pt x="155" y="1"/>
                  </a:cubicBezTo>
                  <a:cubicBezTo>
                    <a:pt x="150" y="1"/>
                    <a:pt x="146" y="0"/>
                    <a:pt x="1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5"/>
            <p:cNvSpPr/>
            <p:nvPr/>
          </p:nvSpPr>
          <p:spPr>
            <a:xfrm>
              <a:off x="4566554" y="3278765"/>
              <a:ext cx="226815" cy="71579"/>
            </a:xfrm>
            <a:custGeom>
              <a:avLst/>
              <a:gdLst/>
              <a:ahLst/>
              <a:cxnLst/>
              <a:rect l="l" t="t" r="r" b="b"/>
              <a:pathLst>
                <a:path w="11531" h="3639" extrusionOk="0">
                  <a:moveTo>
                    <a:pt x="198" y="1"/>
                  </a:moveTo>
                  <a:cubicBezTo>
                    <a:pt x="99" y="1"/>
                    <a:pt x="1" y="103"/>
                    <a:pt x="70" y="212"/>
                  </a:cubicBezTo>
                  <a:cubicBezTo>
                    <a:pt x="934" y="1697"/>
                    <a:pt x="3055" y="2290"/>
                    <a:pt x="4598" y="2768"/>
                  </a:cubicBezTo>
                  <a:cubicBezTo>
                    <a:pt x="6489" y="3355"/>
                    <a:pt x="8450" y="3638"/>
                    <a:pt x="10424" y="3638"/>
                  </a:cubicBezTo>
                  <a:cubicBezTo>
                    <a:pt x="10731" y="3638"/>
                    <a:pt x="11038" y="3632"/>
                    <a:pt x="11345" y="3618"/>
                  </a:cubicBezTo>
                  <a:cubicBezTo>
                    <a:pt x="11521" y="3611"/>
                    <a:pt x="11530" y="3333"/>
                    <a:pt x="11354" y="3333"/>
                  </a:cubicBezTo>
                  <a:cubicBezTo>
                    <a:pt x="11351" y="3333"/>
                    <a:pt x="11348" y="3333"/>
                    <a:pt x="11345" y="3333"/>
                  </a:cubicBezTo>
                  <a:cubicBezTo>
                    <a:pt x="11041" y="3346"/>
                    <a:pt x="10737" y="3353"/>
                    <a:pt x="10433" y="3353"/>
                  </a:cubicBezTo>
                  <a:cubicBezTo>
                    <a:pt x="8726" y="3353"/>
                    <a:pt x="7030" y="3146"/>
                    <a:pt x="5376" y="2698"/>
                  </a:cubicBezTo>
                  <a:cubicBezTo>
                    <a:pt x="3732" y="2254"/>
                    <a:pt x="1227" y="1633"/>
                    <a:pt x="313" y="68"/>
                  </a:cubicBezTo>
                  <a:cubicBezTo>
                    <a:pt x="284" y="21"/>
                    <a:pt x="241" y="1"/>
                    <a:pt x="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9" name="Google Shape;429;p15"/>
          <p:cNvSpPr/>
          <p:nvPr/>
        </p:nvSpPr>
        <p:spPr>
          <a:xfrm>
            <a:off x="289528" y="4782896"/>
            <a:ext cx="1011436" cy="547164"/>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5"/>
          <p:cNvSpPr/>
          <p:nvPr/>
        </p:nvSpPr>
        <p:spPr>
          <a:xfrm>
            <a:off x="4975998" y="4571377"/>
            <a:ext cx="1861686" cy="1050453"/>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5"/>
          <p:cNvSpPr/>
          <p:nvPr/>
        </p:nvSpPr>
        <p:spPr>
          <a:xfrm>
            <a:off x="8153674" y="4571384"/>
            <a:ext cx="1218453" cy="683985"/>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432"/>
        <p:cNvGrpSpPr/>
        <p:nvPr/>
      </p:nvGrpSpPr>
      <p:grpSpPr>
        <a:xfrm>
          <a:off x="0" y="0"/>
          <a:ext cx="0" cy="0"/>
          <a:chOff x="0" y="0"/>
          <a:chExt cx="0" cy="0"/>
        </a:xfrm>
      </p:grpSpPr>
      <p:sp>
        <p:nvSpPr>
          <p:cNvPr id="433" name="Google Shape;433;p1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434" name="Google Shape;434;p16"/>
          <p:cNvSpPr txBox="1">
            <a:spLocks noGrp="1"/>
          </p:cNvSpPr>
          <p:nvPr>
            <p:ph type="title" idx="2"/>
          </p:nvPr>
        </p:nvSpPr>
        <p:spPr>
          <a:xfrm>
            <a:off x="634850" y="2817425"/>
            <a:ext cx="25602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800">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35" name="Google Shape;435;p16"/>
          <p:cNvSpPr txBox="1">
            <a:spLocks noGrp="1"/>
          </p:cNvSpPr>
          <p:nvPr>
            <p:ph type="subTitle" idx="1"/>
          </p:nvPr>
        </p:nvSpPr>
        <p:spPr>
          <a:xfrm>
            <a:off x="634850" y="3184881"/>
            <a:ext cx="2560200" cy="696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6" name="Google Shape;436;p16"/>
          <p:cNvSpPr txBox="1">
            <a:spLocks noGrp="1"/>
          </p:cNvSpPr>
          <p:nvPr>
            <p:ph type="title" idx="3"/>
          </p:nvPr>
        </p:nvSpPr>
        <p:spPr>
          <a:xfrm>
            <a:off x="3291900" y="1650625"/>
            <a:ext cx="25602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800">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37" name="Google Shape;437;p16"/>
          <p:cNvSpPr txBox="1">
            <a:spLocks noGrp="1"/>
          </p:cNvSpPr>
          <p:nvPr>
            <p:ph type="subTitle" idx="4"/>
          </p:nvPr>
        </p:nvSpPr>
        <p:spPr>
          <a:xfrm>
            <a:off x="3291900" y="2018084"/>
            <a:ext cx="2560200" cy="696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8" name="Google Shape;438;p16"/>
          <p:cNvSpPr txBox="1">
            <a:spLocks noGrp="1"/>
          </p:cNvSpPr>
          <p:nvPr>
            <p:ph type="title" idx="5"/>
          </p:nvPr>
        </p:nvSpPr>
        <p:spPr>
          <a:xfrm>
            <a:off x="5948950" y="2817425"/>
            <a:ext cx="25602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800">
                <a:solidFill>
                  <a:schemeClr val="accent5"/>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439" name="Google Shape;439;p16"/>
          <p:cNvSpPr txBox="1">
            <a:spLocks noGrp="1"/>
          </p:cNvSpPr>
          <p:nvPr>
            <p:ph type="subTitle" idx="6"/>
          </p:nvPr>
        </p:nvSpPr>
        <p:spPr>
          <a:xfrm>
            <a:off x="5948950" y="3184884"/>
            <a:ext cx="2560200" cy="696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0" name="Google Shape;440;p16"/>
          <p:cNvSpPr/>
          <p:nvPr/>
        </p:nvSpPr>
        <p:spPr>
          <a:xfrm>
            <a:off x="8279552" y="142611"/>
            <a:ext cx="1555057" cy="1437148"/>
          </a:xfrm>
          <a:custGeom>
            <a:avLst/>
            <a:gdLst/>
            <a:ahLst/>
            <a:cxnLst/>
            <a:rect l="l" t="t" r="r" b="b"/>
            <a:pathLst>
              <a:path w="17475" h="16150" extrusionOk="0">
                <a:moveTo>
                  <a:pt x="9420" y="252"/>
                </a:moveTo>
                <a:cubicBezTo>
                  <a:pt x="9834" y="1030"/>
                  <a:pt x="9706" y="2129"/>
                  <a:pt x="9606" y="2972"/>
                </a:cubicBezTo>
                <a:cubicBezTo>
                  <a:pt x="9498" y="3836"/>
                  <a:pt x="9248" y="4657"/>
                  <a:pt x="8955" y="5479"/>
                </a:cubicBezTo>
                <a:cubicBezTo>
                  <a:pt x="8777" y="5414"/>
                  <a:pt x="8585" y="5378"/>
                  <a:pt x="8391" y="5365"/>
                </a:cubicBezTo>
                <a:cubicBezTo>
                  <a:pt x="8378" y="5272"/>
                  <a:pt x="8434" y="5143"/>
                  <a:pt x="8450" y="5051"/>
                </a:cubicBezTo>
                <a:cubicBezTo>
                  <a:pt x="8470" y="4821"/>
                  <a:pt x="8434" y="4564"/>
                  <a:pt x="8434" y="4329"/>
                </a:cubicBezTo>
                <a:cubicBezTo>
                  <a:pt x="8450" y="3829"/>
                  <a:pt x="8492" y="3322"/>
                  <a:pt x="8578" y="2830"/>
                </a:cubicBezTo>
                <a:cubicBezTo>
                  <a:pt x="8734" y="1930"/>
                  <a:pt x="9041" y="1080"/>
                  <a:pt x="9420" y="252"/>
                </a:cubicBezTo>
                <a:close/>
                <a:moveTo>
                  <a:pt x="6057" y="1206"/>
                </a:moveTo>
                <a:cubicBezTo>
                  <a:pt x="6585" y="1206"/>
                  <a:pt x="7921" y="4948"/>
                  <a:pt x="8107" y="5365"/>
                </a:cubicBezTo>
                <a:lnTo>
                  <a:pt x="8114" y="5371"/>
                </a:lnTo>
                <a:cubicBezTo>
                  <a:pt x="8078" y="5378"/>
                  <a:pt x="8042" y="5378"/>
                  <a:pt x="7999" y="5385"/>
                </a:cubicBezTo>
                <a:cubicBezTo>
                  <a:pt x="7821" y="5414"/>
                  <a:pt x="7642" y="5464"/>
                  <a:pt x="7478" y="5536"/>
                </a:cubicBezTo>
                <a:cubicBezTo>
                  <a:pt x="7171" y="4850"/>
                  <a:pt x="6821" y="4194"/>
                  <a:pt x="6542" y="3493"/>
                </a:cubicBezTo>
                <a:cubicBezTo>
                  <a:pt x="6400" y="3143"/>
                  <a:pt x="6271" y="2780"/>
                  <a:pt x="6170" y="2415"/>
                </a:cubicBezTo>
                <a:cubicBezTo>
                  <a:pt x="6114" y="2223"/>
                  <a:pt x="5814" y="1366"/>
                  <a:pt x="5992" y="1229"/>
                </a:cubicBezTo>
                <a:cubicBezTo>
                  <a:pt x="6012" y="1213"/>
                  <a:pt x="6034" y="1206"/>
                  <a:pt x="6057" y="1206"/>
                </a:cubicBezTo>
                <a:close/>
                <a:moveTo>
                  <a:pt x="12044" y="1288"/>
                </a:moveTo>
                <a:cubicBezTo>
                  <a:pt x="12058" y="1288"/>
                  <a:pt x="12071" y="1290"/>
                  <a:pt x="12083" y="1294"/>
                </a:cubicBezTo>
                <a:cubicBezTo>
                  <a:pt x="12477" y="1443"/>
                  <a:pt x="11348" y="3044"/>
                  <a:pt x="11170" y="3315"/>
                </a:cubicBezTo>
                <a:cubicBezTo>
                  <a:pt x="10626" y="4143"/>
                  <a:pt x="10085" y="4972"/>
                  <a:pt x="9498" y="5764"/>
                </a:cubicBezTo>
                <a:cubicBezTo>
                  <a:pt x="9449" y="5728"/>
                  <a:pt x="9399" y="5700"/>
                  <a:pt x="9349" y="5671"/>
                </a:cubicBezTo>
                <a:cubicBezTo>
                  <a:pt x="9613" y="4794"/>
                  <a:pt x="9913" y="3964"/>
                  <a:pt x="10398" y="3179"/>
                </a:cubicBezTo>
                <a:cubicBezTo>
                  <a:pt x="10642" y="2780"/>
                  <a:pt x="10912" y="2401"/>
                  <a:pt x="11219" y="2052"/>
                </a:cubicBezTo>
                <a:cubicBezTo>
                  <a:pt x="11362" y="1896"/>
                  <a:pt x="11809" y="1288"/>
                  <a:pt x="12044" y="1288"/>
                </a:cubicBezTo>
                <a:close/>
                <a:moveTo>
                  <a:pt x="3121" y="693"/>
                </a:moveTo>
                <a:cubicBezTo>
                  <a:pt x="3263" y="693"/>
                  <a:pt x="3654" y="1090"/>
                  <a:pt x="3757" y="1179"/>
                </a:cubicBezTo>
                <a:cubicBezTo>
                  <a:pt x="3951" y="1366"/>
                  <a:pt x="4136" y="1572"/>
                  <a:pt x="4300" y="1786"/>
                </a:cubicBezTo>
                <a:cubicBezTo>
                  <a:pt x="4621" y="2180"/>
                  <a:pt x="4893" y="2609"/>
                  <a:pt x="5178" y="3022"/>
                </a:cubicBezTo>
                <a:cubicBezTo>
                  <a:pt x="5814" y="3937"/>
                  <a:pt x="6449" y="4857"/>
                  <a:pt x="7056" y="5786"/>
                </a:cubicBezTo>
                <a:cubicBezTo>
                  <a:pt x="6993" y="5843"/>
                  <a:pt x="6928" y="5899"/>
                  <a:pt x="6864" y="5958"/>
                </a:cubicBezTo>
                <a:cubicBezTo>
                  <a:pt x="6213" y="5179"/>
                  <a:pt x="5536" y="4429"/>
                  <a:pt x="4857" y="3671"/>
                </a:cubicBezTo>
                <a:cubicBezTo>
                  <a:pt x="4456" y="3222"/>
                  <a:pt x="4050" y="2787"/>
                  <a:pt x="3694" y="2300"/>
                </a:cubicBezTo>
                <a:cubicBezTo>
                  <a:pt x="3543" y="2094"/>
                  <a:pt x="2607" y="794"/>
                  <a:pt x="3107" y="694"/>
                </a:cubicBezTo>
                <a:cubicBezTo>
                  <a:pt x="3112" y="693"/>
                  <a:pt x="3116" y="693"/>
                  <a:pt x="3121" y="693"/>
                </a:cubicBezTo>
                <a:close/>
                <a:moveTo>
                  <a:pt x="15116" y="1900"/>
                </a:moveTo>
                <a:cubicBezTo>
                  <a:pt x="15120" y="1900"/>
                  <a:pt x="15123" y="1900"/>
                  <a:pt x="15125" y="1901"/>
                </a:cubicBezTo>
                <a:cubicBezTo>
                  <a:pt x="15339" y="1966"/>
                  <a:pt x="15226" y="2165"/>
                  <a:pt x="15177" y="2266"/>
                </a:cubicBezTo>
                <a:cubicBezTo>
                  <a:pt x="15125" y="2358"/>
                  <a:pt x="15012" y="2444"/>
                  <a:pt x="14940" y="2514"/>
                </a:cubicBezTo>
                <a:cubicBezTo>
                  <a:pt x="14733" y="2722"/>
                  <a:pt x="14512" y="2909"/>
                  <a:pt x="14291" y="3094"/>
                </a:cubicBezTo>
                <a:cubicBezTo>
                  <a:pt x="13826" y="3493"/>
                  <a:pt x="13312" y="3822"/>
                  <a:pt x="12791" y="4151"/>
                </a:cubicBezTo>
                <a:cubicBezTo>
                  <a:pt x="11799" y="4778"/>
                  <a:pt x="10798" y="5394"/>
                  <a:pt x="9792" y="6000"/>
                </a:cubicBezTo>
                <a:lnTo>
                  <a:pt x="9778" y="6014"/>
                </a:lnTo>
                <a:cubicBezTo>
                  <a:pt x="9742" y="5971"/>
                  <a:pt x="9699" y="5935"/>
                  <a:pt x="9656" y="5892"/>
                </a:cubicBezTo>
                <a:cubicBezTo>
                  <a:pt x="9684" y="5856"/>
                  <a:pt x="9726" y="5800"/>
                  <a:pt x="9778" y="5728"/>
                </a:cubicBezTo>
                <a:cubicBezTo>
                  <a:pt x="10626" y="5065"/>
                  <a:pt x="11440" y="4365"/>
                  <a:pt x="12270" y="3680"/>
                </a:cubicBezTo>
                <a:cubicBezTo>
                  <a:pt x="12698" y="3322"/>
                  <a:pt x="13127" y="2958"/>
                  <a:pt x="13591" y="2658"/>
                </a:cubicBezTo>
                <a:cubicBezTo>
                  <a:pt x="13862" y="2494"/>
                  <a:pt x="14155" y="2358"/>
                  <a:pt x="14440" y="2223"/>
                </a:cubicBezTo>
                <a:cubicBezTo>
                  <a:pt x="14531" y="2188"/>
                  <a:pt x="15015" y="1900"/>
                  <a:pt x="15116" y="1900"/>
                </a:cubicBezTo>
                <a:close/>
                <a:moveTo>
                  <a:pt x="2646" y="4280"/>
                </a:moveTo>
                <a:cubicBezTo>
                  <a:pt x="2958" y="4280"/>
                  <a:pt x="3362" y="4413"/>
                  <a:pt x="3615" y="4478"/>
                </a:cubicBezTo>
                <a:cubicBezTo>
                  <a:pt x="4036" y="4580"/>
                  <a:pt x="4449" y="4722"/>
                  <a:pt x="4842" y="4907"/>
                </a:cubicBezTo>
                <a:cubicBezTo>
                  <a:pt x="5521" y="5229"/>
                  <a:pt x="6100" y="5728"/>
                  <a:pt x="6763" y="6064"/>
                </a:cubicBezTo>
                <a:cubicBezTo>
                  <a:pt x="6657" y="6185"/>
                  <a:pt x="6564" y="6314"/>
                  <a:pt x="6492" y="6449"/>
                </a:cubicBezTo>
                <a:lnTo>
                  <a:pt x="6485" y="6443"/>
                </a:lnTo>
                <a:cubicBezTo>
                  <a:pt x="5764" y="6156"/>
                  <a:pt x="5022" y="5978"/>
                  <a:pt x="4285" y="5743"/>
                </a:cubicBezTo>
                <a:cubicBezTo>
                  <a:pt x="3865" y="5615"/>
                  <a:pt x="3450" y="5457"/>
                  <a:pt x="3071" y="5243"/>
                </a:cubicBezTo>
                <a:cubicBezTo>
                  <a:pt x="2900" y="5143"/>
                  <a:pt x="1894" y="4528"/>
                  <a:pt x="2393" y="4322"/>
                </a:cubicBezTo>
                <a:cubicBezTo>
                  <a:pt x="2464" y="4293"/>
                  <a:pt x="2551" y="4280"/>
                  <a:pt x="2646" y="4280"/>
                </a:cubicBezTo>
                <a:close/>
                <a:moveTo>
                  <a:pt x="14495" y="4785"/>
                </a:moveTo>
                <a:cubicBezTo>
                  <a:pt x="14724" y="4785"/>
                  <a:pt x="14878" y="4855"/>
                  <a:pt x="14512" y="5257"/>
                </a:cubicBezTo>
                <a:cubicBezTo>
                  <a:pt x="14376" y="5407"/>
                  <a:pt x="14126" y="5457"/>
                  <a:pt x="13941" y="5529"/>
                </a:cubicBezTo>
                <a:cubicBezTo>
                  <a:pt x="13512" y="5678"/>
                  <a:pt x="13062" y="5800"/>
                  <a:pt x="12626" y="5935"/>
                </a:cubicBezTo>
                <a:cubicBezTo>
                  <a:pt x="11826" y="6192"/>
                  <a:pt x="11012" y="6429"/>
                  <a:pt x="10220" y="6700"/>
                </a:cubicBezTo>
                <a:cubicBezTo>
                  <a:pt x="10155" y="6551"/>
                  <a:pt x="10078" y="6407"/>
                  <a:pt x="9984" y="6271"/>
                </a:cubicBezTo>
                <a:cubicBezTo>
                  <a:pt x="10678" y="6007"/>
                  <a:pt x="11370" y="5743"/>
                  <a:pt x="12062" y="5479"/>
                </a:cubicBezTo>
                <a:cubicBezTo>
                  <a:pt x="12748" y="5222"/>
                  <a:pt x="13490" y="4844"/>
                  <a:pt x="14234" y="4801"/>
                </a:cubicBezTo>
                <a:cubicBezTo>
                  <a:pt x="14316" y="4795"/>
                  <a:pt x="14411" y="4785"/>
                  <a:pt x="14495" y="4785"/>
                </a:cubicBezTo>
                <a:close/>
                <a:moveTo>
                  <a:pt x="9742" y="6208"/>
                </a:moveTo>
                <a:lnTo>
                  <a:pt x="9742" y="6208"/>
                </a:lnTo>
                <a:cubicBezTo>
                  <a:pt x="9785" y="6251"/>
                  <a:pt x="9821" y="6300"/>
                  <a:pt x="9855" y="6350"/>
                </a:cubicBezTo>
                <a:cubicBezTo>
                  <a:pt x="9949" y="6479"/>
                  <a:pt x="10020" y="6621"/>
                  <a:pt x="10078" y="6772"/>
                </a:cubicBezTo>
                <a:cubicBezTo>
                  <a:pt x="10069" y="6778"/>
                  <a:pt x="10069" y="6785"/>
                  <a:pt x="10062" y="6792"/>
                </a:cubicBezTo>
                <a:cubicBezTo>
                  <a:pt x="9992" y="6585"/>
                  <a:pt x="9884" y="6386"/>
                  <a:pt x="9742" y="6208"/>
                </a:cubicBezTo>
                <a:close/>
                <a:moveTo>
                  <a:pt x="10112" y="6943"/>
                </a:moveTo>
                <a:cubicBezTo>
                  <a:pt x="10112" y="6943"/>
                  <a:pt x="10121" y="6950"/>
                  <a:pt x="10127" y="6950"/>
                </a:cubicBezTo>
                <a:cubicBezTo>
                  <a:pt x="10155" y="7056"/>
                  <a:pt x="10170" y="7164"/>
                  <a:pt x="10177" y="7270"/>
                </a:cubicBezTo>
                <a:cubicBezTo>
                  <a:pt x="10163" y="7157"/>
                  <a:pt x="10141" y="7049"/>
                  <a:pt x="10112" y="6943"/>
                </a:cubicBezTo>
                <a:close/>
                <a:moveTo>
                  <a:pt x="3949" y="6592"/>
                </a:moveTo>
                <a:cubicBezTo>
                  <a:pt x="4754" y="6592"/>
                  <a:pt x="5545" y="6700"/>
                  <a:pt x="6350" y="6729"/>
                </a:cubicBezTo>
                <a:cubicBezTo>
                  <a:pt x="6271" y="6936"/>
                  <a:pt x="6222" y="7150"/>
                  <a:pt x="6199" y="7371"/>
                </a:cubicBezTo>
                <a:cubicBezTo>
                  <a:pt x="6050" y="7357"/>
                  <a:pt x="5902" y="7351"/>
                  <a:pt x="5754" y="7351"/>
                </a:cubicBezTo>
                <a:cubicBezTo>
                  <a:pt x="5020" y="7351"/>
                  <a:pt x="4305" y="7514"/>
                  <a:pt x="3586" y="7692"/>
                </a:cubicBezTo>
                <a:cubicBezTo>
                  <a:pt x="3008" y="7836"/>
                  <a:pt x="2422" y="7985"/>
                  <a:pt x="1829" y="8028"/>
                </a:cubicBezTo>
                <a:cubicBezTo>
                  <a:pt x="1741" y="8035"/>
                  <a:pt x="1654" y="8037"/>
                  <a:pt x="1567" y="8037"/>
                </a:cubicBezTo>
                <a:cubicBezTo>
                  <a:pt x="1422" y="8037"/>
                  <a:pt x="1278" y="8031"/>
                  <a:pt x="1136" y="8031"/>
                </a:cubicBezTo>
                <a:cubicBezTo>
                  <a:pt x="1076" y="8031"/>
                  <a:pt x="1017" y="8032"/>
                  <a:pt x="958" y="8035"/>
                </a:cubicBezTo>
                <a:cubicBezTo>
                  <a:pt x="878" y="8041"/>
                  <a:pt x="758" y="8080"/>
                  <a:pt x="672" y="8080"/>
                </a:cubicBezTo>
                <a:cubicBezTo>
                  <a:pt x="659" y="8080"/>
                  <a:pt x="647" y="8080"/>
                  <a:pt x="636" y="8078"/>
                </a:cubicBezTo>
                <a:cubicBezTo>
                  <a:pt x="523" y="7999"/>
                  <a:pt x="401" y="7929"/>
                  <a:pt x="286" y="7857"/>
                </a:cubicBezTo>
                <a:cubicBezTo>
                  <a:pt x="336" y="7771"/>
                  <a:pt x="401" y="7707"/>
                  <a:pt x="480" y="7656"/>
                </a:cubicBezTo>
                <a:cubicBezTo>
                  <a:pt x="780" y="7428"/>
                  <a:pt x="1193" y="7329"/>
                  <a:pt x="1529" y="7150"/>
                </a:cubicBezTo>
                <a:cubicBezTo>
                  <a:pt x="2115" y="6842"/>
                  <a:pt x="2693" y="6664"/>
                  <a:pt x="3358" y="6614"/>
                </a:cubicBezTo>
                <a:cubicBezTo>
                  <a:pt x="3556" y="6599"/>
                  <a:pt x="3753" y="6592"/>
                  <a:pt x="3949" y="6592"/>
                </a:cubicBezTo>
                <a:close/>
                <a:moveTo>
                  <a:pt x="12921" y="6910"/>
                </a:moveTo>
                <a:cubicBezTo>
                  <a:pt x="14281" y="6910"/>
                  <a:pt x="15630" y="7048"/>
                  <a:pt x="16882" y="7656"/>
                </a:cubicBezTo>
                <a:cubicBezTo>
                  <a:pt x="16961" y="7692"/>
                  <a:pt x="17096" y="7742"/>
                  <a:pt x="17154" y="7814"/>
                </a:cubicBezTo>
                <a:cubicBezTo>
                  <a:pt x="17160" y="8241"/>
                  <a:pt x="17051" y="8455"/>
                  <a:pt x="16828" y="8455"/>
                </a:cubicBezTo>
                <a:cubicBezTo>
                  <a:pt x="16790" y="8455"/>
                  <a:pt x="16749" y="8448"/>
                  <a:pt x="16704" y="8436"/>
                </a:cubicBezTo>
                <a:cubicBezTo>
                  <a:pt x="16625" y="8436"/>
                  <a:pt x="16555" y="8420"/>
                  <a:pt x="16489" y="8400"/>
                </a:cubicBezTo>
                <a:cubicBezTo>
                  <a:pt x="16255" y="8342"/>
                  <a:pt x="16054" y="8271"/>
                  <a:pt x="15819" y="8249"/>
                </a:cubicBezTo>
                <a:cubicBezTo>
                  <a:pt x="15247" y="8206"/>
                  <a:pt x="14690" y="8186"/>
                  <a:pt x="14119" y="8084"/>
                </a:cubicBezTo>
                <a:cubicBezTo>
                  <a:pt x="12877" y="7863"/>
                  <a:pt x="11627" y="7622"/>
                  <a:pt x="10385" y="7365"/>
                </a:cubicBezTo>
                <a:lnTo>
                  <a:pt x="10349" y="7365"/>
                </a:lnTo>
                <a:cubicBezTo>
                  <a:pt x="10349" y="7236"/>
                  <a:pt x="10335" y="7114"/>
                  <a:pt x="10306" y="6993"/>
                </a:cubicBezTo>
                <a:cubicBezTo>
                  <a:pt x="11167" y="6967"/>
                  <a:pt x="12046" y="6910"/>
                  <a:pt x="12921" y="6910"/>
                </a:cubicBezTo>
                <a:close/>
                <a:moveTo>
                  <a:pt x="7241" y="9449"/>
                </a:moveTo>
                <a:cubicBezTo>
                  <a:pt x="7241" y="9449"/>
                  <a:pt x="7250" y="9456"/>
                  <a:pt x="7257" y="9456"/>
                </a:cubicBezTo>
                <a:cubicBezTo>
                  <a:pt x="7250" y="9464"/>
                  <a:pt x="7241" y="9471"/>
                  <a:pt x="7241" y="9478"/>
                </a:cubicBezTo>
                <a:lnTo>
                  <a:pt x="7241" y="9449"/>
                </a:lnTo>
                <a:close/>
                <a:moveTo>
                  <a:pt x="8374" y="5580"/>
                </a:moveTo>
                <a:cubicBezTo>
                  <a:pt x="8721" y="5580"/>
                  <a:pt x="9068" y="5677"/>
                  <a:pt x="9370" y="5872"/>
                </a:cubicBezTo>
                <a:cubicBezTo>
                  <a:pt x="10405" y="6736"/>
                  <a:pt x="10306" y="8492"/>
                  <a:pt x="9248" y="9277"/>
                </a:cubicBezTo>
                <a:cubicBezTo>
                  <a:pt x="9228" y="9284"/>
                  <a:pt x="9205" y="9300"/>
                  <a:pt x="9192" y="9313"/>
                </a:cubicBezTo>
                <a:cubicBezTo>
                  <a:pt x="9049" y="9413"/>
                  <a:pt x="8892" y="9498"/>
                  <a:pt x="8714" y="9557"/>
                </a:cubicBezTo>
                <a:cubicBezTo>
                  <a:pt x="8539" y="9616"/>
                  <a:pt x="8370" y="9643"/>
                  <a:pt x="8207" y="9643"/>
                </a:cubicBezTo>
                <a:cubicBezTo>
                  <a:pt x="7842" y="9643"/>
                  <a:pt x="7511" y="9507"/>
                  <a:pt x="7234" y="9284"/>
                </a:cubicBezTo>
                <a:lnTo>
                  <a:pt x="7234" y="9270"/>
                </a:lnTo>
                <a:cubicBezTo>
                  <a:pt x="7230" y="9246"/>
                  <a:pt x="7215" y="9235"/>
                  <a:pt x="7199" y="9235"/>
                </a:cubicBezTo>
                <a:cubicBezTo>
                  <a:pt x="7192" y="9235"/>
                  <a:pt x="7184" y="9237"/>
                  <a:pt x="7178" y="9241"/>
                </a:cubicBezTo>
                <a:cubicBezTo>
                  <a:pt x="6492" y="8650"/>
                  <a:pt x="6163" y="7527"/>
                  <a:pt x="6556" y="6713"/>
                </a:cubicBezTo>
                <a:cubicBezTo>
                  <a:pt x="6864" y="6071"/>
                  <a:pt x="7464" y="5678"/>
                  <a:pt x="8107" y="5592"/>
                </a:cubicBezTo>
                <a:lnTo>
                  <a:pt x="8107" y="5592"/>
                </a:lnTo>
                <a:cubicBezTo>
                  <a:pt x="8091" y="5615"/>
                  <a:pt x="8085" y="5642"/>
                  <a:pt x="8091" y="5678"/>
                </a:cubicBezTo>
                <a:cubicBezTo>
                  <a:pt x="8101" y="5717"/>
                  <a:pt x="8134" y="5735"/>
                  <a:pt x="8168" y="5735"/>
                </a:cubicBezTo>
                <a:cubicBezTo>
                  <a:pt x="8216" y="5735"/>
                  <a:pt x="8267" y="5701"/>
                  <a:pt x="8263" y="5642"/>
                </a:cubicBezTo>
                <a:cubicBezTo>
                  <a:pt x="8263" y="5615"/>
                  <a:pt x="8249" y="5599"/>
                  <a:pt x="8235" y="5586"/>
                </a:cubicBezTo>
                <a:cubicBezTo>
                  <a:pt x="8282" y="5582"/>
                  <a:pt x="8328" y="5580"/>
                  <a:pt x="8374" y="5580"/>
                </a:cubicBezTo>
                <a:close/>
                <a:moveTo>
                  <a:pt x="6213" y="7836"/>
                </a:moveTo>
                <a:cubicBezTo>
                  <a:pt x="6228" y="7929"/>
                  <a:pt x="6242" y="8021"/>
                  <a:pt x="6271" y="8107"/>
                </a:cubicBezTo>
                <a:cubicBezTo>
                  <a:pt x="6307" y="8242"/>
                  <a:pt x="6357" y="8364"/>
                  <a:pt x="6413" y="8492"/>
                </a:cubicBezTo>
                <a:cubicBezTo>
                  <a:pt x="5493" y="8864"/>
                  <a:pt x="4578" y="9250"/>
                  <a:pt x="3642" y="9584"/>
                </a:cubicBezTo>
                <a:cubicBezTo>
                  <a:pt x="3157" y="9764"/>
                  <a:pt x="2672" y="9927"/>
                  <a:pt x="2185" y="10091"/>
                </a:cubicBezTo>
                <a:cubicBezTo>
                  <a:pt x="1944" y="10170"/>
                  <a:pt x="1700" y="10249"/>
                  <a:pt x="1457" y="10328"/>
                </a:cubicBezTo>
                <a:cubicBezTo>
                  <a:pt x="1328" y="10371"/>
                  <a:pt x="1208" y="10407"/>
                  <a:pt x="1087" y="10441"/>
                </a:cubicBezTo>
                <a:cubicBezTo>
                  <a:pt x="1017" y="10478"/>
                  <a:pt x="962" y="10497"/>
                  <a:pt x="919" y="10497"/>
                </a:cubicBezTo>
                <a:cubicBezTo>
                  <a:pt x="829" y="10497"/>
                  <a:pt x="796" y="10416"/>
                  <a:pt x="814" y="10256"/>
                </a:cubicBezTo>
                <a:cubicBezTo>
                  <a:pt x="751" y="9913"/>
                  <a:pt x="1001" y="9785"/>
                  <a:pt x="1279" y="9577"/>
                </a:cubicBezTo>
                <a:cubicBezTo>
                  <a:pt x="1472" y="9442"/>
                  <a:pt x="1680" y="9327"/>
                  <a:pt x="1885" y="9214"/>
                </a:cubicBezTo>
                <a:cubicBezTo>
                  <a:pt x="2357" y="8964"/>
                  <a:pt x="2837" y="8743"/>
                  <a:pt x="3335" y="8556"/>
                </a:cubicBezTo>
                <a:cubicBezTo>
                  <a:pt x="4257" y="8206"/>
                  <a:pt x="5227" y="7942"/>
                  <a:pt x="6213" y="7836"/>
                </a:cubicBezTo>
                <a:close/>
                <a:moveTo>
                  <a:pt x="10241" y="8107"/>
                </a:moveTo>
                <a:cubicBezTo>
                  <a:pt x="11170" y="8479"/>
                  <a:pt x="12098" y="8842"/>
                  <a:pt x="12969" y="9327"/>
                </a:cubicBezTo>
                <a:cubicBezTo>
                  <a:pt x="13454" y="9600"/>
                  <a:pt x="13925" y="9899"/>
                  <a:pt x="14354" y="10249"/>
                </a:cubicBezTo>
                <a:cubicBezTo>
                  <a:pt x="14548" y="10407"/>
                  <a:pt x="14733" y="10570"/>
                  <a:pt x="14911" y="10750"/>
                </a:cubicBezTo>
                <a:cubicBezTo>
                  <a:pt x="15048" y="10892"/>
                  <a:pt x="15483" y="11241"/>
                  <a:pt x="15497" y="11435"/>
                </a:cubicBezTo>
                <a:cubicBezTo>
                  <a:pt x="15504" y="11627"/>
                  <a:pt x="15262" y="11677"/>
                  <a:pt x="15141" y="11677"/>
                </a:cubicBezTo>
                <a:cubicBezTo>
                  <a:pt x="15134" y="11677"/>
                  <a:pt x="15127" y="11678"/>
                  <a:pt x="15120" y="11678"/>
                </a:cubicBezTo>
                <a:cubicBezTo>
                  <a:pt x="15031" y="11678"/>
                  <a:pt x="14927" y="11639"/>
                  <a:pt x="14848" y="11620"/>
                </a:cubicBezTo>
                <a:cubicBezTo>
                  <a:pt x="14584" y="11555"/>
                  <a:pt x="14326" y="11456"/>
                  <a:pt x="14083" y="11341"/>
                </a:cubicBezTo>
                <a:cubicBezTo>
                  <a:pt x="13619" y="11113"/>
                  <a:pt x="13197" y="10820"/>
                  <a:pt x="12791" y="10513"/>
                </a:cubicBezTo>
                <a:cubicBezTo>
                  <a:pt x="11891" y="9841"/>
                  <a:pt x="11005" y="9128"/>
                  <a:pt x="10121" y="8427"/>
                </a:cubicBezTo>
                <a:cubicBezTo>
                  <a:pt x="10170" y="8328"/>
                  <a:pt x="10206" y="8222"/>
                  <a:pt x="10241" y="8107"/>
                </a:cubicBezTo>
                <a:close/>
                <a:moveTo>
                  <a:pt x="6628" y="8849"/>
                </a:moveTo>
                <a:cubicBezTo>
                  <a:pt x="6671" y="8907"/>
                  <a:pt x="6713" y="8964"/>
                  <a:pt x="6763" y="9020"/>
                </a:cubicBezTo>
                <a:cubicBezTo>
                  <a:pt x="5956" y="9735"/>
                  <a:pt x="5193" y="10484"/>
                  <a:pt x="4413" y="11221"/>
                </a:cubicBezTo>
                <a:cubicBezTo>
                  <a:pt x="3978" y="11634"/>
                  <a:pt x="3556" y="12056"/>
                  <a:pt x="3085" y="12421"/>
                </a:cubicBezTo>
                <a:cubicBezTo>
                  <a:pt x="2886" y="12577"/>
                  <a:pt x="2679" y="12721"/>
                  <a:pt x="2458" y="12849"/>
                </a:cubicBezTo>
                <a:cubicBezTo>
                  <a:pt x="2352" y="12911"/>
                  <a:pt x="1961" y="13146"/>
                  <a:pt x="1743" y="13146"/>
                </a:cubicBezTo>
                <a:cubicBezTo>
                  <a:pt x="1638" y="13146"/>
                  <a:pt x="1573" y="13091"/>
                  <a:pt x="1601" y="12935"/>
                </a:cubicBezTo>
                <a:cubicBezTo>
                  <a:pt x="1680" y="12527"/>
                  <a:pt x="2329" y="12020"/>
                  <a:pt x="2629" y="11769"/>
                </a:cubicBezTo>
                <a:cubicBezTo>
                  <a:pt x="3035" y="11427"/>
                  <a:pt x="3471" y="11113"/>
                  <a:pt x="3899" y="10799"/>
                </a:cubicBezTo>
                <a:cubicBezTo>
                  <a:pt x="4799" y="10141"/>
                  <a:pt x="5714" y="9492"/>
                  <a:pt x="6628" y="8849"/>
                </a:cubicBezTo>
                <a:close/>
                <a:moveTo>
                  <a:pt x="9555" y="9214"/>
                </a:moveTo>
                <a:cubicBezTo>
                  <a:pt x="10283" y="9978"/>
                  <a:pt x="11048" y="10714"/>
                  <a:pt x="11799" y="11449"/>
                </a:cubicBezTo>
                <a:cubicBezTo>
                  <a:pt x="12227" y="11870"/>
                  <a:pt x="12662" y="12283"/>
                  <a:pt x="13048" y="12741"/>
                </a:cubicBezTo>
                <a:cubicBezTo>
                  <a:pt x="13206" y="12935"/>
                  <a:pt x="13362" y="13134"/>
                  <a:pt x="13490" y="13348"/>
                </a:cubicBezTo>
                <a:cubicBezTo>
                  <a:pt x="13614" y="13535"/>
                  <a:pt x="14046" y="14207"/>
                  <a:pt x="13655" y="14207"/>
                </a:cubicBezTo>
                <a:cubicBezTo>
                  <a:pt x="13642" y="14207"/>
                  <a:pt x="13627" y="14206"/>
                  <a:pt x="13612" y="14205"/>
                </a:cubicBezTo>
                <a:cubicBezTo>
                  <a:pt x="13391" y="14184"/>
                  <a:pt x="13104" y="13884"/>
                  <a:pt x="12940" y="13749"/>
                </a:cubicBezTo>
                <a:cubicBezTo>
                  <a:pt x="12777" y="13598"/>
                  <a:pt x="12613" y="13440"/>
                  <a:pt x="12462" y="13278"/>
                </a:cubicBezTo>
                <a:cubicBezTo>
                  <a:pt x="12083" y="12870"/>
                  <a:pt x="11749" y="12421"/>
                  <a:pt x="11406" y="11984"/>
                </a:cubicBezTo>
                <a:cubicBezTo>
                  <a:pt x="10727" y="11120"/>
                  <a:pt x="10055" y="10249"/>
                  <a:pt x="9399" y="9370"/>
                </a:cubicBezTo>
                <a:lnTo>
                  <a:pt x="9492" y="9277"/>
                </a:lnTo>
                <a:cubicBezTo>
                  <a:pt x="9521" y="9257"/>
                  <a:pt x="9534" y="9234"/>
                  <a:pt x="9555" y="9214"/>
                </a:cubicBezTo>
                <a:close/>
                <a:moveTo>
                  <a:pt x="6921" y="9185"/>
                </a:moveTo>
                <a:cubicBezTo>
                  <a:pt x="6993" y="9264"/>
                  <a:pt x="7078" y="9336"/>
                  <a:pt x="7164" y="9392"/>
                </a:cubicBezTo>
                <a:cubicBezTo>
                  <a:pt x="7149" y="10292"/>
                  <a:pt x="6813" y="11149"/>
                  <a:pt x="6542" y="11992"/>
                </a:cubicBezTo>
                <a:cubicBezTo>
                  <a:pt x="6400" y="12463"/>
                  <a:pt x="6292" y="12935"/>
                  <a:pt x="6213" y="13420"/>
                </a:cubicBezTo>
                <a:cubicBezTo>
                  <a:pt x="6150" y="13877"/>
                  <a:pt x="6114" y="14448"/>
                  <a:pt x="5922" y="14870"/>
                </a:cubicBezTo>
                <a:cubicBezTo>
                  <a:pt x="5899" y="14991"/>
                  <a:pt x="5827" y="15084"/>
                  <a:pt x="5721" y="15147"/>
                </a:cubicBezTo>
                <a:cubicBezTo>
                  <a:pt x="5670" y="15251"/>
                  <a:pt x="5613" y="15302"/>
                  <a:pt x="5549" y="15302"/>
                </a:cubicBezTo>
                <a:cubicBezTo>
                  <a:pt x="5489" y="15302"/>
                  <a:pt x="5422" y="15256"/>
                  <a:pt x="5349" y="15163"/>
                </a:cubicBezTo>
                <a:cubicBezTo>
                  <a:pt x="5121" y="15012"/>
                  <a:pt x="5099" y="14976"/>
                  <a:pt x="5092" y="14719"/>
                </a:cubicBezTo>
                <a:cubicBezTo>
                  <a:pt x="5085" y="14484"/>
                  <a:pt x="5142" y="14241"/>
                  <a:pt x="5185" y="14013"/>
                </a:cubicBezTo>
                <a:cubicBezTo>
                  <a:pt x="5299" y="13483"/>
                  <a:pt x="5442" y="12962"/>
                  <a:pt x="5606" y="12455"/>
                </a:cubicBezTo>
                <a:cubicBezTo>
                  <a:pt x="5964" y="11334"/>
                  <a:pt x="6427" y="10256"/>
                  <a:pt x="6921" y="9185"/>
                </a:cubicBezTo>
                <a:close/>
                <a:moveTo>
                  <a:pt x="8878" y="9721"/>
                </a:moveTo>
                <a:cubicBezTo>
                  <a:pt x="8885" y="9721"/>
                  <a:pt x="8885" y="9728"/>
                  <a:pt x="8885" y="9728"/>
                </a:cubicBezTo>
                <a:cubicBezTo>
                  <a:pt x="9478" y="10691"/>
                  <a:pt x="10020" y="11706"/>
                  <a:pt x="10506" y="12727"/>
                </a:cubicBezTo>
                <a:cubicBezTo>
                  <a:pt x="10755" y="13248"/>
                  <a:pt x="10978" y="13769"/>
                  <a:pt x="11206" y="14297"/>
                </a:cubicBezTo>
                <a:cubicBezTo>
                  <a:pt x="11277" y="14461"/>
                  <a:pt x="11884" y="15758"/>
                  <a:pt x="11448" y="15758"/>
                </a:cubicBezTo>
                <a:cubicBezTo>
                  <a:pt x="11406" y="15758"/>
                  <a:pt x="11354" y="15746"/>
                  <a:pt x="11291" y="15720"/>
                </a:cubicBezTo>
                <a:cubicBezTo>
                  <a:pt x="11163" y="15662"/>
                  <a:pt x="10962" y="15391"/>
                  <a:pt x="10849" y="15283"/>
                </a:cubicBezTo>
                <a:cubicBezTo>
                  <a:pt x="10619" y="15069"/>
                  <a:pt x="10455" y="14827"/>
                  <a:pt x="10299" y="14563"/>
                </a:cubicBezTo>
                <a:cubicBezTo>
                  <a:pt x="10006" y="14049"/>
                  <a:pt x="9735" y="13519"/>
                  <a:pt x="9492" y="12978"/>
                </a:cubicBezTo>
                <a:cubicBezTo>
                  <a:pt x="9034" y="11963"/>
                  <a:pt x="8684" y="10899"/>
                  <a:pt x="8407" y="9821"/>
                </a:cubicBezTo>
                <a:lnTo>
                  <a:pt x="8407" y="9821"/>
                </a:lnTo>
                <a:cubicBezTo>
                  <a:pt x="8418" y="9821"/>
                  <a:pt x="8430" y="9821"/>
                  <a:pt x="8441" y="9821"/>
                </a:cubicBezTo>
                <a:cubicBezTo>
                  <a:pt x="8593" y="9821"/>
                  <a:pt x="8744" y="9780"/>
                  <a:pt x="8878" y="9721"/>
                </a:cubicBezTo>
                <a:close/>
                <a:moveTo>
                  <a:pt x="7442" y="9570"/>
                </a:moveTo>
                <a:cubicBezTo>
                  <a:pt x="7613" y="9656"/>
                  <a:pt x="7791" y="9721"/>
                  <a:pt x="7978" y="9756"/>
                </a:cubicBezTo>
                <a:cubicBezTo>
                  <a:pt x="8071" y="10777"/>
                  <a:pt x="8242" y="11785"/>
                  <a:pt x="8306" y="12813"/>
                </a:cubicBezTo>
                <a:cubicBezTo>
                  <a:pt x="8342" y="13320"/>
                  <a:pt x="8364" y="13819"/>
                  <a:pt x="8371" y="14326"/>
                </a:cubicBezTo>
                <a:cubicBezTo>
                  <a:pt x="8377" y="14594"/>
                  <a:pt x="8496" y="15867"/>
                  <a:pt x="8085" y="15867"/>
                </a:cubicBezTo>
                <a:cubicBezTo>
                  <a:pt x="8056" y="15867"/>
                  <a:pt x="8026" y="15861"/>
                  <a:pt x="7992" y="15848"/>
                </a:cubicBezTo>
                <a:cubicBezTo>
                  <a:pt x="7721" y="15740"/>
                  <a:pt x="7606" y="15111"/>
                  <a:pt x="7570" y="14870"/>
                </a:cubicBezTo>
                <a:cubicBezTo>
                  <a:pt x="7534" y="14633"/>
                  <a:pt x="7521" y="14398"/>
                  <a:pt x="7498" y="14162"/>
                </a:cubicBezTo>
                <a:cubicBezTo>
                  <a:pt x="7464" y="13684"/>
                  <a:pt x="7435" y="13212"/>
                  <a:pt x="7413" y="12734"/>
                </a:cubicBezTo>
                <a:cubicBezTo>
                  <a:pt x="7378" y="11692"/>
                  <a:pt x="7336" y="10606"/>
                  <a:pt x="7442" y="9570"/>
                </a:cubicBezTo>
                <a:close/>
                <a:moveTo>
                  <a:pt x="9418" y="0"/>
                </a:moveTo>
                <a:cubicBezTo>
                  <a:pt x="9388" y="0"/>
                  <a:pt x="9357" y="17"/>
                  <a:pt x="9341" y="45"/>
                </a:cubicBezTo>
                <a:cubicBezTo>
                  <a:pt x="8835" y="938"/>
                  <a:pt x="8513" y="1937"/>
                  <a:pt x="8355" y="2951"/>
                </a:cubicBezTo>
                <a:cubicBezTo>
                  <a:pt x="8285" y="3407"/>
                  <a:pt x="8249" y="3872"/>
                  <a:pt x="8256" y="4336"/>
                </a:cubicBezTo>
                <a:cubicBezTo>
                  <a:pt x="8256" y="4622"/>
                  <a:pt x="8278" y="4907"/>
                  <a:pt x="8263" y="5193"/>
                </a:cubicBezTo>
                <a:cubicBezTo>
                  <a:pt x="8263" y="5279"/>
                  <a:pt x="8249" y="5322"/>
                  <a:pt x="8249" y="5365"/>
                </a:cubicBezTo>
                <a:lnTo>
                  <a:pt x="8235" y="5365"/>
                </a:lnTo>
                <a:lnTo>
                  <a:pt x="8235" y="5329"/>
                </a:lnTo>
                <a:cubicBezTo>
                  <a:pt x="7999" y="4357"/>
                  <a:pt x="7593" y="3387"/>
                  <a:pt x="7164" y="2487"/>
                </a:cubicBezTo>
                <a:cubicBezTo>
                  <a:pt x="6955" y="2054"/>
                  <a:pt x="6584" y="985"/>
                  <a:pt x="5983" y="985"/>
                </a:cubicBezTo>
                <a:cubicBezTo>
                  <a:pt x="5967" y="985"/>
                  <a:pt x="5951" y="986"/>
                  <a:pt x="5935" y="987"/>
                </a:cubicBezTo>
                <a:cubicBezTo>
                  <a:pt x="5899" y="994"/>
                  <a:pt x="5863" y="1015"/>
                  <a:pt x="5856" y="1051"/>
                </a:cubicBezTo>
                <a:cubicBezTo>
                  <a:pt x="5735" y="1765"/>
                  <a:pt x="6021" y="2530"/>
                  <a:pt x="6264" y="3186"/>
                </a:cubicBezTo>
                <a:cubicBezTo>
                  <a:pt x="6571" y="4007"/>
                  <a:pt x="6950" y="4821"/>
                  <a:pt x="7378" y="5586"/>
                </a:cubicBezTo>
                <a:cubicBezTo>
                  <a:pt x="7320" y="5615"/>
                  <a:pt x="7264" y="5651"/>
                  <a:pt x="7214" y="5678"/>
                </a:cubicBezTo>
                <a:cubicBezTo>
                  <a:pt x="6449" y="4521"/>
                  <a:pt x="5656" y="3371"/>
                  <a:pt x="4857" y="2237"/>
                </a:cubicBezTo>
                <a:cubicBezTo>
                  <a:pt x="4528" y="1772"/>
                  <a:pt x="4179" y="1315"/>
                  <a:pt x="3743" y="938"/>
                </a:cubicBezTo>
                <a:cubicBezTo>
                  <a:pt x="3604" y="816"/>
                  <a:pt x="3262" y="478"/>
                  <a:pt x="3000" y="478"/>
                </a:cubicBezTo>
                <a:cubicBezTo>
                  <a:pt x="2951" y="478"/>
                  <a:pt x="2905" y="489"/>
                  <a:pt x="2864" y="516"/>
                </a:cubicBezTo>
                <a:cubicBezTo>
                  <a:pt x="2043" y="1066"/>
                  <a:pt x="5056" y="4264"/>
                  <a:pt x="6335" y="5579"/>
                </a:cubicBezTo>
                <a:cubicBezTo>
                  <a:pt x="5699" y="5150"/>
                  <a:pt x="4979" y="4778"/>
                  <a:pt x="4285" y="4544"/>
                </a:cubicBezTo>
                <a:cubicBezTo>
                  <a:pt x="3865" y="4400"/>
                  <a:pt x="3421" y="4300"/>
                  <a:pt x="2972" y="4264"/>
                </a:cubicBezTo>
                <a:cubicBezTo>
                  <a:pt x="2819" y="4249"/>
                  <a:pt x="2582" y="4204"/>
                  <a:pt x="2365" y="4204"/>
                </a:cubicBezTo>
                <a:cubicBezTo>
                  <a:pt x="2195" y="4204"/>
                  <a:pt x="2038" y="4231"/>
                  <a:pt x="1944" y="4322"/>
                </a:cubicBezTo>
                <a:cubicBezTo>
                  <a:pt x="1928" y="4336"/>
                  <a:pt x="1921" y="4372"/>
                  <a:pt x="1928" y="4393"/>
                </a:cubicBezTo>
                <a:cubicBezTo>
                  <a:pt x="2165" y="5035"/>
                  <a:pt x="3085" y="5464"/>
                  <a:pt x="3678" y="5694"/>
                </a:cubicBezTo>
                <a:cubicBezTo>
                  <a:pt x="4578" y="6043"/>
                  <a:pt x="5543" y="6172"/>
                  <a:pt x="6443" y="6521"/>
                </a:cubicBezTo>
                <a:lnTo>
                  <a:pt x="6449" y="6521"/>
                </a:lnTo>
                <a:cubicBezTo>
                  <a:pt x="6436" y="6542"/>
                  <a:pt x="6427" y="6557"/>
                  <a:pt x="6420" y="6578"/>
                </a:cubicBezTo>
                <a:cubicBezTo>
                  <a:pt x="5772" y="6429"/>
                  <a:pt x="5043" y="6353"/>
                  <a:pt x="4325" y="6353"/>
                </a:cubicBezTo>
                <a:cubicBezTo>
                  <a:pt x="3768" y="6353"/>
                  <a:pt x="3217" y="6399"/>
                  <a:pt x="2715" y="6492"/>
                </a:cubicBezTo>
                <a:cubicBezTo>
                  <a:pt x="2014" y="6628"/>
                  <a:pt x="1457" y="7006"/>
                  <a:pt x="801" y="7264"/>
                </a:cubicBezTo>
                <a:cubicBezTo>
                  <a:pt x="543" y="7365"/>
                  <a:pt x="187" y="7507"/>
                  <a:pt x="79" y="7800"/>
                </a:cubicBezTo>
                <a:cubicBezTo>
                  <a:pt x="0" y="8021"/>
                  <a:pt x="122" y="8213"/>
                  <a:pt x="336" y="8285"/>
                </a:cubicBezTo>
                <a:cubicBezTo>
                  <a:pt x="398" y="8305"/>
                  <a:pt x="465" y="8313"/>
                  <a:pt x="533" y="8313"/>
                </a:cubicBezTo>
                <a:cubicBezTo>
                  <a:pt x="732" y="8313"/>
                  <a:pt x="948" y="8249"/>
                  <a:pt x="1130" y="8249"/>
                </a:cubicBezTo>
                <a:cubicBezTo>
                  <a:pt x="1493" y="8242"/>
                  <a:pt x="1851" y="8249"/>
                  <a:pt x="2208" y="8199"/>
                </a:cubicBezTo>
                <a:cubicBezTo>
                  <a:pt x="3460" y="8020"/>
                  <a:pt x="4651" y="7535"/>
                  <a:pt x="5919" y="7535"/>
                </a:cubicBezTo>
                <a:cubicBezTo>
                  <a:pt x="6010" y="7535"/>
                  <a:pt x="6101" y="7538"/>
                  <a:pt x="6192" y="7543"/>
                </a:cubicBezTo>
                <a:lnTo>
                  <a:pt x="6192" y="7635"/>
                </a:lnTo>
                <a:cubicBezTo>
                  <a:pt x="4986" y="7827"/>
                  <a:pt x="3822" y="8120"/>
                  <a:pt x="2693" y="8614"/>
                </a:cubicBezTo>
                <a:cubicBezTo>
                  <a:pt x="2172" y="8842"/>
                  <a:pt x="1637" y="9092"/>
                  <a:pt x="1172" y="9421"/>
                </a:cubicBezTo>
                <a:cubicBezTo>
                  <a:pt x="915" y="9606"/>
                  <a:pt x="358" y="9999"/>
                  <a:pt x="401" y="10378"/>
                </a:cubicBezTo>
                <a:cubicBezTo>
                  <a:pt x="434" y="10616"/>
                  <a:pt x="663" y="10680"/>
                  <a:pt x="870" y="10680"/>
                </a:cubicBezTo>
                <a:cubicBezTo>
                  <a:pt x="893" y="10680"/>
                  <a:pt x="914" y="10679"/>
                  <a:pt x="936" y="10678"/>
                </a:cubicBezTo>
                <a:cubicBezTo>
                  <a:pt x="1486" y="10635"/>
                  <a:pt x="2086" y="10342"/>
                  <a:pt x="2614" y="10163"/>
                </a:cubicBezTo>
                <a:cubicBezTo>
                  <a:pt x="3922" y="9713"/>
                  <a:pt x="5236" y="9221"/>
                  <a:pt x="6492" y="8635"/>
                </a:cubicBezTo>
                <a:cubicBezTo>
                  <a:pt x="6499" y="8657"/>
                  <a:pt x="6513" y="8677"/>
                  <a:pt x="6521" y="8693"/>
                </a:cubicBezTo>
                <a:cubicBezTo>
                  <a:pt x="5356" y="9514"/>
                  <a:pt x="4192" y="10342"/>
                  <a:pt x="3051" y="11205"/>
                </a:cubicBezTo>
                <a:cubicBezTo>
                  <a:pt x="2600" y="11548"/>
                  <a:pt x="2151" y="11913"/>
                  <a:pt x="1793" y="12355"/>
                </a:cubicBezTo>
                <a:cubicBezTo>
                  <a:pt x="1637" y="12549"/>
                  <a:pt x="1215" y="12991"/>
                  <a:pt x="1394" y="13255"/>
                </a:cubicBezTo>
                <a:cubicBezTo>
                  <a:pt x="1455" y="13345"/>
                  <a:pt x="1549" y="13386"/>
                  <a:pt x="1669" y="13386"/>
                </a:cubicBezTo>
                <a:cubicBezTo>
                  <a:pt x="2709" y="13386"/>
                  <a:pt x="5704" y="10288"/>
                  <a:pt x="6614" y="9327"/>
                </a:cubicBezTo>
                <a:lnTo>
                  <a:pt x="6614" y="9327"/>
                </a:lnTo>
                <a:cubicBezTo>
                  <a:pt x="6060" y="10599"/>
                  <a:pt x="3972" y="15506"/>
                  <a:pt x="5477" y="15506"/>
                </a:cubicBezTo>
                <a:cubicBezTo>
                  <a:pt x="5485" y="15506"/>
                  <a:pt x="5492" y="15506"/>
                  <a:pt x="5500" y="15506"/>
                </a:cubicBezTo>
                <a:cubicBezTo>
                  <a:pt x="5879" y="15497"/>
                  <a:pt x="6064" y="15098"/>
                  <a:pt x="6150" y="14784"/>
                </a:cubicBezTo>
                <a:cubicBezTo>
                  <a:pt x="6335" y="14155"/>
                  <a:pt x="6357" y="13483"/>
                  <a:pt x="6492" y="12841"/>
                </a:cubicBezTo>
                <a:cubicBezTo>
                  <a:pt x="6707" y="11792"/>
                  <a:pt x="7178" y="10813"/>
                  <a:pt x="7234" y="9749"/>
                </a:cubicBezTo>
                <a:lnTo>
                  <a:pt x="7234" y="9749"/>
                </a:lnTo>
                <a:cubicBezTo>
                  <a:pt x="7257" y="10984"/>
                  <a:pt x="7185" y="12213"/>
                  <a:pt x="7264" y="13449"/>
                </a:cubicBezTo>
                <a:cubicBezTo>
                  <a:pt x="7300" y="14040"/>
                  <a:pt x="7300" y="14662"/>
                  <a:pt x="7456" y="15233"/>
                </a:cubicBezTo>
                <a:cubicBezTo>
                  <a:pt x="7526" y="15484"/>
                  <a:pt x="7779" y="16150"/>
                  <a:pt x="8137" y="16150"/>
                </a:cubicBezTo>
                <a:cubicBezTo>
                  <a:pt x="8146" y="16150"/>
                  <a:pt x="8154" y="16149"/>
                  <a:pt x="8163" y="16148"/>
                </a:cubicBezTo>
                <a:cubicBezTo>
                  <a:pt x="8842" y="16076"/>
                  <a:pt x="8549" y="14112"/>
                  <a:pt x="8535" y="13756"/>
                </a:cubicBezTo>
                <a:cubicBezTo>
                  <a:pt x="8484" y="12441"/>
                  <a:pt x="8420" y="11049"/>
                  <a:pt x="8091" y="9771"/>
                </a:cubicBezTo>
                <a:lnTo>
                  <a:pt x="8091" y="9771"/>
                </a:lnTo>
                <a:cubicBezTo>
                  <a:pt x="8114" y="9778"/>
                  <a:pt x="8127" y="9778"/>
                  <a:pt x="8141" y="9778"/>
                </a:cubicBezTo>
                <a:cubicBezTo>
                  <a:pt x="8177" y="9785"/>
                  <a:pt x="8206" y="9792"/>
                  <a:pt x="8235" y="9798"/>
                </a:cubicBezTo>
                <a:cubicBezTo>
                  <a:pt x="8549" y="11163"/>
                  <a:pt x="9034" y="12484"/>
                  <a:pt x="9663" y="13740"/>
                </a:cubicBezTo>
                <a:cubicBezTo>
                  <a:pt x="9941" y="14290"/>
                  <a:pt x="10220" y="14926"/>
                  <a:pt x="10678" y="15355"/>
                </a:cubicBezTo>
                <a:cubicBezTo>
                  <a:pt x="10841" y="15512"/>
                  <a:pt x="11171" y="15981"/>
                  <a:pt x="11477" y="15981"/>
                </a:cubicBezTo>
                <a:cubicBezTo>
                  <a:pt x="11530" y="15981"/>
                  <a:pt x="11583" y="15967"/>
                  <a:pt x="11634" y="15934"/>
                </a:cubicBezTo>
                <a:cubicBezTo>
                  <a:pt x="11855" y="15790"/>
                  <a:pt x="11805" y="15427"/>
                  <a:pt x="11756" y="15206"/>
                </a:cubicBezTo>
                <a:cubicBezTo>
                  <a:pt x="11612" y="14584"/>
                  <a:pt x="11235" y="13948"/>
                  <a:pt x="10969" y="13370"/>
                </a:cubicBezTo>
                <a:cubicBezTo>
                  <a:pt x="10385" y="12085"/>
                  <a:pt x="9706" y="10878"/>
                  <a:pt x="8941" y="9692"/>
                </a:cubicBezTo>
                <a:cubicBezTo>
                  <a:pt x="9049" y="9636"/>
                  <a:pt x="9156" y="9564"/>
                  <a:pt x="9248" y="9485"/>
                </a:cubicBezTo>
                <a:cubicBezTo>
                  <a:pt x="10098" y="10606"/>
                  <a:pt x="10948" y="11720"/>
                  <a:pt x="11835" y="12813"/>
                </a:cubicBezTo>
                <a:cubicBezTo>
                  <a:pt x="12191" y="13255"/>
                  <a:pt x="12570" y="13691"/>
                  <a:pt x="13019" y="14033"/>
                </a:cubicBezTo>
                <a:cubicBezTo>
                  <a:pt x="13183" y="14157"/>
                  <a:pt x="13513" y="14455"/>
                  <a:pt x="13773" y="14455"/>
                </a:cubicBezTo>
                <a:cubicBezTo>
                  <a:pt x="13831" y="14455"/>
                  <a:pt x="13886" y="14440"/>
                  <a:pt x="13934" y="14405"/>
                </a:cubicBezTo>
                <a:cubicBezTo>
                  <a:pt x="14854" y="13740"/>
                  <a:pt x="10319" y="9749"/>
                  <a:pt x="9634" y="9135"/>
                </a:cubicBezTo>
                <a:cubicBezTo>
                  <a:pt x="9792" y="8971"/>
                  <a:pt x="9927" y="8785"/>
                  <a:pt x="10035" y="8592"/>
                </a:cubicBezTo>
                <a:cubicBezTo>
                  <a:pt x="11098" y="9428"/>
                  <a:pt x="12134" y="10328"/>
                  <a:pt x="13269" y="11070"/>
                </a:cubicBezTo>
                <a:cubicBezTo>
                  <a:pt x="13720" y="11370"/>
                  <a:pt x="14205" y="11627"/>
                  <a:pt x="14733" y="11769"/>
                </a:cubicBezTo>
                <a:cubicBezTo>
                  <a:pt x="14863" y="11801"/>
                  <a:pt x="15130" y="11882"/>
                  <a:pt x="15356" y="11882"/>
                </a:cubicBezTo>
                <a:cubicBezTo>
                  <a:pt x="15500" y="11882"/>
                  <a:pt x="15627" y="11849"/>
                  <a:pt x="15691" y="11749"/>
                </a:cubicBezTo>
                <a:cubicBezTo>
                  <a:pt x="15854" y="11492"/>
                  <a:pt x="15434" y="11099"/>
                  <a:pt x="15297" y="10942"/>
                </a:cubicBezTo>
                <a:cubicBezTo>
                  <a:pt x="14854" y="10434"/>
                  <a:pt x="14340" y="10006"/>
                  <a:pt x="13783" y="9627"/>
                </a:cubicBezTo>
                <a:cubicBezTo>
                  <a:pt x="12712" y="8914"/>
                  <a:pt x="11492" y="8414"/>
                  <a:pt x="10283" y="7965"/>
                </a:cubicBezTo>
                <a:cubicBezTo>
                  <a:pt x="10319" y="7836"/>
                  <a:pt x="10335" y="7699"/>
                  <a:pt x="10342" y="7563"/>
                </a:cubicBezTo>
                <a:lnTo>
                  <a:pt x="10349" y="7563"/>
                </a:lnTo>
                <a:cubicBezTo>
                  <a:pt x="11905" y="7821"/>
                  <a:pt x="13463" y="8222"/>
                  <a:pt x="15033" y="8350"/>
                </a:cubicBezTo>
                <a:cubicBezTo>
                  <a:pt x="15411" y="8384"/>
                  <a:pt x="15797" y="8342"/>
                  <a:pt x="16169" y="8436"/>
                </a:cubicBezTo>
                <a:cubicBezTo>
                  <a:pt x="16385" y="8488"/>
                  <a:pt x="16596" y="8588"/>
                  <a:pt x="16823" y="8588"/>
                </a:cubicBezTo>
                <a:cubicBezTo>
                  <a:pt x="16873" y="8588"/>
                  <a:pt x="16924" y="8583"/>
                  <a:pt x="16976" y="8571"/>
                </a:cubicBezTo>
                <a:cubicBezTo>
                  <a:pt x="17240" y="8506"/>
                  <a:pt x="17475" y="8278"/>
                  <a:pt x="17411" y="7985"/>
                </a:cubicBezTo>
                <a:cubicBezTo>
                  <a:pt x="17333" y="7635"/>
                  <a:pt x="16890" y="7500"/>
                  <a:pt x="16597" y="7407"/>
                </a:cubicBezTo>
                <a:cubicBezTo>
                  <a:pt x="15982" y="7200"/>
                  <a:pt x="15382" y="6993"/>
                  <a:pt x="14740" y="6893"/>
                </a:cubicBezTo>
                <a:cubicBezTo>
                  <a:pt x="14134" y="6795"/>
                  <a:pt x="13517" y="6754"/>
                  <a:pt x="12897" y="6754"/>
                </a:cubicBezTo>
                <a:cubicBezTo>
                  <a:pt x="12026" y="6754"/>
                  <a:pt x="11150" y="6836"/>
                  <a:pt x="10299" y="6957"/>
                </a:cubicBezTo>
                <a:cubicBezTo>
                  <a:pt x="10292" y="6943"/>
                  <a:pt x="10292" y="6936"/>
                  <a:pt x="10292" y="6928"/>
                </a:cubicBezTo>
                <a:cubicBezTo>
                  <a:pt x="11413" y="6578"/>
                  <a:pt x="12527" y="6179"/>
                  <a:pt x="13648" y="5807"/>
                </a:cubicBezTo>
                <a:cubicBezTo>
                  <a:pt x="13919" y="5714"/>
                  <a:pt x="15375" y="5229"/>
                  <a:pt x="14890" y="4715"/>
                </a:cubicBezTo>
                <a:cubicBezTo>
                  <a:pt x="14813" y="4635"/>
                  <a:pt x="14654" y="4611"/>
                  <a:pt x="14486" y="4611"/>
                </a:cubicBezTo>
                <a:cubicBezTo>
                  <a:pt x="14295" y="4611"/>
                  <a:pt x="14093" y="4642"/>
                  <a:pt x="13991" y="4657"/>
                </a:cubicBezTo>
                <a:cubicBezTo>
                  <a:pt x="13562" y="4722"/>
                  <a:pt x="13147" y="4880"/>
                  <a:pt x="12741" y="5029"/>
                </a:cubicBezTo>
                <a:cubicBezTo>
                  <a:pt x="11799" y="5394"/>
                  <a:pt x="10834" y="5736"/>
                  <a:pt x="9920" y="6185"/>
                </a:cubicBezTo>
                <a:cubicBezTo>
                  <a:pt x="9913" y="6172"/>
                  <a:pt x="9906" y="6165"/>
                  <a:pt x="9898" y="6156"/>
                </a:cubicBezTo>
                <a:cubicBezTo>
                  <a:pt x="11149" y="5394"/>
                  <a:pt x="12419" y="4643"/>
                  <a:pt x="13626" y="3822"/>
                </a:cubicBezTo>
                <a:cubicBezTo>
                  <a:pt x="14162" y="3457"/>
                  <a:pt x="14676" y="3037"/>
                  <a:pt x="15125" y="2573"/>
                </a:cubicBezTo>
                <a:cubicBezTo>
                  <a:pt x="15276" y="2415"/>
                  <a:pt x="15639" y="2108"/>
                  <a:pt x="15497" y="1851"/>
                </a:cubicBezTo>
                <a:cubicBezTo>
                  <a:pt x="15438" y="1747"/>
                  <a:pt x="15346" y="1708"/>
                  <a:pt x="15240" y="1708"/>
                </a:cubicBezTo>
                <a:cubicBezTo>
                  <a:pt x="14975" y="1708"/>
                  <a:pt x="14622" y="1951"/>
                  <a:pt x="14469" y="2022"/>
                </a:cubicBezTo>
                <a:cubicBezTo>
                  <a:pt x="13848" y="2300"/>
                  <a:pt x="13283" y="2629"/>
                  <a:pt x="12748" y="3058"/>
                </a:cubicBezTo>
                <a:cubicBezTo>
                  <a:pt x="11848" y="3772"/>
                  <a:pt x="10962" y="4514"/>
                  <a:pt x="10098" y="5279"/>
                </a:cubicBezTo>
                <a:cubicBezTo>
                  <a:pt x="11027" y="3971"/>
                  <a:pt x="12863" y="1251"/>
                  <a:pt x="12241" y="980"/>
                </a:cubicBezTo>
                <a:cubicBezTo>
                  <a:pt x="12211" y="967"/>
                  <a:pt x="12180" y="961"/>
                  <a:pt x="12150" y="961"/>
                </a:cubicBezTo>
                <a:cubicBezTo>
                  <a:pt x="11950" y="961"/>
                  <a:pt x="11751" y="1218"/>
                  <a:pt x="11634" y="1330"/>
                </a:cubicBezTo>
                <a:cubicBezTo>
                  <a:pt x="11235" y="1736"/>
                  <a:pt x="10856" y="2151"/>
                  <a:pt x="10527" y="2622"/>
                </a:cubicBezTo>
                <a:cubicBezTo>
                  <a:pt x="9920" y="3500"/>
                  <a:pt x="9413" y="4537"/>
                  <a:pt x="9228" y="5599"/>
                </a:cubicBezTo>
                <a:cubicBezTo>
                  <a:pt x="9192" y="5579"/>
                  <a:pt x="9163" y="5565"/>
                  <a:pt x="9127" y="5550"/>
                </a:cubicBezTo>
                <a:cubicBezTo>
                  <a:pt x="9505" y="4643"/>
                  <a:pt x="9692" y="3658"/>
                  <a:pt x="9778" y="2679"/>
                </a:cubicBezTo>
                <a:cubicBezTo>
                  <a:pt x="9841" y="1822"/>
                  <a:pt x="9941" y="800"/>
                  <a:pt x="9478" y="38"/>
                </a:cubicBezTo>
                <a:cubicBezTo>
                  <a:pt x="9465" y="12"/>
                  <a:pt x="9442" y="0"/>
                  <a:pt x="94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6"/>
          <p:cNvSpPr/>
          <p:nvPr/>
        </p:nvSpPr>
        <p:spPr>
          <a:xfrm>
            <a:off x="-859885" y="-341063"/>
            <a:ext cx="1349353" cy="1429775"/>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6"/>
          <p:cNvSpPr/>
          <p:nvPr/>
        </p:nvSpPr>
        <p:spPr>
          <a:xfrm>
            <a:off x="8499299" y="4646059"/>
            <a:ext cx="1218453" cy="683985"/>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6"/>
          <p:cNvSpPr/>
          <p:nvPr/>
        </p:nvSpPr>
        <p:spPr>
          <a:xfrm>
            <a:off x="6240260" y="-341071"/>
            <a:ext cx="1349348" cy="730007"/>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4" name="Google Shape;444;p16"/>
          <p:cNvGrpSpPr/>
          <p:nvPr/>
        </p:nvGrpSpPr>
        <p:grpSpPr>
          <a:xfrm>
            <a:off x="-140226" y="4125677"/>
            <a:ext cx="1349322" cy="1178509"/>
            <a:chOff x="4174688" y="2867426"/>
            <a:chExt cx="675133" cy="589667"/>
          </a:xfrm>
        </p:grpSpPr>
        <p:sp>
          <p:nvSpPr>
            <p:cNvPr id="445" name="Google Shape;445;p16"/>
            <p:cNvSpPr/>
            <p:nvPr/>
          </p:nvSpPr>
          <p:spPr>
            <a:xfrm>
              <a:off x="4174688" y="2867426"/>
              <a:ext cx="379395" cy="589667"/>
            </a:xfrm>
            <a:custGeom>
              <a:avLst/>
              <a:gdLst/>
              <a:ahLst/>
              <a:cxnLst/>
              <a:rect l="l" t="t" r="r" b="b"/>
              <a:pathLst>
                <a:path w="19288" h="29978" extrusionOk="0">
                  <a:moveTo>
                    <a:pt x="17185" y="522"/>
                  </a:moveTo>
                  <a:lnTo>
                    <a:pt x="17185" y="522"/>
                  </a:lnTo>
                  <a:cubicBezTo>
                    <a:pt x="17270" y="1656"/>
                    <a:pt x="17200" y="2800"/>
                    <a:pt x="17022" y="3927"/>
                  </a:cubicBezTo>
                  <a:cubicBezTo>
                    <a:pt x="16650" y="6191"/>
                    <a:pt x="15849" y="8370"/>
                    <a:pt x="14871" y="10440"/>
                  </a:cubicBezTo>
                  <a:cubicBezTo>
                    <a:pt x="14194" y="11883"/>
                    <a:pt x="13436" y="13311"/>
                    <a:pt x="12487" y="14605"/>
                  </a:cubicBezTo>
                  <a:cubicBezTo>
                    <a:pt x="12593" y="14411"/>
                    <a:pt x="12694" y="14219"/>
                    <a:pt x="12794" y="14026"/>
                  </a:cubicBezTo>
                  <a:cubicBezTo>
                    <a:pt x="14129" y="11383"/>
                    <a:pt x="15150" y="8591"/>
                    <a:pt x="15951" y="5735"/>
                  </a:cubicBezTo>
                  <a:cubicBezTo>
                    <a:pt x="15951" y="5726"/>
                    <a:pt x="15943" y="5722"/>
                    <a:pt x="15936" y="5722"/>
                  </a:cubicBezTo>
                  <a:cubicBezTo>
                    <a:pt x="15932" y="5722"/>
                    <a:pt x="15928" y="5724"/>
                    <a:pt x="15928" y="5727"/>
                  </a:cubicBezTo>
                  <a:cubicBezTo>
                    <a:pt x="15693" y="6514"/>
                    <a:pt x="15428" y="7292"/>
                    <a:pt x="15150" y="8063"/>
                  </a:cubicBezTo>
                  <a:cubicBezTo>
                    <a:pt x="14657" y="9441"/>
                    <a:pt x="14100" y="10805"/>
                    <a:pt x="13493" y="12140"/>
                  </a:cubicBezTo>
                  <a:cubicBezTo>
                    <a:pt x="13200" y="12797"/>
                    <a:pt x="12879" y="13448"/>
                    <a:pt x="12557" y="14098"/>
                  </a:cubicBezTo>
                  <a:cubicBezTo>
                    <a:pt x="12394" y="14418"/>
                    <a:pt x="12230" y="14740"/>
                    <a:pt x="12036" y="15040"/>
                  </a:cubicBezTo>
                  <a:cubicBezTo>
                    <a:pt x="12000" y="15090"/>
                    <a:pt x="11966" y="15140"/>
                    <a:pt x="11937" y="15189"/>
                  </a:cubicBezTo>
                  <a:cubicBezTo>
                    <a:pt x="12171" y="14733"/>
                    <a:pt x="12379" y="14269"/>
                    <a:pt x="12557" y="13791"/>
                  </a:cubicBezTo>
                  <a:cubicBezTo>
                    <a:pt x="12965" y="12661"/>
                    <a:pt x="13236" y="11498"/>
                    <a:pt x="13529" y="10341"/>
                  </a:cubicBezTo>
                  <a:cubicBezTo>
                    <a:pt x="13829" y="9177"/>
                    <a:pt x="14178" y="8027"/>
                    <a:pt x="14579" y="6892"/>
                  </a:cubicBezTo>
                  <a:cubicBezTo>
                    <a:pt x="15342" y="4728"/>
                    <a:pt x="16278" y="2628"/>
                    <a:pt x="17185" y="522"/>
                  </a:cubicBezTo>
                  <a:close/>
                  <a:moveTo>
                    <a:pt x="6495" y="3129"/>
                  </a:moveTo>
                  <a:lnTo>
                    <a:pt x="6495" y="3129"/>
                  </a:lnTo>
                  <a:cubicBezTo>
                    <a:pt x="7609" y="3499"/>
                    <a:pt x="8523" y="4321"/>
                    <a:pt x="9301" y="5170"/>
                  </a:cubicBezTo>
                  <a:cubicBezTo>
                    <a:pt x="10058" y="5999"/>
                    <a:pt x="10730" y="6920"/>
                    <a:pt x="11116" y="7984"/>
                  </a:cubicBezTo>
                  <a:cubicBezTo>
                    <a:pt x="11486" y="8976"/>
                    <a:pt x="11623" y="10034"/>
                    <a:pt x="11666" y="11091"/>
                  </a:cubicBezTo>
                  <a:cubicBezTo>
                    <a:pt x="11729" y="12519"/>
                    <a:pt x="11644" y="14012"/>
                    <a:pt x="11159" y="15354"/>
                  </a:cubicBezTo>
                  <a:cubicBezTo>
                    <a:pt x="11165" y="15325"/>
                    <a:pt x="11165" y="15297"/>
                    <a:pt x="11172" y="15268"/>
                  </a:cubicBezTo>
                  <a:cubicBezTo>
                    <a:pt x="11237" y="14912"/>
                    <a:pt x="11265" y="14547"/>
                    <a:pt x="11272" y="14190"/>
                  </a:cubicBezTo>
                  <a:cubicBezTo>
                    <a:pt x="11287" y="12776"/>
                    <a:pt x="10922" y="11383"/>
                    <a:pt x="10500" y="10041"/>
                  </a:cubicBezTo>
                  <a:cubicBezTo>
                    <a:pt x="10080" y="8676"/>
                    <a:pt x="9551" y="7348"/>
                    <a:pt x="8766" y="6142"/>
                  </a:cubicBezTo>
                  <a:cubicBezTo>
                    <a:pt x="8764" y="6138"/>
                    <a:pt x="8761" y="6136"/>
                    <a:pt x="8757" y="6136"/>
                  </a:cubicBezTo>
                  <a:cubicBezTo>
                    <a:pt x="8749" y="6136"/>
                    <a:pt x="8739" y="6146"/>
                    <a:pt x="8744" y="6155"/>
                  </a:cubicBezTo>
                  <a:cubicBezTo>
                    <a:pt x="9165" y="6849"/>
                    <a:pt x="9501" y="7585"/>
                    <a:pt x="9801" y="8334"/>
                  </a:cubicBezTo>
                  <a:cubicBezTo>
                    <a:pt x="10302" y="9612"/>
                    <a:pt x="10715" y="10970"/>
                    <a:pt x="10929" y="12325"/>
                  </a:cubicBezTo>
                  <a:cubicBezTo>
                    <a:pt x="11037" y="12997"/>
                    <a:pt x="11087" y="13669"/>
                    <a:pt x="11044" y="14348"/>
                  </a:cubicBezTo>
                  <a:cubicBezTo>
                    <a:pt x="11023" y="14675"/>
                    <a:pt x="10980" y="15004"/>
                    <a:pt x="10915" y="15333"/>
                  </a:cubicBezTo>
                  <a:cubicBezTo>
                    <a:pt x="10908" y="15347"/>
                    <a:pt x="10908" y="15354"/>
                    <a:pt x="10901" y="15367"/>
                  </a:cubicBezTo>
                  <a:cubicBezTo>
                    <a:pt x="10895" y="15110"/>
                    <a:pt x="10859" y="14846"/>
                    <a:pt x="10809" y="14589"/>
                  </a:cubicBezTo>
                  <a:cubicBezTo>
                    <a:pt x="10615" y="13626"/>
                    <a:pt x="10209" y="12711"/>
                    <a:pt x="9858" y="11804"/>
                  </a:cubicBezTo>
                  <a:cubicBezTo>
                    <a:pt x="9472" y="10812"/>
                    <a:pt x="9095" y="9827"/>
                    <a:pt x="8716" y="8834"/>
                  </a:cubicBezTo>
                  <a:cubicBezTo>
                    <a:pt x="8331" y="7849"/>
                    <a:pt x="7952" y="6856"/>
                    <a:pt x="7573" y="5871"/>
                  </a:cubicBezTo>
                  <a:cubicBezTo>
                    <a:pt x="7217" y="4956"/>
                    <a:pt x="6874" y="4035"/>
                    <a:pt x="6495" y="3129"/>
                  </a:cubicBezTo>
                  <a:close/>
                  <a:moveTo>
                    <a:pt x="18749" y="9497"/>
                  </a:moveTo>
                  <a:lnTo>
                    <a:pt x="18749" y="9497"/>
                  </a:lnTo>
                  <a:cubicBezTo>
                    <a:pt x="18564" y="10133"/>
                    <a:pt x="18328" y="10733"/>
                    <a:pt x="17999" y="11312"/>
                  </a:cubicBezTo>
                  <a:cubicBezTo>
                    <a:pt x="16679" y="13669"/>
                    <a:pt x="14422" y="15225"/>
                    <a:pt x="11993" y="16296"/>
                  </a:cubicBezTo>
                  <a:cubicBezTo>
                    <a:pt x="12237" y="16175"/>
                    <a:pt x="12471" y="16046"/>
                    <a:pt x="12694" y="15911"/>
                  </a:cubicBezTo>
                  <a:cubicBezTo>
                    <a:pt x="13186" y="15625"/>
                    <a:pt x="13657" y="15290"/>
                    <a:pt x="14100" y="14925"/>
                  </a:cubicBezTo>
                  <a:cubicBezTo>
                    <a:pt x="14986" y="14197"/>
                    <a:pt x="15779" y="13354"/>
                    <a:pt x="16535" y="12483"/>
                  </a:cubicBezTo>
                  <a:cubicBezTo>
                    <a:pt x="16541" y="12477"/>
                    <a:pt x="16533" y="12467"/>
                    <a:pt x="16522" y="12467"/>
                  </a:cubicBezTo>
                  <a:cubicBezTo>
                    <a:pt x="16520" y="12467"/>
                    <a:pt x="16517" y="12468"/>
                    <a:pt x="16514" y="12469"/>
                  </a:cubicBezTo>
                  <a:cubicBezTo>
                    <a:pt x="15728" y="13304"/>
                    <a:pt x="14900" y="14111"/>
                    <a:pt x="13993" y="14819"/>
                  </a:cubicBezTo>
                  <a:cubicBezTo>
                    <a:pt x="13558" y="15153"/>
                    <a:pt x="13100" y="15475"/>
                    <a:pt x="12622" y="15746"/>
                  </a:cubicBezTo>
                  <a:cubicBezTo>
                    <a:pt x="12401" y="15875"/>
                    <a:pt x="12165" y="15996"/>
                    <a:pt x="11937" y="16104"/>
                  </a:cubicBezTo>
                  <a:cubicBezTo>
                    <a:pt x="12144" y="15940"/>
                    <a:pt x="12351" y="15769"/>
                    <a:pt x="12550" y="15582"/>
                  </a:cubicBezTo>
                  <a:cubicBezTo>
                    <a:pt x="13087" y="15097"/>
                    <a:pt x="13585" y="14569"/>
                    <a:pt x="14108" y="14062"/>
                  </a:cubicBezTo>
                  <a:cubicBezTo>
                    <a:pt x="14672" y="13505"/>
                    <a:pt x="15272" y="12977"/>
                    <a:pt x="15865" y="12440"/>
                  </a:cubicBezTo>
                  <a:cubicBezTo>
                    <a:pt x="16885" y="11520"/>
                    <a:pt x="17899" y="10584"/>
                    <a:pt x="18749" y="9497"/>
                  </a:cubicBezTo>
                  <a:close/>
                  <a:moveTo>
                    <a:pt x="11537" y="16490"/>
                  </a:moveTo>
                  <a:cubicBezTo>
                    <a:pt x="11409" y="16547"/>
                    <a:pt x="11280" y="16596"/>
                    <a:pt x="11152" y="16646"/>
                  </a:cubicBezTo>
                  <a:cubicBezTo>
                    <a:pt x="11194" y="16625"/>
                    <a:pt x="11229" y="16596"/>
                    <a:pt x="11265" y="16576"/>
                  </a:cubicBezTo>
                  <a:cubicBezTo>
                    <a:pt x="11357" y="16554"/>
                    <a:pt x="11452" y="16524"/>
                    <a:pt x="11537" y="16490"/>
                  </a:cubicBezTo>
                  <a:close/>
                  <a:moveTo>
                    <a:pt x="5038" y="9098"/>
                  </a:moveTo>
                  <a:lnTo>
                    <a:pt x="5038" y="9098"/>
                  </a:lnTo>
                  <a:cubicBezTo>
                    <a:pt x="5487" y="9840"/>
                    <a:pt x="5859" y="10620"/>
                    <a:pt x="6159" y="11434"/>
                  </a:cubicBezTo>
                  <a:cubicBezTo>
                    <a:pt x="6788" y="13182"/>
                    <a:pt x="7088" y="15061"/>
                    <a:pt x="7253" y="16903"/>
                  </a:cubicBezTo>
                  <a:cubicBezTo>
                    <a:pt x="7395" y="18560"/>
                    <a:pt x="7381" y="20252"/>
                    <a:pt x="7009" y="21880"/>
                  </a:cubicBezTo>
                  <a:cubicBezTo>
                    <a:pt x="6995" y="21639"/>
                    <a:pt x="6953" y="21395"/>
                    <a:pt x="6930" y="21167"/>
                  </a:cubicBezTo>
                  <a:cubicBezTo>
                    <a:pt x="6894" y="20809"/>
                    <a:pt x="6852" y="20459"/>
                    <a:pt x="6816" y="20103"/>
                  </a:cubicBezTo>
                  <a:cubicBezTo>
                    <a:pt x="6738" y="19417"/>
                    <a:pt x="6660" y="18725"/>
                    <a:pt x="6574" y="18039"/>
                  </a:cubicBezTo>
                  <a:cubicBezTo>
                    <a:pt x="6387" y="16646"/>
                    <a:pt x="6159" y="15261"/>
                    <a:pt x="5909" y="13868"/>
                  </a:cubicBezTo>
                  <a:cubicBezTo>
                    <a:pt x="5909" y="13862"/>
                    <a:pt x="5902" y="13858"/>
                    <a:pt x="5895" y="13858"/>
                  </a:cubicBezTo>
                  <a:cubicBezTo>
                    <a:pt x="5886" y="13858"/>
                    <a:pt x="5877" y="13864"/>
                    <a:pt x="5881" y="13876"/>
                  </a:cubicBezTo>
                  <a:cubicBezTo>
                    <a:pt x="6080" y="15261"/>
                    <a:pt x="6245" y="16653"/>
                    <a:pt x="6409" y="18046"/>
                  </a:cubicBezTo>
                  <a:cubicBezTo>
                    <a:pt x="6488" y="18739"/>
                    <a:pt x="6558" y="19424"/>
                    <a:pt x="6630" y="20110"/>
                  </a:cubicBezTo>
                  <a:cubicBezTo>
                    <a:pt x="6666" y="20466"/>
                    <a:pt x="6696" y="20818"/>
                    <a:pt x="6730" y="21174"/>
                  </a:cubicBezTo>
                  <a:cubicBezTo>
                    <a:pt x="6738" y="21310"/>
                    <a:pt x="6745" y="21452"/>
                    <a:pt x="6752" y="21596"/>
                  </a:cubicBezTo>
                  <a:cubicBezTo>
                    <a:pt x="6488" y="20867"/>
                    <a:pt x="6252" y="20132"/>
                    <a:pt x="6060" y="19375"/>
                  </a:cubicBezTo>
                  <a:cubicBezTo>
                    <a:pt x="5609" y="17611"/>
                    <a:pt x="5352" y="15805"/>
                    <a:pt x="5223" y="13990"/>
                  </a:cubicBezTo>
                  <a:cubicBezTo>
                    <a:pt x="5153" y="13069"/>
                    <a:pt x="5117" y="12154"/>
                    <a:pt x="5102" y="11234"/>
                  </a:cubicBezTo>
                  <a:cubicBezTo>
                    <a:pt x="5088" y="10526"/>
                    <a:pt x="5131" y="9806"/>
                    <a:pt x="5038" y="9098"/>
                  </a:cubicBezTo>
                  <a:close/>
                  <a:moveTo>
                    <a:pt x="18806" y="15654"/>
                  </a:moveTo>
                  <a:lnTo>
                    <a:pt x="18806" y="15654"/>
                  </a:lnTo>
                  <a:cubicBezTo>
                    <a:pt x="18292" y="16411"/>
                    <a:pt x="17714" y="17117"/>
                    <a:pt x="17071" y="17767"/>
                  </a:cubicBezTo>
                  <a:cubicBezTo>
                    <a:pt x="15728" y="19117"/>
                    <a:pt x="14136" y="20218"/>
                    <a:pt x="12394" y="20989"/>
                  </a:cubicBezTo>
                  <a:cubicBezTo>
                    <a:pt x="10922" y="21639"/>
                    <a:pt x="9366" y="22038"/>
                    <a:pt x="7767" y="22216"/>
                  </a:cubicBezTo>
                  <a:cubicBezTo>
                    <a:pt x="7981" y="22137"/>
                    <a:pt x="8187" y="22045"/>
                    <a:pt x="8394" y="21959"/>
                  </a:cubicBezTo>
                  <a:cubicBezTo>
                    <a:pt x="8730" y="21817"/>
                    <a:pt x="9059" y="21675"/>
                    <a:pt x="9395" y="21524"/>
                  </a:cubicBezTo>
                  <a:cubicBezTo>
                    <a:pt x="10566" y="21010"/>
                    <a:pt x="11716" y="20466"/>
                    <a:pt x="12836" y="19853"/>
                  </a:cubicBezTo>
                  <a:cubicBezTo>
                    <a:pt x="13980" y="19224"/>
                    <a:pt x="15051" y="18524"/>
                    <a:pt x="16079" y="17724"/>
                  </a:cubicBezTo>
                  <a:lnTo>
                    <a:pt x="16079" y="17724"/>
                  </a:lnTo>
                  <a:cubicBezTo>
                    <a:pt x="15500" y="18146"/>
                    <a:pt x="14886" y="18531"/>
                    <a:pt x="14264" y="18896"/>
                  </a:cubicBezTo>
                  <a:cubicBezTo>
                    <a:pt x="13143" y="19560"/>
                    <a:pt x="11973" y="20139"/>
                    <a:pt x="10787" y="20667"/>
                  </a:cubicBezTo>
                  <a:cubicBezTo>
                    <a:pt x="10194" y="20931"/>
                    <a:pt x="9594" y="21188"/>
                    <a:pt x="8994" y="21438"/>
                  </a:cubicBezTo>
                  <a:cubicBezTo>
                    <a:pt x="8624" y="21596"/>
                    <a:pt x="8229" y="21738"/>
                    <a:pt x="7852" y="21909"/>
                  </a:cubicBezTo>
                  <a:cubicBezTo>
                    <a:pt x="8444" y="21409"/>
                    <a:pt x="9052" y="20924"/>
                    <a:pt x="9673" y="20453"/>
                  </a:cubicBezTo>
                  <a:cubicBezTo>
                    <a:pt x="10430" y="19875"/>
                    <a:pt x="11222" y="19352"/>
                    <a:pt x="12072" y="18917"/>
                  </a:cubicBezTo>
                  <a:cubicBezTo>
                    <a:pt x="12866" y="18504"/>
                    <a:pt x="13693" y="18146"/>
                    <a:pt x="14521" y="17789"/>
                  </a:cubicBezTo>
                  <a:cubicBezTo>
                    <a:pt x="15985" y="17160"/>
                    <a:pt x="17471" y="16540"/>
                    <a:pt x="18806" y="15654"/>
                  </a:cubicBezTo>
                  <a:close/>
                  <a:moveTo>
                    <a:pt x="2003" y="15796"/>
                  </a:moveTo>
                  <a:cubicBezTo>
                    <a:pt x="2325" y="16567"/>
                    <a:pt x="2560" y="17374"/>
                    <a:pt x="2754" y="18175"/>
                  </a:cubicBezTo>
                  <a:cubicBezTo>
                    <a:pt x="3153" y="19832"/>
                    <a:pt x="3317" y="21546"/>
                    <a:pt x="3246" y="23245"/>
                  </a:cubicBezTo>
                  <a:cubicBezTo>
                    <a:pt x="3189" y="24580"/>
                    <a:pt x="2975" y="25937"/>
                    <a:pt x="2467" y="27180"/>
                  </a:cubicBezTo>
                  <a:cubicBezTo>
                    <a:pt x="2497" y="26936"/>
                    <a:pt x="2510" y="26701"/>
                    <a:pt x="2524" y="26458"/>
                  </a:cubicBezTo>
                  <a:cubicBezTo>
                    <a:pt x="2659" y="24216"/>
                    <a:pt x="2368" y="21975"/>
                    <a:pt x="2060" y="19760"/>
                  </a:cubicBezTo>
                  <a:cubicBezTo>
                    <a:pt x="2060" y="19757"/>
                    <a:pt x="2056" y="19755"/>
                    <a:pt x="2053" y="19755"/>
                  </a:cubicBezTo>
                  <a:cubicBezTo>
                    <a:pt x="2049" y="19755"/>
                    <a:pt x="2046" y="19757"/>
                    <a:pt x="2046" y="19760"/>
                  </a:cubicBezTo>
                  <a:cubicBezTo>
                    <a:pt x="2102" y="20381"/>
                    <a:pt x="2154" y="21003"/>
                    <a:pt x="2203" y="21616"/>
                  </a:cubicBezTo>
                  <a:cubicBezTo>
                    <a:pt x="2289" y="22694"/>
                    <a:pt x="2359" y="23781"/>
                    <a:pt x="2353" y="24866"/>
                  </a:cubicBezTo>
                  <a:cubicBezTo>
                    <a:pt x="2353" y="25409"/>
                    <a:pt x="2325" y="25959"/>
                    <a:pt x="2282" y="26501"/>
                  </a:cubicBezTo>
                  <a:cubicBezTo>
                    <a:pt x="2260" y="26773"/>
                    <a:pt x="2239" y="27051"/>
                    <a:pt x="2188" y="27322"/>
                  </a:cubicBezTo>
                  <a:cubicBezTo>
                    <a:pt x="2181" y="27358"/>
                    <a:pt x="2174" y="27394"/>
                    <a:pt x="2167" y="27430"/>
                  </a:cubicBezTo>
                  <a:cubicBezTo>
                    <a:pt x="1996" y="26715"/>
                    <a:pt x="1861" y="25994"/>
                    <a:pt x="1753" y="25274"/>
                  </a:cubicBezTo>
                  <a:cubicBezTo>
                    <a:pt x="1511" y="23652"/>
                    <a:pt x="1417" y="22009"/>
                    <a:pt x="1468" y="20374"/>
                  </a:cubicBezTo>
                  <a:cubicBezTo>
                    <a:pt x="1496" y="19539"/>
                    <a:pt x="1561" y="18710"/>
                    <a:pt x="1660" y="17882"/>
                  </a:cubicBezTo>
                  <a:cubicBezTo>
                    <a:pt x="1746" y="17182"/>
                    <a:pt x="1874" y="16497"/>
                    <a:pt x="2003" y="15796"/>
                  </a:cubicBezTo>
                  <a:close/>
                  <a:moveTo>
                    <a:pt x="14907" y="23637"/>
                  </a:moveTo>
                  <a:lnTo>
                    <a:pt x="14907" y="23637"/>
                  </a:lnTo>
                  <a:cubicBezTo>
                    <a:pt x="14250" y="24288"/>
                    <a:pt x="13543" y="24873"/>
                    <a:pt x="12780" y="25394"/>
                  </a:cubicBezTo>
                  <a:cubicBezTo>
                    <a:pt x="11229" y="26444"/>
                    <a:pt x="9487" y="27202"/>
                    <a:pt x="7666" y="27637"/>
                  </a:cubicBezTo>
                  <a:cubicBezTo>
                    <a:pt x="6507" y="27911"/>
                    <a:pt x="5327" y="28043"/>
                    <a:pt x="4142" y="28043"/>
                  </a:cubicBezTo>
                  <a:cubicBezTo>
                    <a:pt x="3787" y="28043"/>
                    <a:pt x="3430" y="28031"/>
                    <a:pt x="3074" y="28007"/>
                  </a:cubicBezTo>
                  <a:cubicBezTo>
                    <a:pt x="3146" y="27994"/>
                    <a:pt x="3210" y="27980"/>
                    <a:pt x="3282" y="27965"/>
                  </a:cubicBezTo>
                  <a:cubicBezTo>
                    <a:pt x="3617" y="27901"/>
                    <a:pt x="3953" y="27822"/>
                    <a:pt x="4288" y="27750"/>
                  </a:cubicBezTo>
                  <a:cubicBezTo>
                    <a:pt x="6745" y="27186"/>
                    <a:pt x="9152" y="26395"/>
                    <a:pt x="11443" y="25351"/>
                  </a:cubicBezTo>
                  <a:cubicBezTo>
                    <a:pt x="11452" y="25351"/>
                    <a:pt x="11452" y="25344"/>
                    <a:pt x="11443" y="25344"/>
                  </a:cubicBezTo>
                  <a:cubicBezTo>
                    <a:pt x="10787" y="25617"/>
                    <a:pt x="10130" y="25865"/>
                    <a:pt x="9458" y="26102"/>
                  </a:cubicBezTo>
                  <a:cubicBezTo>
                    <a:pt x="8281" y="26516"/>
                    <a:pt x="7088" y="26880"/>
                    <a:pt x="5873" y="27186"/>
                  </a:cubicBezTo>
                  <a:cubicBezTo>
                    <a:pt x="5266" y="27344"/>
                    <a:pt x="4659" y="27480"/>
                    <a:pt x="4046" y="27608"/>
                  </a:cubicBezTo>
                  <a:cubicBezTo>
                    <a:pt x="3739" y="27673"/>
                    <a:pt x="3431" y="27730"/>
                    <a:pt x="3124" y="27779"/>
                  </a:cubicBezTo>
                  <a:cubicBezTo>
                    <a:pt x="3681" y="27450"/>
                    <a:pt x="4245" y="27137"/>
                    <a:pt x="4817" y="26830"/>
                  </a:cubicBezTo>
                  <a:cubicBezTo>
                    <a:pt x="6466" y="25951"/>
                    <a:pt x="8180" y="25238"/>
                    <a:pt x="10008" y="24802"/>
                  </a:cubicBezTo>
                  <a:cubicBezTo>
                    <a:pt x="11644" y="24424"/>
                    <a:pt x="13315" y="24180"/>
                    <a:pt x="14907" y="23637"/>
                  </a:cubicBezTo>
                  <a:close/>
                  <a:moveTo>
                    <a:pt x="17246" y="1"/>
                  </a:moveTo>
                  <a:cubicBezTo>
                    <a:pt x="17211" y="1"/>
                    <a:pt x="17177" y="18"/>
                    <a:pt x="17157" y="57"/>
                  </a:cubicBezTo>
                  <a:cubicBezTo>
                    <a:pt x="16593" y="1286"/>
                    <a:pt x="16050" y="2529"/>
                    <a:pt x="15529" y="3785"/>
                  </a:cubicBezTo>
                  <a:cubicBezTo>
                    <a:pt x="14614" y="5984"/>
                    <a:pt x="13815" y="8227"/>
                    <a:pt x="13229" y="10534"/>
                  </a:cubicBezTo>
                  <a:cubicBezTo>
                    <a:pt x="12737" y="12462"/>
                    <a:pt x="12257" y="14504"/>
                    <a:pt x="11066" y="16118"/>
                  </a:cubicBezTo>
                  <a:cubicBezTo>
                    <a:pt x="11400" y="15390"/>
                    <a:pt x="11601" y="14596"/>
                    <a:pt x="11716" y="13798"/>
                  </a:cubicBezTo>
                  <a:cubicBezTo>
                    <a:pt x="11865" y="12747"/>
                    <a:pt x="11871" y="11669"/>
                    <a:pt x="11794" y="10605"/>
                  </a:cubicBezTo>
                  <a:cubicBezTo>
                    <a:pt x="11716" y="9527"/>
                    <a:pt x="11515" y="8449"/>
                    <a:pt x="11057" y="7463"/>
                  </a:cubicBezTo>
                  <a:cubicBezTo>
                    <a:pt x="10586" y="6435"/>
                    <a:pt x="9866" y="5528"/>
                    <a:pt x="9086" y="4721"/>
                  </a:cubicBezTo>
                  <a:cubicBezTo>
                    <a:pt x="8295" y="3900"/>
                    <a:pt x="7395" y="3214"/>
                    <a:pt x="6317" y="2829"/>
                  </a:cubicBezTo>
                  <a:cubicBezTo>
                    <a:pt x="6307" y="2825"/>
                    <a:pt x="6297" y="2824"/>
                    <a:pt x="6288" y="2824"/>
                  </a:cubicBezTo>
                  <a:cubicBezTo>
                    <a:pt x="6214" y="2824"/>
                    <a:pt x="6156" y="2916"/>
                    <a:pt x="6181" y="2985"/>
                  </a:cubicBezTo>
                  <a:cubicBezTo>
                    <a:pt x="6558" y="4092"/>
                    <a:pt x="7002" y="5185"/>
                    <a:pt x="7424" y="6277"/>
                  </a:cubicBezTo>
                  <a:cubicBezTo>
                    <a:pt x="8159" y="8191"/>
                    <a:pt x="8901" y="10106"/>
                    <a:pt x="9637" y="12019"/>
                  </a:cubicBezTo>
                  <a:cubicBezTo>
                    <a:pt x="10209" y="13505"/>
                    <a:pt x="11159" y="15397"/>
                    <a:pt x="10344" y="16946"/>
                  </a:cubicBezTo>
                  <a:cubicBezTo>
                    <a:pt x="10338" y="16953"/>
                    <a:pt x="10338" y="16961"/>
                    <a:pt x="10329" y="16968"/>
                  </a:cubicBezTo>
                  <a:cubicBezTo>
                    <a:pt x="10322" y="16975"/>
                    <a:pt x="10322" y="16982"/>
                    <a:pt x="10322" y="16989"/>
                  </a:cubicBezTo>
                  <a:cubicBezTo>
                    <a:pt x="10272" y="17068"/>
                    <a:pt x="10223" y="17153"/>
                    <a:pt x="10173" y="17232"/>
                  </a:cubicBezTo>
                  <a:cubicBezTo>
                    <a:pt x="10151" y="17261"/>
                    <a:pt x="10144" y="17289"/>
                    <a:pt x="10151" y="17318"/>
                  </a:cubicBezTo>
                  <a:cubicBezTo>
                    <a:pt x="9679" y="18010"/>
                    <a:pt x="9224" y="18710"/>
                    <a:pt x="8752" y="19404"/>
                  </a:cubicBezTo>
                  <a:cubicBezTo>
                    <a:pt x="8265" y="20110"/>
                    <a:pt x="7787" y="20818"/>
                    <a:pt x="7295" y="21517"/>
                  </a:cubicBezTo>
                  <a:cubicBezTo>
                    <a:pt x="7431" y="20831"/>
                    <a:pt x="7501" y="20132"/>
                    <a:pt x="7530" y="19431"/>
                  </a:cubicBezTo>
                  <a:cubicBezTo>
                    <a:pt x="7602" y="17532"/>
                    <a:pt x="7373" y="15597"/>
                    <a:pt x="6987" y="13739"/>
                  </a:cubicBezTo>
                  <a:cubicBezTo>
                    <a:pt x="6601" y="11897"/>
                    <a:pt x="5967" y="10077"/>
                    <a:pt x="4917" y="8498"/>
                  </a:cubicBezTo>
                  <a:cubicBezTo>
                    <a:pt x="4891" y="8464"/>
                    <a:pt x="4859" y="8450"/>
                    <a:pt x="4826" y="8450"/>
                  </a:cubicBezTo>
                  <a:cubicBezTo>
                    <a:pt x="4758" y="8450"/>
                    <a:pt x="4693" y="8516"/>
                    <a:pt x="4716" y="8598"/>
                  </a:cubicBezTo>
                  <a:cubicBezTo>
                    <a:pt x="4845" y="9105"/>
                    <a:pt x="4860" y="9626"/>
                    <a:pt x="4860" y="10149"/>
                  </a:cubicBezTo>
                  <a:cubicBezTo>
                    <a:pt x="4860" y="10663"/>
                    <a:pt x="4860" y="11177"/>
                    <a:pt x="4874" y="11691"/>
                  </a:cubicBezTo>
                  <a:cubicBezTo>
                    <a:pt x="4953" y="15290"/>
                    <a:pt x="5410" y="18924"/>
                    <a:pt x="6738" y="22288"/>
                  </a:cubicBezTo>
                  <a:cubicBezTo>
                    <a:pt x="6087" y="23188"/>
                    <a:pt x="5424" y="24081"/>
                    <a:pt x="4716" y="24938"/>
                  </a:cubicBezTo>
                  <a:cubicBezTo>
                    <a:pt x="4046" y="25766"/>
                    <a:pt x="3338" y="26580"/>
                    <a:pt x="2603" y="27358"/>
                  </a:cubicBezTo>
                  <a:cubicBezTo>
                    <a:pt x="2846" y="26801"/>
                    <a:pt x="3024" y="26216"/>
                    <a:pt x="3153" y="25623"/>
                  </a:cubicBezTo>
                  <a:cubicBezTo>
                    <a:pt x="3516" y="23916"/>
                    <a:pt x="3532" y="22124"/>
                    <a:pt x="3331" y="20396"/>
                  </a:cubicBezTo>
                  <a:cubicBezTo>
                    <a:pt x="3239" y="19546"/>
                    <a:pt x="3081" y="18696"/>
                    <a:pt x="2867" y="17868"/>
                  </a:cubicBezTo>
                  <a:cubicBezTo>
                    <a:pt x="2653" y="17025"/>
                    <a:pt x="2353" y="16204"/>
                    <a:pt x="2060" y="15390"/>
                  </a:cubicBezTo>
                  <a:cubicBezTo>
                    <a:pt x="2043" y="15338"/>
                    <a:pt x="1999" y="15313"/>
                    <a:pt x="1955" y="15313"/>
                  </a:cubicBezTo>
                  <a:cubicBezTo>
                    <a:pt x="1908" y="15313"/>
                    <a:pt x="1860" y="15342"/>
                    <a:pt x="1845" y="15397"/>
                  </a:cubicBezTo>
                  <a:cubicBezTo>
                    <a:pt x="1604" y="16303"/>
                    <a:pt x="1475" y="17239"/>
                    <a:pt x="1374" y="18168"/>
                  </a:cubicBezTo>
                  <a:cubicBezTo>
                    <a:pt x="1004" y="21431"/>
                    <a:pt x="1225" y="24751"/>
                    <a:pt x="2017" y="27930"/>
                  </a:cubicBezTo>
                  <a:cubicBezTo>
                    <a:pt x="1996" y="27944"/>
                    <a:pt x="1982" y="27965"/>
                    <a:pt x="1982" y="27987"/>
                  </a:cubicBezTo>
                  <a:cubicBezTo>
                    <a:pt x="1347" y="28616"/>
                    <a:pt x="682" y="29207"/>
                    <a:pt x="54" y="29843"/>
                  </a:cubicBezTo>
                  <a:cubicBezTo>
                    <a:pt x="1" y="29896"/>
                    <a:pt x="54" y="29977"/>
                    <a:pt x="118" y="29977"/>
                  </a:cubicBezTo>
                  <a:cubicBezTo>
                    <a:pt x="132" y="29977"/>
                    <a:pt x="146" y="29974"/>
                    <a:pt x="161" y="29965"/>
                  </a:cubicBezTo>
                  <a:cubicBezTo>
                    <a:pt x="682" y="29601"/>
                    <a:pt x="1160" y="29173"/>
                    <a:pt x="1617" y="28736"/>
                  </a:cubicBezTo>
                  <a:cubicBezTo>
                    <a:pt x="1725" y="28636"/>
                    <a:pt x="1832" y="28530"/>
                    <a:pt x="1940" y="28429"/>
                  </a:cubicBezTo>
                  <a:cubicBezTo>
                    <a:pt x="1953" y="28437"/>
                    <a:pt x="1969" y="28441"/>
                    <a:pt x="1986" y="28441"/>
                  </a:cubicBezTo>
                  <a:cubicBezTo>
                    <a:pt x="2003" y="28441"/>
                    <a:pt x="2021" y="28437"/>
                    <a:pt x="2039" y="28429"/>
                  </a:cubicBezTo>
                  <a:cubicBezTo>
                    <a:pt x="2203" y="28330"/>
                    <a:pt x="2368" y="28230"/>
                    <a:pt x="2531" y="28129"/>
                  </a:cubicBezTo>
                  <a:cubicBezTo>
                    <a:pt x="3078" y="28199"/>
                    <a:pt x="3629" y="28232"/>
                    <a:pt x="4182" y="28232"/>
                  </a:cubicBezTo>
                  <a:cubicBezTo>
                    <a:pt x="4531" y="28232"/>
                    <a:pt x="4881" y="28219"/>
                    <a:pt x="5230" y="28194"/>
                  </a:cubicBezTo>
                  <a:cubicBezTo>
                    <a:pt x="7138" y="28066"/>
                    <a:pt x="9023" y="27565"/>
                    <a:pt x="10751" y="26758"/>
                  </a:cubicBezTo>
                  <a:cubicBezTo>
                    <a:pt x="12464" y="25951"/>
                    <a:pt x="14050" y="24845"/>
                    <a:pt x="15342" y="23466"/>
                  </a:cubicBezTo>
                  <a:cubicBezTo>
                    <a:pt x="15399" y="23404"/>
                    <a:pt x="15351" y="23303"/>
                    <a:pt x="15276" y="23303"/>
                  </a:cubicBezTo>
                  <a:cubicBezTo>
                    <a:pt x="15265" y="23303"/>
                    <a:pt x="15254" y="23305"/>
                    <a:pt x="15243" y="23310"/>
                  </a:cubicBezTo>
                  <a:cubicBezTo>
                    <a:pt x="14279" y="23688"/>
                    <a:pt x="13279" y="23923"/>
                    <a:pt x="12266" y="24137"/>
                  </a:cubicBezTo>
                  <a:cubicBezTo>
                    <a:pt x="11380" y="24331"/>
                    <a:pt x="10480" y="24494"/>
                    <a:pt x="9594" y="24717"/>
                  </a:cubicBezTo>
                  <a:cubicBezTo>
                    <a:pt x="8687" y="24945"/>
                    <a:pt x="7810" y="25245"/>
                    <a:pt x="6944" y="25608"/>
                  </a:cubicBezTo>
                  <a:cubicBezTo>
                    <a:pt x="5438" y="26237"/>
                    <a:pt x="4003" y="27030"/>
                    <a:pt x="2596" y="27865"/>
                  </a:cubicBezTo>
                  <a:cubicBezTo>
                    <a:pt x="2560" y="27872"/>
                    <a:pt x="2524" y="27879"/>
                    <a:pt x="2488" y="27887"/>
                  </a:cubicBezTo>
                  <a:cubicBezTo>
                    <a:pt x="2653" y="27723"/>
                    <a:pt x="2810" y="27552"/>
                    <a:pt x="2975" y="27387"/>
                  </a:cubicBezTo>
                  <a:cubicBezTo>
                    <a:pt x="3081" y="27272"/>
                    <a:pt x="3182" y="27159"/>
                    <a:pt x="3288" y="27044"/>
                  </a:cubicBezTo>
                  <a:cubicBezTo>
                    <a:pt x="3431" y="26893"/>
                    <a:pt x="3568" y="26744"/>
                    <a:pt x="3710" y="26587"/>
                  </a:cubicBezTo>
                  <a:cubicBezTo>
                    <a:pt x="3845" y="26431"/>
                    <a:pt x="3981" y="26273"/>
                    <a:pt x="4116" y="26115"/>
                  </a:cubicBezTo>
                  <a:cubicBezTo>
                    <a:pt x="4253" y="25959"/>
                    <a:pt x="4389" y="25802"/>
                    <a:pt x="4524" y="25644"/>
                  </a:cubicBezTo>
                  <a:cubicBezTo>
                    <a:pt x="4653" y="25488"/>
                    <a:pt x="4788" y="25323"/>
                    <a:pt x="4917" y="25166"/>
                  </a:cubicBezTo>
                  <a:cubicBezTo>
                    <a:pt x="5052" y="25001"/>
                    <a:pt x="5180" y="24845"/>
                    <a:pt x="5309" y="24681"/>
                  </a:cubicBezTo>
                  <a:cubicBezTo>
                    <a:pt x="5438" y="24516"/>
                    <a:pt x="5566" y="24352"/>
                    <a:pt x="5688" y="24187"/>
                  </a:cubicBezTo>
                  <a:cubicBezTo>
                    <a:pt x="5816" y="24023"/>
                    <a:pt x="5945" y="23860"/>
                    <a:pt x="6067" y="23695"/>
                  </a:cubicBezTo>
                  <a:cubicBezTo>
                    <a:pt x="6195" y="23531"/>
                    <a:pt x="6317" y="23359"/>
                    <a:pt x="6438" y="23195"/>
                  </a:cubicBezTo>
                  <a:cubicBezTo>
                    <a:pt x="6502" y="23109"/>
                    <a:pt x="6567" y="23023"/>
                    <a:pt x="6624" y="22945"/>
                  </a:cubicBezTo>
                  <a:cubicBezTo>
                    <a:pt x="6653" y="22902"/>
                    <a:pt x="6687" y="22859"/>
                    <a:pt x="6716" y="22816"/>
                  </a:cubicBezTo>
                  <a:cubicBezTo>
                    <a:pt x="6745" y="22773"/>
                    <a:pt x="6766" y="22737"/>
                    <a:pt x="6802" y="22703"/>
                  </a:cubicBezTo>
                  <a:cubicBezTo>
                    <a:pt x="6858" y="22631"/>
                    <a:pt x="6930" y="22581"/>
                    <a:pt x="7016" y="22538"/>
                  </a:cubicBezTo>
                  <a:cubicBezTo>
                    <a:pt x="7052" y="22523"/>
                    <a:pt x="7088" y="22509"/>
                    <a:pt x="7124" y="22496"/>
                  </a:cubicBezTo>
                  <a:cubicBezTo>
                    <a:pt x="7131" y="22489"/>
                    <a:pt x="7145" y="22480"/>
                    <a:pt x="7158" y="22480"/>
                  </a:cubicBezTo>
                  <a:cubicBezTo>
                    <a:pt x="7217" y="22473"/>
                    <a:pt x="7280" y="22473"/>
                    <a:pt x="7345" y="22473"/>
                  </a:cubicBezTo>
                  <a:cubicBezTo>
                    <a:pt x="8281" y="22424"/>
                    <a:pt x="9208" y="22266"/>
                    <a:pt x="10108" y="22031"/>
                  </a:cubicBezTo>
                  <a:cubicBezTo>
                    <a:pt x="11986" y="21537"/>
                    <a:pt x="13765" y="20681"/>
                    <a:pt x="15328" y="19539"/>
                  </a:cubicBezTo>
                  <a:cubicBezTo>
                    <a:pt x="16885" y="18396"/>
                    <a:pt x="18221" y="16975"/>
                    <a:pt x="19241" y="15340"/>
                  </a:cubicBezTo>
                  <a:cubicBezTo>
                    <a:pt x="19287" y="15272"/>
                    <a:pt x="19225" y="15194"/>
                    <a:pt x="19157" y="15194"/>
                  </a:cubicBezTo>
                  <a:cubicBezTo>
                    <a:pt x="19140" y="15194"/>
                    <a:pt x="19122" y="15200"/>
                    <a:pt x="19106" y="15212"/>
                  </a:cubicBezTo>
                  <a:cubicBezTo>
                    <a:pt x="18278" y="15811"/>
                    <a:pt x="17385" y="16310"/>
                    <a:pt x="16456" y="16747"/>
                  </a:cubicBezTo>
                  <a:cubicBezTo>
                    <a:pt x="14850" y="17510"/>
                    <a:pt x="13179" y="18125"/>
                    <a:pt x="11614" y="18975"/>
                  </a:cubicBezTo>
                  <a:cubicBezTo>
                    <a:pt x="9979" y="19860"/>
                    <a:pt x="8516" y="21052"/>
                    <a:pt x="7115" y="22266"/>
                  </a:cubicBezTo>
                  <a:lnTo>
                    <a:pt x="7115" y="22252"/>
                  </a:lnTo>
                  <a:cubicBezTo>
                    <a:pt x="7167" y="22196"/>
                    <a:pt x="7210" y="22130"/>
                    <a:pt x="7253" y="22074"/>
                  </a:cubicBezTo>
                  <a:cubicBezTo>
                    <a:pt x="8324" y="20561"/>
                    <a:pt x="9344" y="18996"/>
                    <a:pt x="10302" y="17404"/>
                  </a:cubicBezTo>
                  <a:cubicBezTo>
                    <a:pt x="10329" y="17397"/>
                    <a:pt x="10365" y="17381"/>
                    <a:pt x="10387" y="17347"/>
                  </a:cubicBezTo>
                  <a:cubicBezTo>
                    <a:pt x="10451" y="17253"/>
                    <a:pt x="10516" y="17153"/>
                    <a:pt x="10566" y="17054"/>
                  </a:cubicBezTo>
                  <a:cubicBezTo>
                    <a:pt x="10615" y="17004"/>
                    <a:pt x="10665" y="16946"/>
                    <a:pt x="10715" y="16896"/>
                  </a:cubicBezTo>
                  <a:lnTo>
                    <a:pt x="10730" y="16896"/>
                  </a:lnTo>
                  <a:cubicBezTo>
                    <a:pt x="11580" y="16625"/>
                    <a:pt x="12415" y="16296"/>
                    <a:pt x="13208" y="15890"/>
                  </a:cubicBezTo>
                  <a:cubicBezTo>
                    <a:pt x="14622" y="15176"/>
                    <a:pt x="15928" y="14233"/>
                    <a:pt x="16970" y="13033"/>
                  </a:cubicBezTo>
                  <a:cubicBezTo>
                    <a:pt x="17978" y="11890"/>
                    <a:pt x="18799" y="10469"/>
                    <a:pt x="19128" y="8970"/>
                  </a:cubicBezTo>
                  <a:cubicBezTo>
                    <a:pt x="19151" y="8880"/>
                    <a:pt x="19085" y="8830"/>
                    <a:pt x="19016" y="8830"/>
                  </a:cubicBezTo>
                  <a:cubicBezTo>
                    <a:pt x="18975" y="8830"/>
                    <a:pt x="18933" y="8847"/>
                    <a:pt x="18907" y="8884"/>
                  </a:cubicBezTo>
                  <a:cubicBezTo>
                    <a:pt x="18400" y="9605"/>
                    <a:pt x="17814" y="10269"/>
                    <a:pt x="17193" y="10891"/>
                  </a:cubicBezTo>
                  <a:cubicBezTo>
                    <a:pt x="16113" y="11969"/>
                    <a:pt x="14943" y="12941"/>
                    <a:pt x="13865" y="14012"/>
                  </a:cubicBezTo>
                  <a:cubicBezTo>
                    <a:pt x="13021" y="14846"/>
                    <a:pt x="12201" y="15762"/>
                    <a:pt x="11186" y="16404"/>
                  </a:cubicBezTo>
                  <a:cubicBezTo>
                    <a:pt x="12065" y="15532"/>
                    <a:pt x="12807" y="14540"/>
                    <a:pt x="13457" y="13491"/>
                  </a:cubicBezTo>
                  <a:cubicBezTo>
                    <a:pt x="14122" y="12404"/>
                    <a:pt x="14699" y="11263"/>
                    <a:pt x="15229" y="10106"/>
                  </a:cubicBezTo>
                  <a:cubicBezTo>
                    <a:pt x="15707" y="9048"/>
                    <a:pt x="16136" y="7977"/>
                    <a:pt x="16485" y="6870"/>
                  </a:cubicBezTo>
                  <a:cubicBezTo>
                    <a:pt x="17185" y="4685"/>
                    <a:pt x="17543" y="2393"/>
                    <a:pt x="17356" y="100"/>
                  </a:cubicBezTo>
                  <a:cubicBezTo>
                    <a:pt x="17352" y="40"/>
                    <a:pt x="17298" y="1"/>
                    <a:pt x="17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6"/>
            <p:cNvSpPr/>
            <p:nvPr/>
          </p:nvSpPr>
          <p:spPr>
            <a:xfrm>
              <a:off x="4443793" y="3122565"/>
              <a:ext cx="405064" cy="228349"/>
            </a:xfrm>
            <a:custGeom>
              <a:avLst/>
              <a:gdLst/>
              <a:ahLst/>
              <a:cxnLst/>
              <a:rect l="l" t="t" r="r" b="b"/>
              <a:pathLst>
                <a:path w="20593" h="11609" extrusionOk="0">
                  <a:moveTo>
                    <a:pt x="19603" y="236"/>
                  </a:moveTo>
                  <a:cubicBezTo>
                    <a:pt x="19923" y="236"/>
                    <a:pt x="20161" y="358"/>
                    <a:pt x="20058" y="804"/>
                  </a:cubicBezTo>
                  <a:cubicBezTo>
                    <a:pt x="19993" y="1077"/>
                    <a:pt x="19772" y="1368"/>
                    <a:pt x="19623" y="1612"/>
                  </a:cubicBezTo>
                  <a:cubicBezTo>
                    <a:pt x="18908" y="2775"/>
                    <a:pt x="17873" y="3618"/>
                    <a:pt x="16700" y="4282"/>
                  </a:cubicBezTo>
                  <a:cubicBezTo>
                    <a:pt x="15622" y="4897"/>
                    <a:pt x="14438" y="5533"/>
                    <a:pt x="13259" y="5896"/>
                  </a:cubicBezTo>
                  <a:cubicBezTo>
                    <a:pt x="11832" y="6347"/>
                    <a:pt x="10368" y="6669"/>
                    <a:pt x="8925" y="7068"/>
                  </a:cubicBezTo>
                  <a:lnTo>
                    <a:pt x="8925" y="7068"/>
                  </a:lnTo>
                  <a:cubicBezTo>
                    <a:pt x="10629" y="4270"/>
                    <a:pt x="13203" y="2625"/>
                    <a:pt x="16179" y="1348"/>
                  </a:cubicBezTo>
                  <a:cubicBezTo>
                    <a:pt x="17023" y="983"/>
                    <a:pt x="17916" y="554"/>
                    <a:pt x="18822" y="362"/>
                  </a:cubicBezTo>
                  <a:cubicBezTo>
                    <a:pt x="19049" y="312"/>
                    <a:pt x="19352" y="236"/>
                    <a:pt x="19603" y="236"/>
                  </a:cubicBezTo>
                  <a:close/>
                  <a:moveTo>
                    <a:pt x="19581" y="0"/>
                  </a:moveTo>
                  <a:cubicBezTo>
                    <a:pt x="18791" y="0"/>
                    <a:pt x="18034" y="281"/>
                    <a:pt x="17266" y="590"/>
                  </a:cubicBezTo>
                  <a:cubicBezTo>
                    <a:pt x="16051" y="1077"/>
                    <a:pt x="14844" y="1591"/>
                    <a:pt x="13694" y="2211"/>
                  </a:cubicBezTo>
                  <a:cubicBezTo>
                    <a:pt x="11522" y="3384"/>
                    <a:pt x="9759" y="5027"/>
                    <a:pt x="8531" y="7180"/>
                  </a:cubicBezTo>
                  <a:lnTo>
                    <a:pt x="8531" y="7180"/>
                  </a:lnTo>
                  <a:cubicBezTo>
                    <a:pt x="5515" y="8062"/>
                    <a:pt x="2799" y="9714"/>
                    <a:pt x="134" y="11338"/>
                  </a:cubicBezTo>
                  <a:cubicBezTo>
                    <a:pt x="0" y="11416"/>
                    <a:pt x="82" y="11608"/>
                    <a:pt x="207" y="11608"/>
                  </a:cubicBezTo>
                  <a:cubicBezTo>
                    <a:pt x="229" y="11608"/>
                    <a:pt x="252" y="11602"/>
                    <a:pt x="276" y="11588"/>
                  </a:cubicBezTo>
                  <a:cubicBezTo>
                    <a:pt x="2369" y="10310"/>
                    <a:pt x="4475" y="9017"/>
                    <a:pt x="6760" y="8104"/>
                  </a:cubicBezTo>
                  <a:cubicBezTo>
                    <a:pt x="8938" y="7225"/>
                    <a:pt x="11281" y="6861"/>
                    <a:pt x="13509" y="6117"/>
                  </a:cubicBezTo>
                  <a:cubicBezTo>
                    <a:pt x="16486" y="5132"/>
                    <a:pt x="19393" y="3325"/>
                    <a:pt x="20565" y="306"/>
                  </a:cubicBezTo>
                  <a:cubicBezTo>
                    <a:pt x="20593" y="234"/>
                    <a:pt x="20536" y="148"/>
                    <a:pt x="20464" y="126"/>
                  </a:cubicBezTo>
                  <a:cubicBezTo>
                    <a:pt x="20164" y="38"/>
                    <a:pt x="19870" y="0"/>
                    <a:pt x="19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6"/>
            <p:cNvSpPr/>
            <p:nvPr/>
          </p:nvSpPr>
          <p:spPr>
            <a:xfrm>
              <a:off x="4565472" y="3030273"/>
              <a:ext cx="133225" cy="255041"/>
            </a:xfrm>
            <a:custGeom>
              <a:avLst/>
              <a:gdLst/>
              <a:ahLst/>
              <a:cxnLst/>
              <a:rect l="l" t="t" r="r" b="b"/>
              <a:pathLst>
                <a:path w="6773" h="12966" extrusionOk="0">
                  <a:moveTo>
                    <a:pt x="5941" y="498"/>
                  </a:moveTo>
                  <a:cubicBezTo>
                    <a:pt x="6030" y="498"/>
                    <a:pt x="6060" y="584"/>
                    <a:pt x="6117" y="855"/>
                  </a:cubicBezTo>
                  <a:cubicBezTo>
                    <a:pt x="6259" y="1512"/>
                    <a:pt x="6074" y="2326"/>
                    <a:pt x="5909" y="2961"/>
                  </a:cubicBezTo>
                  <a:cubicBezTo>
                    <a:pt x="5560" y="4261"/>
                    <a:pt x="4910" y="5453"/>
                    <a:pt x="4252" y="6626"/>
                  </a:cubicBezTo>
                  <a:cubicBezTo>
                    <a:pt x="3155" y="8586"/>
                    <a:pt x="2034" y="10546"/>
                    <a:pt x="537" y="12222"/>
                  </a:cubicBezTo>
                  <a:lnTo>
                    <a:pt x="537" y="12222"/>
                  </a:lnTo>
                  <a:cubicBezTo>
                    <a:pt x="1087" y="10395"/>
                    <a:pt x="860" y="8446"/>
                    <a:pt x="1325" y="6583"/>
                  </a:cubicBezTo>
                  <a:cubicBezTo>
                    <a:pt x="1875" y="4418"/>
                    <a:pt x="3174" y="2461"/>
                    <a:pt x="4937" y="1098"/>
                  </a:cubicBezTo>
                  <a:cubicBezTo>
                    <a:pt x="5138" y="948"/>
                    <a:pt x="5445" y="661"/>
                    <a:pt x="5681" y="576"/>
                  </a:cubicBezTo>
                  <a:cubicBezTo>
                    <a:pt x="5805" y="532"/>
                    <a:pt x="5885" y="498"/>
                    <a:pt x="5941" y="498"/>
                  </a:cubicBezTo>
                  <a:close/>
                  <a:moveTo>
                    <a:pt x="6138" y="1"/>
                  </a:moveTo>
                  <a:cubicBezTo>
                    <a:pt x="6114" y="1"/>
                    <a:pt x="6089" y="7"/>
                    <a:pt x="6067" y="19"/>
                  </a:cubicBezTo>
                  <a:cubicBezTo>
                    <a:pt x="4060" y="1148"/>
                    <a:pt x="2468" y="2889"/>
                    <a:pt x="1559" y="5018"/>
                  </a:cubicBezTo>
                  <a:cubicBezTo>
                    <a:pt x="488" y="7503"/>
                    <a:pt x="1097" y="10288"/>
                    <a:pt x="53" y="12744"/>
                  </a:cubicBezTo>
                  <a:cubicBezTo>
                    <a:pt x="52" y="12746"/>
                    <a:pt x="51" y="12748"/>
                    <a:pt x="51" y="12750"/>
                  </a:cubicBezTo>
                  <a:lnTo>
                    <a:pt x="51" y="12750"/>
                  </a:lnTo>
                  <a:cubicBezTo>
                    <a:pt x="0" y="12841"/>
                    <a:pt x="69" y="12945"/>
                    <a:pt x="155" y="12960"/>
                  </a:cubicBezTo>
                  <a:lnTo>
                    <a:pt x="155" y="12960"/>
                  </a:lnTo>
                  <a:cubicBezTo>
                    <a:pt x="167" y="12963"/>
                    <a:pt x="179" y="12965"/>
                    <a:pt x="192" y="12965"/>
                  </a:cubicBezTo>
                  <a:cubicBezTo>
                    <a:pt x="231" y="12965"/>
                    <a:pt x="269" y="12945"/>
                    <a:pt x="292" y="12897"/>
                  </a:cubicBezTo>
                  <a:lnTo>
                    <a:pt x="292" y="12897"/>
                  </a:lnTo>
                  <a:cubicBezTo>
                    <a:pt x="2039" y="11101"/>
                    <a:pt x="3286" y="8939"/>
                    <a:pt x="4495" y="6768"/>
                  </a:cubicBezTo>
                  <a:cubicBezTo>
                    <a:pt x="5645" y="4718"/>
                    <a:pt x="6773" y="2519"/>
                    <a:pt x="6281" y="104"/>
                  </a:cubicBezTo>
                  <a:cubicBezTo>
                    <a:pt x="6265" y="38"/>
                    <a:pt x="6202" y="1"/>
                    <a:pt x="6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6"/>
            <p:cNvSpPr/>
            <p:nvPr/>
          </p:nvSpPr>
          <p:spPr>
            <a:xfrm>
              <a:off x="4571097" y="3041131"/>
              <a:ext cx="111332" cy="238695"/>
            </a:xfrm>
            <a:custGeom>
              <a:avLst/>
              <a:gdLst/>
              <a:ahLst/>
              <a:cxnLst/>
              <a:rect l="l" t="t" r="r" b="b"/>
              <a:pathLst>
                <a:path w="5660" h="12135" extrusionOk="0">
                  <a:moveTo>
                    <a:pt x="5484" y="0"/>
                  </a:moveTo>
                  <a:cubicBezTo>
                    <a:pt x="5427" y="0"/>
                    <a:pt x="5369" y="29"/>
                    <a:pt x="5344" y="96"/>
                  </a:cubicBezTo>
                  <a:cubicBezTo>
                    <a:pt x="4552" y="2166"/>
                    <a:pt x="3059" y="3859"/>
                    <a:pt x="2139" y="5866"/>
                  </a:cubicBezTo>
                  <a:cubicBezTo>
                    <a:pt x="1224" y="7837"/>
                    <a:pt x="802" y="9937"/>
                    <a:pt x="39" y="11964"/>
                  </a:cubicBezTo>
                  <a:cubicBezTo>
                    <a:pt x="0" y="12067"/>
                    <a:pt x="85" y="12134"/>
                    <a:pt x="173" y="12134"/>
                  </a:cubicBezTo>
                  <a:cubicBezTo>
                    <a:pt x="232" y="12134"/>
                    <a:pt x="292" y="12105"/>
                    <a:pt x="317" y="12036"/>
                  </a:cubicBezTo>
                  <a:cubicBezTo>
                    <a:pt x="1160" y="9793"/>
                    <a:pt x="1596" y="7472"/>
                    <a:pt x="2716" y="5323"/>
                  </a:cubicBezTo>
                  <a:cubicBezTo>
                    <a:pt x="3639" y="3573"/>
                    <a:pt x="4909" y="2038"/>
                    <a:pt x="5616" y="175"/>
                  </a:cubicBezTo>
                  <a:cubicBezTo>
                    <a:pt x="5659" y="70"/>
                    <a:pt x="5573" y="0"/>
                    <a:pt x="54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6"/>
            <p:cNvSpPr/>
            <p:nvPr/>
          </p:nvSpPr>
          <p:spPr>
            <a:xfrm>
              <a:off x="4611401" y="3124985"/>
              <a:ext cx="238420" cy="143729"/>
            </a:xfrm>
            <a:custGeom>
              <a:avLst/>
              <a:gdLst/>
              <a:ahLst/>
              <a:cxnLst/>
              <a:rect l="l" t="t" r="r" b="b"/>
              <a:pathLst>
                <a:path w="12121" h="7307" extrusionOk="0">
                  <a:moveTo>
                    <a:pt x="11905" y="0"/>
                  </a:moveTo>
                  <a:cubicBezTo>
                    <a:pt x="11883" y="0"/>
                    <a:pt x="11860" y="6"/>
                    <a:pt x="11837" y="18"/>
                  </a:cubicBezTo>
                  <a:cubicBezTo>
                    <a:pt x="7837" y="2196"/>
                    <a:pt x="3895" y="4481"/>
                    <a:pt x="124" y="7030"/>
                  </a:cubicBezTo>
                  <a:cubicBezTo>
                    <a:pt x="1" y="7119"/>
                    <a:pt x="77" y="7306"/>
                    <a:pt x="193" y="7306"/>
                  </a:cubicBezTo>
                  <a:cubicBezTo>
                    <a:pt x="217" y="7306"/>
                    <a:pt x="242" y="7298"/>
                    <a:pt x="268" y="7280"/>
                  </a:cubicBezTo>
                  <a:cubicBezTo>
                    <a:pt x="4039" y="4731"/>
                    <a:pt x="7981" y="2438"/>
                    <a:pt x="11979" y="268"/>
                  </a:cubicBezTo>
                  <a:cubicBezTo>
                    <a:pt x="12120" y="195"/>
                    <a:pt x="12036" y="0"/>
                    <a:pt x="119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6"/>
            <p:cNvSpPr/>
            <p:nvPr/>
          </p:nvSpPr>
          <p:spPr>
            <a:xfrm>
              <a:off x="4564311" y="3278981"/>
              <a:ext cx="228782" cy="99766"/>
            </a:xfrm>
            <a:custGeom>
              <a:avLst/>
              <a:gdLst/>
              <a:ahLst/>
              <a:cxnLst/>
              <a:rect l="l" t="t" r="r" b="b"/>
              <a:pathLst>
                <a:path w="11631" h="5072" extrusionOk="0">
                  <a:moveTo>
                    <a:pt x="352" y="308"/>
                  </a:moveTo>
                  <a:cubicBezTo>
                    <a:pt x="2481" y="527"/>
                    <a:pt x="4648" y="500"/>
                    <a:pt x="6746" y="966"/>
                  </a:cubicBezTo>
                  <a:cubicBezTo>
                    <a:pt x="7668" y="1172"/>
                    <a:pt x="8575" y="1465"/>
                    <a:pt x="9410" y="1915"/>
                  </a:cubicBezTo>
                  <a:cubicBezTo>
                    <a:pt x="9860" y="2150"/>
                    <a:pt x="10296" y="2436"/>
                    <a:pt x="10688" y="2765"/>
                  </a:cubicBezTo>
                  <a:cubicBezTo>
                    <a:pt x="10774" y="2836"/>
                    <a:pt x="11139" y="3086"/>
                    <a:pt x="11153" y="3194"/>
                  </a:cubicBezTo>
                  <a:cubicBezTo>
                    <a:pt x="11182" y="3458"/>
                    <a:pt x="10659" y="3735"/>
                    <a:pt x="10488" y="3828"/>
                  </a:cubicBezTo>
                  <a:cubicBezTo>
                    <a:pt x="9412" y="4393"/>
                    <a:pt x="7818" y="4817"/>
                    <a:pt x="6371" y="4817"/>
                  </a:cubicBezTo>
                  <a:cubicBezTo>
                    <a:pt x="5676" y="4817"/>
                    <a:pt x="5015" y="4720"/>
                    <a:pt x="4462" y="4493"/>
                  </a:cubicBezTo>
                  <a:cubicBezTo>
                    <a:pt x="2746" y="3797"/>
                    <a:pt x="952" y="2105"/>
                    <a:pt x="352" y="308"/>
                  </a:cubicBezTo>
                  <a:close/>
                  <a:moveTo>
                    <a:pt x="142" y="0"/>
                  </a:moveTo>
                  <a:cubicBezTo>
                    <a:pt x="83" y="0"/>
                    <a:pt x="45" y="32"/>
                    <a:pt x="27" y="74"/>
                  </a:cubicBezTo>
                  <a:lnTo>
                    <a:pt x="27" y="74"/>
                  </a:lnTo>
                  <a:cubicBezTo>
                    <a:pt x="8" y="104"/>
                    <a:pt x="0" y="142"/>
                    <a:pt x="12" y="186"/>
                  </a:cubicBezTo>
                  <a:cubicBezTo>
                    <a:pt x="333" y="1315"/>
                    <a:pt x="991" y="2215"/>
                    <a:pt x="1848" y="3000"/>
                  </a:cubicBezTo>
                  <a:cubicBezTo>
                    <a:pt x="2705" y="3785"/>
                    <a:pt x="3697" y="4642"/>
                    <a:pt x="4847" y="4935"/>
                  </a:cubicBezTo>
                  <a:cubicBezTo>
                    <a:pt x="5235" y="5033"/>
                    <a:pt x="5642" y="5071"/>
                    <a:pt x="6055" y="5071"/>
                  </a:cubicBezTo>
                  <a:cubicBezTo>
                    <a:pt x="6823" y="5071"/>
                    <a:pt x="7612" y="4939"/>
                    <a:pt x="8332" y="4814"/>
                  </a:cubicBezTo>
                  <a:cubicBezTo>
                    <a:pt x="9531" y="4599"/>
                    <a:pt x="10625" y="4207"/>
                    <a:pt x="11567" y="3422"/>
                  </a:cubicBezTo>
                  <a:cubicBezTo>
                    <a:pt x="11631" y="3372"/>
                    <a:pt x="11617" y="3271"/>
                    <a:pt x="11567" y="3221"/>
                  </a:cubicBezTo>
                  <a:cubicBezTo>
                    <a:pt x="8638" y="66"/>
                    <a:pt x="4069" y="429"/>
                    <a:pt x="155" y="1"/>
                  </a:cubicBezTo>
                  <a:cubicBezTo>
                    <a:pt x="150" y="1"/>
                    <a:pt x="146" y="0"/>
                    <a:pt x="1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6"/>
            <p:cNvSpPr/>
            <p:nvPr/>
          </p:nvSpPr>
          <p:spPr>
            <a:xfrm>
              <a:off x="4566554" y="3278765"/>
              <a:ext cx="226815" cy="71579"/>
            </a:xfrm>
            <a:custGeom>
              <a:avLst/>
              <a:gdLst/>
              <a:ahLst/>
              <a:cxnLst/>
              <a:rect l="l" t="t" r="r" b="b"/>
              <a:pathLst>
                <a:path w="11531" h="3639" extrusionOk="0">
                  <a:moveTo>
                    <a:pt x="198" y="1"/>
                  </a:moveTo>
                  <a:cubicBezTo>
                    <a:pt x="99" y="1"/>
                    <a:pt x="1" y="103"/>
                    <a:pt x="70" y="212"/>
                  </a:cubicBezTo>
                  <a:cubicBezTo>
                    <a:pt x="934" y="1697"/>
                    <a:pt x="3055" y="2290"/>
                    <a:pt x="4598" y="2768"/>
                  </a:cubicBezTo>
                  <a:cubicBezTo>
                    <a:pt x="6489" y="3355"/>
                    <a:pt x="8450" y="3638"/>
                    <a:pt x="10424" y="3638"/>
                  </a:cubicBezTo>
                  <a:cubicBezTo>
                    <a:pt x="10731" y="3638"/>
                    <a:pt x="11038" y="3632"/>
                    <a:pt x="11345" y="3618"/>
                  </a:cubicBezTo>
                  <a:cubicBezTo>
                    <a:pt x="11521" y="3611"/>
                    <a:pt x="11530" y="3333"/>
                    <a:pt x="11354" y="3333"/>
                  </a:cubicBezTo>
                  <a:cubicBezTo>
                    <a:pt x="11351" y="3333"/>
                    <a:pt x="11348" y="3333"/>
                    <a:pt x="11345" y="3333"/>
                  </a:cubicBezTo>
                  <a:cubicBezTo>
                    <a:pt x="11041" y="3346"/>
                    <a:pt x="10737" y="3353"/>
                    <a:pt x="10433" y="3353"/>
                  </a:cubicBezTo>
                  <a:cubicBezTo>
                    <a:pt x="8726" y="3353"/>
                    <a:pt x="7030" y="3146"/>
                    <a:pt x="5376" y="2698"/>
                  </a:cubicBezTo>
                  <a:cubicBezTo>
                    <a:pt x="3732" y="2254"/>
                    <a:pt x="1227" y="1633"/>
                    <a:pt x="313" y="68"/>
                  </a:cubicBezTo>
                  <a:cubicBezTo>
                    <a:pt x="284" y="21"/>
                    <a:pt x="241" y="1"/>
                    <a:pt x="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2" name="Google Shape;452;p16"/>
          <p:cNvSpPr/>
          <p:nvPr/>
        </p:nvSpPr>
        <p:spPr>
          <a:xfrm>
            <a:off x="5561375" y="4531517"/>
            <a:ext cx="975547" cy="532231"/>
          </a:xfrm>
          <a:custGeom>
            <a:avLst/>
            <a:gdLst/>
            <a:ahLst/>
            <a:cxnLst/>
            <a:rect l="l" t="t" r="r" b="b"/>
            <a:pathLst>
              <a:path w="29815" h="16265" extrusionOk="0">
                <a:moveTo>
                  <a:pt x="14574" y="206"/>
                </a:moveTo>
                <a:cubicBezTo>
                  <a:pt x="14853" y="206"/>
                  <a:pt x="15127" y="221"/>
                  <a:pt x="15382" y="247"/>
                </a:cubicBezTo>
                <a:cubicBezTo>
                  <a:pt x="17189" y="439"/>
                  <a:pt x="18625" y="1146"/>
                  <a:pt x="19775" y="2416"/>
                </a:cubicBezTo>
                <a:cubicBezTo>
                  <a:pt x="20296" y="2989"/>
                  <a:pt x="20738" y="3553"/>
                  <a:pt x="21117" y="4123"/>
                </a:cubicBezTo>
                <a:cubicBezTo>
                  <a:pt x="21266" y="4353"/>
                  <a:pt x="21367" y="4466"/>
                  <a:pt x="21502" y="4473"/>
                </a:cubicBezTo>
                <a:cubicBezTo>
                  <a:pt x="21645" y="4466"/>
                  <a:pt x="21753" y="4360"/>
                  <a:pt x="21909" y="4146"/>
                </a:cubicBezTo>
                <a:cubicBezTo>
                  <a:pt x="22152" y="3823"/>
                  <a:pt x="22488" y="3602"/>
                  <a:pt x="22930" y="3481"/>
                </a:cubicBezTo>
                <a:cubicBezTo>
                  <a:pt x="23373" y="3362"/>
                  <a:pt x="23778" y="3301"/>
                  <a:pt x="24160" y="3301"/>
                </a:cubicBezTo>
                <a:cubicBezTo>
                  <a:pt x="24531" y="3301"/>
                  <a:pt x="24879" y="3358"/>
                  <a:pt x="25216" y="3474"/>
                </a:cubicBezTo>
                <a:cubicBezTo>
                  <a:pt x="26545" y="3931"/>
                  <a:pt x="27237" y="5030"/>
                  <a:pt x="27073" y="6423"/>
                </a:cubicBezTo>
                <a:cubicBezTo>
                  <a:pt x="27037" y="6710"/>
                  <a:pt x="27023" y="6852"/>
                  <a:pt x="27109" y="6944"/>
                </a:cubicBezTo>
                <a:cubicBezTo>
                  <a:pt x="27187" y="7037"/>
                  <a:pt x="27316" y="7044"/>
                  <a:pt x="27564" y="7044"/>
                </a:cubicBezTo>
                <a:lnTo>
                  <a:pt x="27616" y="7044"/>
                </a:lnTo>
                <a:cubicBezTo>
                  <a:pt x="28708" y="7044"/>
                  <a:pt x="29458" y="7765"/>
                  <a:pt x="29544" y="8895"/>
                </a:cubicBezTo>
                <a:cubicBezTo>
                  <a:pt x="29607" y="9772"/>
                  <a:pt x="29301" y="10629"/>
                  <a:pt x="28687" y="11315"/>
                </a:cubicBezTo>
                <a:cubicBezTo>
                  <a:pt x="28051" y="12030"/>
                  <a:pt x="27136" y="12451"/>
                  <a:pt x="26193" y="12485"/>
                </a:cubicBezTo>
                <a:cubicBezTo>
                  <a:pt x="26091" y="12489"/>
                  <a:pt x="25991" y="12492"/>
                  <a:pt x="25891" y="12492"/>
                </a:cubicBezTo>
                <a:cubicBezTo>
                  <a:pt x="24736" y="12492"/>
                  <a:pt x="23739" y="12216"/>
                  <a:pt x="22844" y="11658"/>
                </a:cubicBezTo>
                <a:cubicBezTo>
                  <a:pt x="22831" y="11651"/>
                  <a:pt x="22808" y="11637"/>
                  <a:pt x="22795" y="11622"/>
                </a:cubicBezTo>
                <a:cubicBezTo>
                  <a:pt x="22745" y="11586"/>
                  <a:pt x="22664" y="11529"/>
                  <a:pt x="22568" y="11529"/>
                </a:cubicBezTo>
                <a:cubicBezTo>
                  <a:pt x="22512" y="11529"/>
                  <a:pt x="22451" y="11548"/>
                  <a:pt x="22389" y="11601"/>
                </a:cubicBezTo>
                <a:cubicBezTo>
                  <a:pt x="22251" y="11723"/>
                  <a:pt x="22303" y="11879"/>
                  <a:pt x="22330" y="11971"/>
                </a:cubicBezTo>
                <a:lnTo>
                  <a:pt x="22337" y="12000"/>
                </a:lnTo>
                <a:cubicBezTo>
                  <a:pt x="22574" y="12785"/>
                  <a:pt x="22337" y="13457"/>
                  <a:pt x="21624" y="14050"/>
                </a:cubicBezTo>
                <a:cubicBezTo>
                  <a:pt x="19995" y="15391"/>
                  <a:pt x="18359" y="16056"/>
                  <a:pt x="16666" y="16056"/>
                </a:cubicBezTo>
                <a:cubicBezTo>
                  <a:pt x="16051" y="16056"/>
                  <a:pt x="15428" y="15968"/>
                  <a:pt x="14796" y="15793"/>
                </a:cubicBezTo>
                <a:cubicBezTo>
                  <a:pt x="14033" y="15586"/>
                  <a:pt x="13082" y="15221"/>
                  <a:pt x="12482" y="14321"/>
                </a:cubicBezTo>
                <a:cubicBezTo>
                  <a:pt x="12419" y="14228"/>
                  <a:pt x="12304" y="14136"/>
                  <a:pt x="12191" y="14136"/>
                </a:cubicBezTo>
                <a:cubicBezTo>
                  <a:pt x="12176" y="14136"/>
                  <a:pt x="12162" y="14143"/>
                  <a:pt x="12148" y="14143"/>
                </a:cubicBezTo>
                <a:cubicBezTo>
                  <a:pt x="12090" y="14150"/>
                  <a:pt x="11997" y="14192"/>
                  <a:pt x="11968" y="14350"/>
                </a:cubicBezTo>
                <a:cubicBezTo>
                  <a:pt x="11876" y="14772"/>
                  <a:pt x="11548" y="14885"/>
                  <a:pt x="11197" y="15007"/>
                </a:cubicBezTo>
                <a:lnTo>
                  <a:pt x="11127" y="15036"/>
                </a:lnTo>
                <a:cubicBezTo>
                  <a:pt x="10647" y="15207"/>
                  <a:pt x="10141" y="15294"/>
                  <a:pt x="9613" y="15294"/>
                </a:cubicBezTo>
                <a:cubicBezTo>
                  <a:pt x="9261" y="15294"/>
                  <a:pt x="8898" y="15255"/>
                  <a:pt x="8527" y="15178"/>
                </a:cubicBezTo>
                <a:cubicBezTo>
                  <a:pt x="7462" y="14950"/>
                  <a:pt x="6499" y="14456"/>
                  <a:pt x="5656" y="13701"/>
                </a:cubicBezTo>
                <a:cubicBezTo>
                  <a:pt x="4878" y="12993"/>
                  <a:pt x="4492" y="12280"/>
                  <a:pt x="4463" y="11466"/>
                </a:cubicBezTo>
                <a:cubicBezTo>
                  <a:pt x="4456" y="11301"/>
                  <a:pt x="4413" y="11186"/>
                  <a:pt x="4321" y="11130"/>
                </a:cubicBezTo>
                <a:cubicBezTo>
                  <a:pt x="4277" y="11096"/>
                  <a:pt x="4223" y="11080"/>
                  <a:pt x="4161" y="11080"/>
                </a:cubicBezTo>
                <a:cubicBezTo>
                  <a:pt x="4103" y="11080"/>
                  <a:pt x="4037" y="11095"/>
                  <a:pt x="3964" y="11123"/>
                </a:cubicBezTo>
                <a:cubicBezTo>
                  <a:pt x="3879" y="11150"/>
                  <a:pt x="3800" y="11186"/>
                  <a:pt x="3728" y="11229"/>
                </a:cubicBezTo>
                <a:cubicBezTo>
                  <a:pt x="3671" y="11258"/>
                  <a:pt x="3622" y="11286"/>
                  <a:pt x="3563" y="11308"/>
                </a:cubicBezTo>
                <a:cubicBezTo>
                  <a:pt x="3214" y="11454"/>
                  <a:pt x="2875" y="11524"/>
                  <a:pt x="2554" y="11524"/>
                </a:cubicBezTo>
                <a:cubicBezTo>
                  <a:pt x="1728" y="11524"/>
                  <a:pt x="1029" y="11052"/>
                  <a:pt x="622" y="10172"/>
                </a:cubicBezTo>
                <a:cubicBezTo>
                  <a:pt x="228" y="9315"/>
                  <a:pt x="214" y="8401"/>
                  <a:pt x="564" y="7380"/>
                </a:cubicBezTo>
                <a:cubicBezTo>
                  <a:pt x="794" y="6710"/>
                  <a:pt x="1193" y="6144"/>
                  <a:pt x="1743" y="5709"/>
                </a:cubicBezTo>
                <a:cubicBezTo>
                  <a:pt x="2844" y="4847"/>
                  <a:pt x="4105" y="4409"/>
                  <a:pt x="5499" y="4409"/>
                </a:cubicBezTo>
                <a:cubicBezTo>
                  <a:pt x="5606" y="4409"/>
                  <a:pt x="5713" y="4411"/>
                  <a:pt x="5820" y="4416"/>
                </a:cubicBezTo>
                <a:cubicBezTo>
                  <a:pt x="6391" y="4446"/>
                  <a:pt x="6977" y="4531"/>
                  <a:pt x="7413" y="4996"/>
                </a:cubicBezTo>
                <a:cubicBezTo>
                  <a:pt x="7500" y="5088"/>
                  <a:pt x="7579" y="5109"/>
                  <a:pt x="7638" y="5109"/>
                </a:cubicBezTo>
                <a:cubicBezTo>
                  <a:pt x="7662" y="5109"/>
                  <a:pt x="7682" y="5106"/>
                  <a:pt x="7699" y="5102"/>
                </a:cubicBezTo>
                <a:cubicBezTo>
                  <a:pt x="7762" y="5081"/>
                  <a:pt x="7848" y="5016"/>
                  <a:pt x="7884" y="4831"/>
                </a:cubicBezTo>
                <a:cubicBezTo>
                  <a:pt x="7891" y="4781"/>
                  <a:pt x="7891" y="4730"/>
                  <a:pt x="7891" y="4680"/>
                </a:cubicBezTo>
                <a:lnTo>
                  <a:pt x="7884" y="4631"/>
                </a:lnTo>
                <a:cubicBezTo>
                  <a:pt x="7898" y="3496"/>
                  <a:pt x="8398" y="2567"/>
                  <a:pt x="9420" y="1796"/>
                </a:cubicBezTo>
                <a:cubicBezTo>
                  <a:pt x="10583" y="917"/>
                  <a:pt x="11977" y="425"/>
                  <a:pt x="13797" y="247"/>
                </a:cubicBezTo>
                <a:cubicBezTo>
                  <a:pt x="14054" y="219"/>
                  <a:pt x="14317" y="206"/>
                  <a:pt x="14574" y="206"/>
                </a:cubicBezTo>
                <a:close/>
                <a:moveTo>
                  <a:pt x="14558" y="0"/>
                </a:moveTo>
                <a:cubicBezTo>
                  <a:pt x="14298" y="0"/>
                  <a:pt x="14034" y="13"/>
                  <a:pt x="13776" y="39"/>
                </a:cubicBezTo>
                <a:cubicBezTo>
                  <a:pt x="11912" y="224"/>
                  <a:pt x="10491" y="732"/>
                  <a:pt x="9298" y="1631"/>
                </a:cubicBezTo>
                <a:cubicBezTo>
                  <a:pt x="8234" y="2432"/>
                  <a:pt x="7692" y="3438"/>
                  <a:pt x="7683" y="4631"/>
                </a:cubicBezTo>
                <a:lnTo>
                  <a:pt x="7683" y="4687"/>
                </a:lnTo>
                <a:cubicBezTo>
                  <a:pt x="7683" y="4730"/>
                  <a:pt x="7683" y="4766"/>
                  <a:pt x="7677" y="4802"/>
                </a:cubicBezTo>
                <a:cubicBezTo>
                  <a:pt x="7663" y="4874"/>
                  <a:pt x="7641" y="4901"/>
                  <a:pt x="7634" y="4901"/>
                </a:cubicBezTo>
                <a:cubicBezTo>
                  <a:pt x="7634" y="4901"/>
                  <a:pt x="7606" y="4895"/>
                  <a:pt x="7563" y="4852"/>
                </a:cubicBezTo>
                <a:cubicBezTo>
                  <a:pt x="7077" y="4338"/>
                  <a:pt x="6441" y="4238"/>
                  <a:pt x="5827" y="4209"/>
                </a:cubicBezTo>
                <a:cubicBezTo>
                  <a:pt x="5721" y="4204"/>
                  <a:pt x="5615" y="4202"/>
                  <a:pt x="5510" y="4202"/>
                </a:cubicBezTo>
                <a:cubicBezTo>
                  <a:pt x="4065" y="4202"/>
                  <a:pt x="2759" y="4653"/>
                  <a:pt x="1615" y="5544"/>
                </a:cubicBezTo>
                <a:cubicBezTo>
                  <a:pt x="1035" y="6009"/>
                  <a:pt x="614" y="6602"/>
                  <a:pt x="372" y="7309"/>
                </a:cubicBezTo>
                <a:cubicBezTo>
                  <a:pt x="0" y="8388"/>
                  <a:pt x="22" y="9351"/>
                  <a:pt x="435" y="10257"/>
                </a:cubicBezTo>
                <a:cubicBezTo>
                  <a:pt x="875" y="11210"/>
                  <a:pt x="1658" y="11727"/>
                  <a:pt x="2566" y="11727"/>
                </a:cubicBezTo>
                <a:cubicBezTo>
                  <a:pt x="2910" y="11727"/>
                  <a:pt x="3273" y="11653"/>
                  <a:pt x="3642" y="11500"/>
                </a:cubicBezTo>
                <a:cubicBezTo>
                  <a:pt x="3699" y="11473"/>
                  <a:pt x="3764" y="11443"/>
                  <a:pt x="3820" y="11407"/>
                </a:cubicBezTo>
                <a:cubicBezTo>
                  <a:pt x="3892" y="11371"/>
                  <a:pt x="3964" y="11337"/>
                  <a:pt x="4035" y="11315"/>
                </a:cubicBezTo>
                <a:cubicBezTo>
                  <a:pt x="4082" y="11297"/>
                  <a:pt x="4124" y="11288"/>
                  <a:pt x="4156" y="11288"/>
                </a:cubicBezTo>
                <a:cubicBezTo>
                  <a:pt x="4178" y="11288"/>
                  <a:pt x="4195" y="11292"/>
                  <a:pt x="4206" y="11301"/>
                </a:cubicBezTo>
                <a:cubicBezTo>
                  <a:pt x="4235" y="11322"/>
                  <a:pt x="4256" y="11380"/>
                  <a:pt x="4256" y="11473"/>
                </a:cubicBezTo>
                <a:cubicBezTo>
                  <a:pt x="4292" y="12350"/>
                  <a:pt x="4693" y="13108"/>
                  <a:pt x="5521" y="13850"/>
                </a:cubicBezTo>
                <a:cubicBezTo>
                  <a:pt x="6384" y="14628"/>
                  <a:pt x="7384" y="15142"/>
                  <a:pt x="8484" y="15378"/>
                </a:cubicBezTo>
                <a:cubicBezTo>
                  <a:pt x="8869" y="15458"/>
                  <a:pt x="9246" y="15498"/>
                  <a:pt x="9613" y="15498"/>
                </a:cubicBezTo>
                <a:cubicBezTo>
                  <a:pt x="10165" y="15498"/>
                  <a:pt x="10695" y="15408"/>
                  <a:pt x="11197" y="15228"/>
                </a:cubicBezTo>
                <a:lnTo>
                  <a:pt x="11269" y="15200"/>
                </a:lnTo>
                <a:cubicBezTo>
                  <a:pt x="11634" y="15072"/>
                  <a:pt x="12054" y="14921"/>
                  <a:pt x="12169" y="14393"/>
                </a:cubicBezTo>
                <a:cubicBezTo>
                  <a:pt x="12176" y="14357"/>
                  <a:pt x="12182" y="14350"/>
                  <a:pt x="12182" y="14343"/>
                </a:cubicBezTo>
                <a:cubicBezTo>
                  <a:pt x="12198" y="14343"/>
                  <a:pt x="12261" y="14364"/>
                  <a:pt x="12311" y="14436"/>
                </a:cubicBezTo>
                <a:cubicBezTo>
                  <a:pt x="12954" y="15392"/>
                  <a:pt x="13948" y="15771"/>
                  <a:pt x="14739" y="15992"/>
                </a:cubicBezTo>
                <a:cubicBezTo>
                  <a:pt x="15396" y="16170"/>
                  <a:pt x="16039" y="16265"/>
                  <a:pt x="16668" y="16265"/>
                </a:cubicBezTo>
                <a:cubicBezTo>
                  <a:pt x="18411" y="16265"/>
                  <a:pt x="20082" y="15586"/>
                  <a:pt x="21753" y="14208"/>
                </a:cubicBezTo>
                <a:cubicBezTo>
                  <a:pt x="22531" y="13572"/>
                  <a:pt x="22795" y="12808"/>
                  <a:pt x="22538" y="11937"/>
                </a:cubicBezTo>
                <a:lnTo>
                  <a:pt x="22524" y="11908"/>
                </a:lnTo>
                <a:cubicBezTo>
                  <a:pt x="22495" y="11808"/>
                  <a:pt x="22495" y="11786"/>
                  <a:pt x="22524" y="11757"/>
                </a:cubicBezTo>
                <a:cubicBezTo>
                  <a:pt x="22542" y="11743"/>
                  <a:pt x="22554" y="11735"/>
                  <a:pt x="22570" y="11735"/>
                </a:cubicBezTo>
                <a:cubicBezTo>
                  <a:pt x="22593" y="11735"/>
                  <a:pt x="22621" y="11752"/>
                  <a:pt x="22680" y="11793"/>
                </a:cubicBezTo>
                <a:cubicBezTo>
                  <a:pt x="22695" y="11808"/>
                  <a:pt x="22716" y="11822"/>
                  <a:pt x="22731" y="11829"/>
                </a:cubicBezTo>
                <a:cubicBezTo>
                  <a:pt x="23663" y="12411"/>
                  <a:pt x="24706" y="12698"/>
                  <a:pt x="25909" y="12698"/>
                </a:cubicBezTo>
                <a:cubicBezTo>
                  <a:pt x="26006" y="12698"/>
                  <a:pt x="26103" y="12696"/>
                  <a:pt x="26202" y="12693"/>
                </a:cubicBezTo>
                <a:cubicBezTo>
                  <a:pt x="27201" y="12657"/>
                  <a:pt x="28164" y="12208"/>
                  <a:pt x="28836" y="11450"/>
                </a:cubicBezTo>
                <a:cubicBezTo>
                  <a:pt x="29493" y="10722"/>
                  <a:pt x="29815" y="9808"/>
                  <a:pt x="29750" y="8879"/>
                </a:cubicBezTo>
                <a:cubicBezTo>
                  <a:pt x="29657" y="7637"/>
                  <a:pt x="28822" y="6838"/>
                  <a:pt x="27623" y="6838"/>
                </a:cubicBezTo>
                <a:lnTo>
                  <a:pt x="27616" y="6838"/>
                </a:lnTo>
                <a:cubicBezTo>
                  <a:pt x="27445" y="6838"/>
                  <a:pt x="27287" y="6838"/>
                  <a:pt x="27258" y="6809"/>
                </a:cubicBezTo>
                <a:cubicBezTo>
                  <a:pt x="27237" y="6780"/>
                  <a:pt x="27251" y="6624"/>
                  <a:pt x="27273" y="6453"/>
                </a:cubicBezTo>
                <a:cubicBezTo>
                  <a:pt x="27451" y="4953"/>
                  <a:pt x="26708" y="3767"/>
                  <a:pt x="25280" y="3282"/>
                </a:cubicBezTo>
                <a:cubicBezTo>
                  <a:pt x="24916" y="3157"/>
                  <a:pt x="24542" y="3094"/>
                  <a:pt x="24147" y="3094"/>
                </a:cubicBezTo>
                <a:cubicBezTo>
                  <a:pt x="23752" y="3094"/>
                  <a:pt x="23334" y="3157"/>
                  <a:pt x="22880" y="3282"/>
                </a:cubicBezTo>
                <a:cubicBezTo>
                  <a:pt x="22389" y="3417"/>
                  <a:pt x="22017" y="3659"/>
                  <a:pt x="21746" y="4024"/>
                </a:cubicBezTo>
                <a:cubicBezTo>
                  <a:pt x="21624" y="4188"/>
                  <a:pt x="21545" y="4259"/>
                  <a:pt x="21509" y="4267"/>
                </a:cubicBezTo>
                <a:cubicBezTo>
                  <a:pt x="21453" y="4267"/>
                  <a:pt x="21331" y="4074"/>
                  <a:pt x="21288" y="4010"/>
                </a:cubicBezTo>
                <a:cubicBezTo>
                  <a:pt x="20903" y="3431"/>
                  <a:pt x="20452" y="2860"/>
                  <a:pt x="19924" y="2274"/>
                </a:cubicBezTo>
                <a:cubicBezTo>
                  <a:pt x="18738" y="968"/>
                  <a:pt x="17261" y="240"/>
                  <a:pt x="15404" y="46"/>
                </a:cubicBezTo>
                <a:cubicBezTo>
                  <a:pt x="15139" y="16"/>
                  <a:pt x="14852" y="0"/>
                  <a:pt x="145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
  <p:cSld name="BLANK_1_1_1_1_1_1_1_1">
    <p:spTree>
      <p:nvGrpSpPr>
        <p:cNvPr id="1" name="Shape 738"/>
        <p:cNvGrpSpPr/>
        <p:nvPr/>
      </p:nvGrpSpPr>
      <p:grpSpPr>
        <a:xfrm>
          <a:off x="0" y="0"/>
          <a:ext cx="0" cy="0"/>
          <a:chOff x="0" y="0"/>
          <a:chExt cx="0" cy="0"/>
        </a:xfrm>
      </p:grpSpPr>
      <p:grpSp>
        <p:nvGrpSpPr>
          <p:cNvPr id="739" name="Google Shape;739;p23"/>
          <p:cNvGrpSpPr/>
          <p:nvPr/>
        </p:nvGrpSpPr>
        <p:grpSpPr>
          <a:xfrm rot="-2334434">
            <a:off x="7630097" y="3082451"/>
            <a:ext cx="2013493" cy="2652834"/>
            <a:chOff x="5450897" y="3655524"/>
            <a:chExt cx="455990" cy="600741"/>
          </a:xfrm>
        </p:grpSpPr>
        <p:sp>
          <p:nvSpPr>
            <p:cNvPr id="740" name="Google Shape;740;p23"/>
            <p:cNvSpPr/>
            <p:nvPr/>
          </p:nvSpPr>
          <p:spPr>
            <a:xfrm>
              <a:off x="5450897" y="3772600"/>
              <a:ext cx="327702" cy="476073"/>
            </a:xfrm>
            <a:custGeom>
              <a:avLst/>
              <a:gdLst/>
              <a:ahLst/>
              <a:cxnLst/>
              <a:rect l="l" t="t" r="r" b="b"/>
              <a:pathLst>
                <a:path w="16660" h="24203" extrusionOk="0">
                  <a:moveTo>
                    <a:pt x="16290" y="1"/>
                  </a:moveTo>
                  <a:lnTo>
                    <a:pt x="15803" y="21"/>
                  </a:lnTo>
                  <a:cubicBezTo>
                    <a:pt x="16161" y="8442"/>
                    <a:pt x="11854" y="14440"/>
                    <a:pt x="8176" y="17990"/>
                  </a:cubicBezTo>
                  <a:cubicBezTo>
                    <a:pt x="4184" y="21853"/>
                    <a:pt x="44" y="23738"/>
                    <a:pt x="1" y="23752"/>
                  </a:cubicBezTo>
                  <a:lnTo>
                    <a:pt x="200" y="24202"/>
                  </a:lnTo>
                  <a:cubicBezTo>
                    <a:pt x="243" y="24180"/>
                    <a:pt x="4448" y="22266"/>
                    <a:pt x="8505" y="18353"/>
                  </a:cubicBezTo>
                  <a:cubicBezTo>
                    <a:pt x="12262" y="14733"/>
                    <a:pt x="16660" y="8606"/>
                    <a:pt x="162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3"/>
            <p:cNvSpPr/>
            <p:nvPr/>
          </p:nvSpPr>
          <p:spPr>
            <a:xfrm>
              <a:off x="5490139" y="3972034"/>
              <a:ext cx="151085" cy="235175"/>
            </a:xfrm>
            <a:custGeom>
              <a:avLst/>
              <a:gdLst/>
              <a:ahLst/>
              <a:cxnLst/>
              <a:rect l="l" t="t" r="r" b="b"/>
              <a:pathLst>
                <a:path w="7681" h="11956" extrusionOk="0">
                  <a:moveTo>
                    <a:pt x="3091" y="1"/>
                  </a:moveTo>
                  <a:cubicBezTo>
                    <a:pt x="1" y="1"/>
                    <a:pt x="1554" y="11955"/>
                    <a:pt x="1554" y="11955"/>
                  </a:cubicBezTo>
                  <a:cubicBezTo>
                    <a:pt x="1554" y="11955"/>
                    <a:pt x="7681" y="1873"/>
                    <a:pt x="3739" y="152"/>
                  </a:cubicBezTo>
                  <a:cubicBezTo>
                    <a:pt x="3503" y="49"/>
                    <a:pt x="3288" y="1"/>
                    <a:pt x="30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3"/>
            <p:cNvSpPr/>
            <p:nvPr/>
          </p:nvSpPr>
          <p:spPr>
            <a:xfrm>
              <a:off x="5504144" y="4183349"/>
              <a:ext cx="245344" cy="72917"/>
            </a:xfrm>
            <a:custGeom>
              <a:avLst/>
              <a:gdLst/>
              <a:ahLst/>
              <a:cxnLst/>
              <a:rect l="l" t="t" r="r" b="b"/>
              <a:pathLst>
                <a:path w="12473" h="3707" extrusionOk="0">
                  <a:moveTo>
                    <a:pt x="8509" y="0"/>
                  </a:moveTo>
                  <a:cubicBezTo>
                    <a:pt x="4951" y="0"/>
                    <a:pt x="0" y="1205"/>
                    <a:pt x="0" y="1205"/>
                  </a:cubicBezTo>
                  <a:cubicBezTo>
                    <a:pt x="0" y="1205"/>
                    <a:pt x="5366" y="3707"/>
                    <a:pt x="8951" y="3707"/>
                  </a:cubicBezTo>
                  <a:cubicBezTo>
                    <a:pt x="10428" y="3707"/>
                    <a:pt x="11602" y="3283"/>
                    <a:pt x="11975" y="2085"/>
                  </a:cubicBezTo>
                  <a:cubicBezTo>
                    <a:pt x="12472" y="488"/>
                    <a:pt x="10772" y="0"/>
                    <a:pt x="85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3"/>
            <p:cNvSpPr/>
            <p:nvPr/>
          </p:nvSpPr>
          <p:spPr>
            <a:xfrm>
              <a:off x="5532724" y="3887040"/>
              <a:ext cx="153603" cy="202621"/>
            </a:xfrm>
            <a:custGeom>
              <a:avLst/>
              <a:gdLst/>
              <a:ahLst/>
              <a:cxnLst/>
              <a:rect l="l" t="t" r="r" b="b"/>
              <a:pathLst>
                <a:path w="7809" h="10301" extrusionOk="0">
                  <a:moveTo>
                    <a:pt x="3766" y="1"/>
                  </a:moveTo>
                  <a:cubicBezTo>
                    <a:pt x="1" y="1"/>
                    <a:pt x="5953" y="10300"/>
                    <a:pt x="5953" y="10300"/>
                  </a:cubicBezTo>
                  <a:cubicBezTo>
                    <a:pt x="5953" y="10300"/>
                    <a:pt x="7809" y="181"/>
                    <a:pt x="3860" y="3"/>
                  </a:cubicBezTo>
                  <a:cubicBezTo>
                    <a:pt x="3828" y="2"/>
                    <a:pt x="3797" y="1"/>
                    <a:pt x="37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3"/>
            <p:cNvSpPr/>
            <p:nvPr/>
          </p:nvSpPr>
          <p:spPr>
            <a:xfrm>
              <a:off x="5611444" y="3842094"/>
              <a:ext cx="109719" cy="167628"/>
            </a:xfrm>
            <a:custGeom>
              <a:avLst/>
              <a:gdLst/>
              <a:ahLst/>
              <a:cxnLst/>
              <a:rect l="l" t="t" r="r" b="b"/>
              <a:pathLst>
                <a:path w="5578" h="8522" extrusionOk="0">
                  <a:moveTo>
                    <a:pt x="2695" y="0"/>
                  </a:moveTo>
                  <a:cubicBezTo>
                    <a:pt x="0" y="0"/>
                    <a:pt x="4806" y="8521"/>
                    <a:pt x="4806" y="8521"/>
                  </a:cubicBezTo>
                  <a:cubicBezTo>
                    <a:pt x="4806" y="8521"/>
                    <a:pt x="5577" y="123"/>
                    <a:pt x="2756" y="2"/>
                  </a:cubicBezTo>
                  <a:cubicBezTo>
                    <a:pt x="2735" y="1"/>
                    <a:pt x="2715" y="0"/>
                    <a:pt x="26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3"/>
            <p:cNvSpPr/>
            <p:nvPr/>
          </p:nvSpPr>
          <p:spPr>
            <a:xfrm>
              <a:off x="5652731" y="3766108"/>
              <a:ext cx="109719" cy="167765"/>
            </a:xfrm>
            <a:custGeom>
              <a:avLst/>
              <a:gdLst/>
              <a:ahLst/>
              <a:cxnLst/>
              <a:rect l="l" t="t" r="r" b="b"/>
              <a:pathLst>
                <a:path w="5578" h="8529" extrusionOk="0">
                  <a:moveTo>
                    <a:pt x="2696" y="0"/>
                  </a:moveTo>
                  <a:cubicBezTo>
                    <a:pt x="1" y="0"/>
                    <a:pt x="4807" y="8528"/>
                    <a:pt x="4807" y="8528"/>
                  </a:cubicBezTo>
                  <a:cubicBezTo>
                    <a:pt x="4807" y="8528"/>
                    <a:pt x="5578" y="123"/>
                    <a:pt x="2757" y="2"/>
                  </a:cubicBezTo>
                  <a:cubicBezTo>
                    <a:pt x="2736" y="1"/>
                    <a:pt x="2716" y="0"/>
                    <a:pt x="26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3"/>
            <p:cNvSpPr/>
            <p:nvPr/>
          </p:nvSpPr>
          <p:spPr>
            <a:xfrm>
              <a:off x="5760896" y="3746478"/>
              <a:ext cx="134012" cy="147781"/>
            </a:xfrm>
            <a:custGeom>
              <a:avLst/>
              <a:gdLst/>
              <a:ahLst/>
              <a:cxnLst/>
              <a:rect l="l" t="t" r="r" b="b"/>
              <a:pathLst>
                <a:path w="6813" h="7513" extrusionOk="0">
                  <a:moveTo>
                    <a:pt x="4439" y="0"/>
                  </a:moveTo>
                  <a:cubicBezTo>
                    <a:pt x="2619" y="0"/>
                    <a:pt x="0" y="7512"/>
                    <a:pt x="0" y="7512"/>
                  </a:cubicBezTo>
                  <a:cubicBezTo>
                    <a:pt x="0" y="7512"/>
                    <a:pt x="6813" y="2542"/>
                    <a:pt x="5042" y="336"/>
                  </a:cubicBezTo>
                  <a:cubicBezTo>
                    <a:pt x="4856" y="104"/>
                    <a:pt x="4653" y="0"/>
                    <a:pt x="44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3"/>
            <p:cNvSpPr/>
            <p:nvPr/>
          </p:nvSpPr>
          <p:spPr>
            <a:xfrm>
              <a:off x="5691776" y="3949256"/>
              <a:ext cx="190484" cy="96304"/>
            </a:xfrm>
            <a:custGeom>
              <a:avLst/>
              <a:gdLst/>
              <a:ahLst/>
              <a:cxnLst/>
              <a:rect l="l" t="t" r="r" b="b"/>
              <a:pathLst>
                <a:path w="9684" h="4896" extrusionOk="0">
                  <a:moveTo>
                    <a:pt x="8292" y="1"/>
                  </a:moveTo>
                  <a:cubicBezTo>
                    <a:pt x="5915" y="1"/>
                    <a:pt x="1" y="4895"/>
                    <a:pt x="1" y="4895"/>
                  </a:cubicBezTo>
                  <a:cubicBezTo>
                    <a:pt x="1" y="4895"/>
                    <a:pt x="9684" y="4059"/>
                    <a:pt x="9249" y="825"/>
                  </a:cubicBezTo>
                  <a:cubicBezTo>
                    <a:pt x="9171" y="240"/>
                    <a:pt x="8818" y="1"/>
                    <a:pt x="82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3"/>
            <p:cNvSpPr/>
            <p:nvPr/>
          </p:nvSpPr>
          <p:spPr>
            <a:xfrm>
              <a:off x="5741502" y="3863121"/>
              <a:ext cx="165385" cy="83519"/>
            </a:xfrm>
            <a:custGeom>
              <a:avLst/>
              <a:gdLst/>
              <a:ahLst/>
              <a:cxnLst/>
              <a:rect l="l" t="t" r="r" b="b"/>
              <a:pathLst>
                <a:path w="8408" h="4246" extrusionOk="0">
                  <a:moveTo>
                    <a:pt x="7200" y="1"/>
                  </a:moveTo>
                  <a:cubicBezTo>
                    <a:pt x="5131" y="1"/>
                    <a:pt x="1" y="4246"/>
                    <a:pt x="1" y="4246"/>
                  </a:cubicBezTo>
                  <a:cubicBezTo>
                    <a:pt x="1" y="4246"/>
                    <a:pt x="8407" y="3517"/>
                    <a:pt x="8035" y="719"/>
                  </a:cubicBezTo>
                  <a:cubicBezTo>
                    <a:pt x="7967" y="209"/>
                    <a:pt x="7658" y="1"/>
                    <a:pt x="72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3"/>
            <p:cNvSpPr/>
            <p:nvPr/>
          </p:nvSpPr>
          <p:spPr>
            <a:xfrm>
              <a:off x="5589394" y="4064856"/>
              <a:ext cx="227228" cy="87807"/>
            </a:xfrm>
            <a:custGeom>
              <a:avLst/>
              <a:gdLst/>
              <a:ahLst/>
              <a:cxnLst/>
              <a:rect l="l" t="t" r="r" b="b"/>
              <a:pathLst>
                <a:path w="11552" h="4464" extrusionOk="0">
                  <a:moveTo>
                    <a:pt x="10206" y="1"/>
                  </a:moveTo>
                  <a:cubicBezTo>
                    <a:pt x="7163" y="1"/>
                    <a:pt x="1" y="4431"/>
                    <a:pt x="1" y="4431"/>
                  </a:cubicBezTo>
                  <a:cubicBezTo>
                    <a:pt x="1" y="4431"/>
                    <a:pt x="635" y="4463"/>
                    <a:pt x="1606" y="4463"/>
                  </a:cubicBezTo>
                  <a:cubicBezTo>
                    <a:pt x="4776" y="4463"/>
                    <a:pt x="11536" y="4116"/>
                    <a:pt x="11547" y="1152"/>
                  </a:cubicBezTo>
                  <a:cubicBezTo>
                    <a:pt x="11552" y="326"/>
                    <a:pt x="11030" y="1"/>
                    <a:pt x="102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3"/>
            <p:cNvSpPr/>
            <p:nvPr/>
          </p:nvSpPr>
          <p:spPr>
            <a:xfrm>
              <a:off x="5705879" y="3655524"/>
              <a:ext cx="104212" cy="172860"/>
            </a:xfrm>
            <a:custGeom>
              <a:avLst/>
              <a:gdLst/>
              <a:ahLst/>
              <a:cxnLst/>
              <a:rect l="l" t="t" r="r" b="b"/>
              <a:pathLst>
                <a:path w="5298" h="8788" extrusionOk="0">
                  <a:moveTo>
                    <a:pt x="2291" y="1"/>
                  </a:moveTo>
                  <a:cubicBezTo>
                    <a:pt x="1" y="1"/>
                    <a:pt x="2984" y="8787"/>
                    <a:pt x="2984" y="8787"/>
                  </a:cubicBezTo>
                  <a:cubicBezTo>
                    <a:pt x="2984" y="8787"/>
                    <a:pt x="5298" y="676"/>
                    <a:pt x="2549" y="33"/>
                  </a:cubicBezTo>
                  <a:cubicBezTo>
                    <a:pt x="2456" y="11"/>
                    <a:pt x="2371" y="1"/>
                    <a:pt x="22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51" name="Google Shape;751;p23"/>
          <p:cNvSpPr/>
          <p:nvPr/>
        </p:nvSpPr>
        <p:spPr>
          <a:xfrm>
            <a:off x="-1080077" y="2935253"/>
            <a:ext cx="2533894" cy="1429792"/>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2" name="Google Shape;752;p23"/>
          <p:cNvGrpSpPr/>
          <p:nvPr/>
        </p:nvGrpSpPr>
        <p:grpSpPr>
          <a:xfrm rot="-3482162">
            <a:off x="-795196" y="-451948"/>
            <a:ext cx="2650922" cy="2274057"/>
            <a:chOff x="3242763" y="3032968"/>
            <a:chExt cx="449637" cy="385709"/>
          </a:xfrm>
        </p:grpSpPr>
        <p:sp>
          <p:nvSpPr>
            <p:cNvPr id="753" name="Google Shape;753;p23"/>
            <p:cNvSpPr/>
            <p:nvPr/>
          </p:nvSpPr>
          <p:spPr>
            <a:xfrm>
              <a:off x="3316938" y="3124158"/>
              <a:ext cx="375461" cy="211177"/>
            </a:xfrm>
            <a:custGeom>
              <a:avLst/>
              <a:gdLst/>
              <a:ahLst/>
              <a:cxnLst/>
              <a:rect l="l" t="t" r="r" b="b"/>
              <a:pathLst>
                <a:path w="19088" h="10736" extrusionOk="0">
                  <a:moveTo>
                    <a:pt x="18555" y="1"/>
                  </a:moveTo>
                  <a:cubicBezTo>
                    <a:pt x="17430" y="1"/>
                    <a:pt x="14656" y="108"/>
                    <a:pt x="11526" y="1039"/>
                  </a:cubicBezTo>
                  <a:cubicBezTo>
                    <a:pt x="7776" y="2153"/>
                    <a:pt x="2727" y="4715"/>
                    <a:pt x="0" y="10578"/>
                  </a:cubicBezTo>
                  <a:lnTo>
                    <a:pt x="334" y="10736"/>
                  </a:lnTo>
                  <a:cubicBezTo>
                    <a:pt x="2999" y="5001"/>
                    <a:pt x="7947" y="2487"/>
                    <a:pt x="11619" y="1395"/>
                  </a:cubicBezTo>
                  <a:cubicBezTo>
                    <a:pt x="14724" y="469"/>
                    <a:pt x="17478" y="365"/>
                    <a:pt x="18569" y="365"/>
                  </a:cubicBezTo>
                  <a:cubicBezTo>
                    <a:pt x="18883" y="365"/>
                    <a:pt x="19059" y="374"/>
                    <a:pt x="19067" y="374"/>
                  </a:cubicBezTo>
                  <a:lnTo>
                    <a:pt x="19088" y="10"/>
                  </a:lnTo>
                  <a:cubicBezTo>
                    <a:pt x="19079" y="10"/>
                    <a:pt x="18891" y="1"/>
                    <a:pt x="185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3"/>
            <p:cNvSpPr/>
            <p:nvPr/>
          </p:nvSpPr>
          <p:spPr>
            <a:xfrm>
              <a:off x="3485195" y="3129096"/>
              <a:ext cx="148922" cy="148174"/>
            </a:xfrm>
            <a:custGeom>
              <a:avLst/>
              <a:gdLst/>
              <a:ahLst/>
              <a:cxnLst/>
              <a:rect l="l" t="t" r="r" b="b"/>
              <a:pathLst>
                <a:path w="7571" h="7533" extrusionOk="0">
                  <a:moveTo>
                    <a:pt x="7570" y="1"/>
                  </a:moveTo>
                  <a:cubicBezTo>
                    <a:pt x="7570" y="1"/>
                    <a:pt x="0" y="4608"/>
                    <a:pt x="2036" y="7114"/>
                  </a:cubicBezTo>
                  <a:cubicBezTo>
                    <a:pt x="2271" y="7404"/>
                    <a:pt x="2526" y="7532"/>
                    <a:pt x="2792" y="7532"/>
                  </a:cubicBezTo>
                  <a:cubicBezTo>
                    <a:pt x="4832" y="7532"/>
                    <a:pt x="7570" y="1"/>
                    <a:pt x="7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3"/>
            <p:cNvSpPr/>
            <p:nvPr/>
          </p:nvSpPr>
          <p:spPr>
            <a:xfrm>
              <a:off x="3449376" y="3032968"/>
              <a:ext cx="195697" cy="102048"/>
            </a:xfrm>
            <a:custGeom>
              <a:avLst/>
              <a:gdLst/>
              <a:ahLst/>
              <a:cxnLst/>
              <a:rect l="l" t="t" r="r" b="b"/>
              <a:pathLst>
                <a:path w="9949" h="5188" extrusionOk="0">
                  <a:moveTo>
                    <a:pt x="3390" y="1"/>
                  </a:moveTo>
                  <a:cubicBezTo>
                    <a:pt x="2971" y="1"/>
                    <a:pt x="2591" y="139"/>
                    <a:pt x="2272" y="461"/>
                  </a:cubicBezTo>
                  <a:cubicBezTo>
                    <a:pt x="1" y="2761"/>
                    <a:pt x="9948" y="5188"/>
                    <a:pt x="9948" y="5188"/>
                  </a:cubicBezTo>
                  <a:cubicBezTo>
                    <a:pt x="9948" y="5188"/>
                    <a:pt x="5954" y="1"/>
                    <a:pt x="3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3"/>
            <p:cNvSpPr/>
            <p:nvPr/>
          </p:nvSpPr>
          <p:spPr>
            <a:xfrm>
              <a:off x="3414383" y="3162948"/>
              <a:ext cx="100120" cy="152442"/>
            </a:xfrm>
            <a:custGeom>
              <a:avLst/>
              <a:gdLst/>
              <a:ahLst/>
              <a:cxnLst/>
              <a:rect l="l" t="t" r="r" b="b"/>
              <a:pathLst>
                <a:path w="5090" h="7750" extrusionOk="0">
                  <a:moveTo>
                    <a:pt x="4736" y="1"/>
                  </a:moveTo>
                  <a:cubicBezTo>
                    <a:pt x="4736" y="1"/>
                    <a:pt x="1" y="6100"/>
                    <a:pt x="2572" y="7585"/>
                  </a:cubicBezTo>
                  <a:cubicBezTo>
                    <a:pt x="2767" y="7697"/>
                    <a:pt x="2945" y="7749"/>
                    <a:pt x="3107" y="7749"/>
                  </a:cubicBezTo>
                  <a:cubicBezTo>
                    <a:pt x="5089" y="7749"/>
                    <a:pt x="4736" y="1"/>
                    <a:pt x="4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3"/>
            <p:cNvSpPr/>
            <p:nvPr/>
          </p:nvSpPr>
          <p:spPr>
            <a:xfrm>
              <a:off x="3375220" y="3196662"/>
              <a:ext cx="71697" cy="127914"/>
            </a:xfrm>
            <a:custGeom>
              <a:avLst/>
              <a:gdLst/>
              <a:ahLst/>
              <a:cxnLst/>
              <a:rect l="l" t="t" r="r" b="b"/>
              <a:pathLst>
                <a:path w="3645" h="6503" extrusionOk="0">
                  <a:moveTo>
                    <a:pt x="3413" y="1"/>
                  </a:moveTo>
                  <a:lnTo>
                    <a:pt x="3413" y="1"/>
                  </a:lnTo>
                  <a:cubicBezTo>
                    <a:pt x="3413" y="1"/>
                    <a:pt x="0" y="5336"/>
                    <a:pt x="1843" y="6400"/>
                  </a:cubicBezTo>
                  <a:cubicBezTo>
                    <a:pt x="1964" y="6470"/>
                    <a:pt x="2076" y="6503"/>
                    <a:pt x="2180" y="6503"/>
                  </a:cubicBezTo>
                  <a:cubicBezTo>
                    <a:pt x="3644" y="6503"/>
                    <a:pt x="3413" y="1"/>
                    <a:pt x="3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3"/>
            <p:cNvSpPr/>
            <p:nvPr/>
          </p:nvSpPr>
          <p:spPr>
            <a:xfrm>
              <a:off x="3321423" y="3233071"/>
              <a:ext cx="71697" cy="127776"/>
            </a:xfrm>
            <a:custGeom>
              <a:avLst/>
              <a:gdLst/>
              <a:ahLst/>
              <a:cxnLst/>
              <a:rect l="l" t="t" r="r" b="b"/>
              <a:pathLst>
                <a:path w="3645" h="6496" extrusionOk="0">
                  <a:moveTo>
                    <a:pt x="3421" y="1"/>
                  </a:moveTo>
                  <a:cubicBezTo>
                    <a:pt x="3421" y="1"/>
                    <a:pt x="0" y="5334"/>
                    <a:pt x="1842" y="6392"/>
                  </a:cubicBezTo>
                  <a:cubicBezTo>
                    <a:pt x="1965" y="6463"/>
                    <a:pt x="2078" y="6496"/>
                    <a:pt x="2182" y="6496"/>
                  </a:cubicBezTo>
                  <a:cubicBezTo>
                    <a:pt x="3645" y="6496"/>
                    <a:pt x="3421" y="1"/>
                    <a:pt x="34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3"/>
            <p:cNvSpPr/>
            <p:nvPr/>
          </p:nvSpPr>
          <p:spPr>
            <a:xfrm>
              <a:off x="3242763" y="3254826"/>
              <a:ext cx="123213" cy="69612"/>
            </a:xfrm>
            <a:custGeom>
              <a:avLst/>
              <a:gdLst/>
              <a:ahLst/>
              <a:cxnLst/>
              <a:rect l="l" t="t" r="r" b="b"/>
              <a:pathLst>
                <a:path w="6264" h="3539" extrusionOk="0">
                  <a:moveTo>
                    <a:pt x="6263" y="0"/>
                  </a:moveTo>
                  <a:cubicBezTo>
                    <a:pt x="6263" y="0"/>
                    <a:pt x="1" y="958"/>
                    <a:pt x="420" y="3042"/>
                  </a:cubicBezTo>
                  <a:cubicBezTo>
                    <a:pt x="492" y="3393"/>
                    <a:pt x="705" y="3539"/>
                    <a:pt x="1011" y="3539"/>
                  </a:cubicBezTo>
                  <a:cubicBezTo>
                    <a:pt x="2517" y="3539"/>
                    <a:pt x="6263" y="0"/>
                    <a:pt x="62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3"/>
            <p:cNvSpPr/>
            <p:nvPr/>
          </p:nvSpPr>
          <p:spPr>
            <a:xfrm>
              <a:off x="3309051" y="3150418"/>
              <a:ext cx="155216" cy="40815"/>
            </a:xfrm>
            <a:custGeom>
              <a:avLst/>
              <a:gdLst/>
              <a:ahLst/>
              <a:cxnLst/>
              <a:rect l="l" t="t" r="r" b="b"/>
              <a:pathLst>
                <a:path w="7891" h="2075" extrusionOk="0">
                  <a:moveTo>
                    <a:pt x="2247" y="0"/>
                  </a:moveTo>
                  <a:cubicBezTo>
                    <a:pt x="1311" y="0"/>
                    <a:pt x="564" y="238"/>
                    <a:pt x="322" y="910"/>
                  </a:cubicBezTo>
                  <a:cubicBezTo>
                    <a:pt x="0" y="1802"/>
                    <a:pt x="1067" y="2075"/>
                    <a:pt x="2494" y="2075"/>
                  </a:cubicBezTo>
                  <a:cubicBezTo>
                    <a:pt x="4744" y="2075"/>
                    <a:pt x="7891" y="1395"/>
                    <a:pt x="7891" y="1395"/>
                  </a:cubicBezTo>
                  <a:cubicBezTo>
                    <a:pt x="7891" y="1395"/>
                    <a:pt x="4514" y="0"/>
                    <a:pt x="22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3"/>
            <p:cNvSpPr/>
            <p:nvPr/>
          </p:nvSpPr>
          <p:spPr>
            <a:xfrm>
              <a:off x="3262157" y="3202740"/>
              <a:ext cx="134680" cy="35465"/>
            </a:xfrm>
            <a:custGeom>
              <a:avLst/>
              <a:gdLst/>
              <a:ahLst/>
              <a:cxnLst/>
              <a:rect l="l" t="t" r="r" b="b"/>
              <a:pathLst>
                <a:path w="6847" h="1803" extrusionOk="0">
                  <a:moveTo>
                    <a:pt x="1950" y="1"/>
                  </a:moveTo>
                  <a:cubicBezTo>
                    <a:pt x="1137" y="1"/>
                    <a:pt x="489" y="207"/>
                    <a:pt x="278" y="792"/>
                  </a:cubicBezTo>
                  <a:cubicBezTo>
                    <a:pt x="0" y="1565"/>
                    <a:pt x="927" y="1802"/>
                    <a:pt x="2166" y="1802"/>
                  </a:cubicBezTo>
                  <a:cubicBezTo>
                    <a:pt x="4119" y="1802"/>
                    <a:pt x="6847" y="1214"/>
                    <a:pt x="6847" y="1214"/>
                  </a:cubicBezTo>
                  <a:cubicBezTo>
                    <a:pt x="6847" y="1214"/>
                    <a:pt x="3918" y="1"/>
                    <a:pt x="19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3"/>
            <p:cNvSpPr/>
            <p:nvPr/>
          </p:nvSpPr>
          <p:spPr>
            <a:xfrm>
              <a:off x="3378977" y="3090798"/>
              <a:ext cx="190366" cy="53542"/>
            </a:xfrm>
            <a:custGeom>
              <a:avLst/>
              <a:gdLst/>
              <a:ahLst/>
              <a:cxnLst/>
              <a:rect l="l" t="t" r="r" b="b"/>
              <a:pathLst>
                <a:path w="9678" h="2722" extrusionOk="0">
                  <a:moveTo>
                    <a:pt x="2554" y="1"/>
                  </a:moveTo>
                  <a:cubicBezTo>
                    <a:pt x="1773" y="1"/>
                    <a:pt x="1150" y="227"/>
                    <a:pt x="845" y="813"/>
                  </a:cubicBezTo>
                  <a:cubicBezTo>
                    <a:pt x="0" y="2420"/>
                    <a:pt x="3662" y="2721"/>
                    <a:pt x="6527" y="2721"/>
                  </a:cubicBezTo>
                  <a:cubicBezTo>
                    <a:pt x="8246" y="2721"/>
                    <a:pt x="9678" y="2613"/>
                    <a:pt x="9678" y="2613"/>
                  </a:cubicBezTo>
                  <a:cubicBezTo>
                    <a:pt x="9678" y="2613"/>
                    <a:pt x="5207" y="1"/>
                    <a:pt x="25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3"/>
            <p:cNvSpPr/>
            <p:nvPr/>
          </p:nvSpPr>
          <p:spPr>
            <a:xfrm>
              <a:off x="3255233" y="3297392"/>
              <a:ext cx="85584" cy="121285"/>
            </a:xfrm>
            <a:custGeom>
              <a:avLst/>
              <a:gdLst/>
              <a:ahLst/>
              <a:cxnLst/>
              <a:rect l="l" t="t" r="r" b="b"/>
              <a:pathLst>
                <a:path w="4351" h="6166" extrusionOk="0">
                  <a:moveTo>
                    <a:pt x="4351" y="1"/>
                  </a:moveTo>
                  <a:cubicBezTo>
                    <a:pt x="4350" y="1"/>
                    <a:pt x="1" y="4606"/>
                    <a:pt x="1615" y="5992"/>
                  </a:cubicBezTo>
                  <a:cubicBezTo>
                    <a:pt x="1753" y="6111"/>
                    <a:pt x="1888" y="6166"/>
                    <a:pt x="2018" y="6166"/>
                  </a:cubicBezTo>
                  <a:cubicBezTo>
                    <a:pt x="3408" y="6166"/>
                    <a:pt x="4350" y="1"/>
                    <a:pt x="4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4" name="Google Shape;764;p23"/>
          <p:cNvSpPr/>
          <p:nvPr/>
        </p:nvSpPr>
        <p:spPr>
          <a:xfrm rot="10800000" flipH="1">
            <a:off x="7198023" y="-243357"/>
            <a:ext cx="1765644" cy="996309"/>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3"/>
          <p:cNvSpPr/>
          <p:nvPr/>
        </p:nvSpPr>
        <p:spPr>
          <a:xfrm>
            <a:off x="8433928" y="930316"/>
            <a:ext cx="963937" cy="521468"/>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766" name="Google Shape;766;p23"/>
          <p:cNvSpPr/>
          <p:nvPr/>
        </p:nvSpPr>
        <p:spPr>
          <a:xfrm>
            <a:off x="2196584" y="4857678"/>
            <a:ext cx="963937" cy="521468"/>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grpSp>
        <p:nvGrpSpPr>
          <p:cNvPr id="767" name="Google Shape;767;p23"/>
          <p:cNvGrpSpPr/>
          <p:nvPr/>
        </p:nvGrpSpPr>
        <p:grpSpPr>
          <a:xfrm>
            <a:off x="8092908" y="3564533"/>
            <a:ext cx="625593" cy="566814"/>
            <a:chOff x="3346266" y="1265304"/>
            <a:chExt cx="227307" cy="205965"/>
          </a:xfrm>
        </p:grpSpPr>
        <p:sp>
          <p:nvSpPr>
            <p:cNvPr id="768" name="Google Shape;768;p23"/>
            <p:cNvSpPr/>
            <p:nvPr/>
          </p:nvSpPr>
          <p:spPr>
            <a:xfrm>
              <a:off x="3453291" y="1265304"/>
              <a:ext cx="96540" cy="85505"/>
            </a:xfrm>
            <a:custGeom>
              <a:avLst/>
              <a:gdLst/>
              <a:ahLst/>
              <a:cxnLst/>
              <a:rect l="l" t="t" r="r" b="b"/>
              <a:pathLst>
                <a:path w="4908" h="4347" extrusionOk="0">
                  <a:moveTo>
                    <a:pt x="2812" y="0"/>
                  </a:moveTo>
                  <a:cubicBezTo>
                    <a:pt x="2073" y="0"/>
                    <a:pt x="1329" y="308"/>
                    <a:pt x="844" y="869"/>
                  </a:cubicBezTo>
                  <a:cubicBezTo>
                    <a:pt x="501" y="1261"/>
                    <a:pt x="287" y="1755"/>
                    <a:pt x="165" y="2262"/>
                  </a:cubicBezTo>
                  <a:cubicBezTo>
                    <a:pt x="1" y="2933"/>
                    <a:pt x="1" y="3697"/>
                    <a:pt x="422" y="4247"/>
                  </a:cubicBezTo>
                  <a:lnTo>
                    <a:pt x="1665" y="4346"/>
                  </a:lnTo>
                  <a:cubicBezTo>
                    <a:pt x="2765" y="4182"/>
                    <a:pt x="3787" y="3555"/>
                    <a:pt x="4429" y="2648"/>
                  </a:cubicBezTo>
                  <a:cubicBezTo>
                    <a:pt x="4700" y="2269"/>
                    <a:pt x="4908" y="1812"/>
                    <a:pt x="4836" y="1354"/>
                  </a:cubicBezTo>
                  <a:cubicBezTo>
                    <a:pt x="4757" y="855"/>
                    <a:pt x="4344" y="454"/>
                    <a:pt x="3886" y="240"/>
                  </a:cubicBezTo>
                  <a:cubicBezTo>
                    <a:pt x="3552" y="78"/>
                    <a:pt x="3183" y="0"/>
                    <a:pt x="2812"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3"/>
            <p:cNvSpPr/>
            <p:nvPr/>
          </p:nvSpPr>
          <p:spPr>
            <a:xfrm>
              <a:off x="3450360" y="1328858"/>
              <a:ext cx="123213" cy="97819"/>
            </a:xfrm>
            <a:custGeom>
              <a:avLst/>
              <a:gdLst/>
              <a:ahLst/>
              <a:cxnLst/>
              <a:rect l="l" t="t" r="r" b="b"/>
              <a:pathLst>
                <a:path w="6264" h="4973" extrusionOk="0">
                  <a:moveTo>
                    <a:pt x="3721" y="0"/>
                  </a:moveTo>
                  <a:cubicBezTo>
                    <a:pt x="2660" y="0"/>
                    <a:pt x="1594" y="482"/>
                    <a:pt x="921" y="1309"/>
                  </a:cubicBezTo>
                  <a:lnTo>
                    <a:pt x="1" y="2787"/>
                  </a:lnTo>
                  <a:cubicBezTo>
                    <a:pt x="201" y="3594"/>
                    <a:pt x="772" y="4308"/>
                    <a:pt x="1514" y="4672"/>
                  </a:cubicBezTo>
                  <a:cubicBezTo>
                    <a:pt x="1913" y="4871"/>
                    <a:pt x="2358" y="4972"/>
                    <a:pt x="2804" y="4972"/>
                  </a:cubicBezTo>
                  <a:cubicBezTo>
                    <a:pt x="3189" y="4972"/>
                    <a:pt x="3574" y="4896"/>
                    <a:pt x="3929" y="4744"/>
                  </a:cubicBezTo>
                  <a:cubicBezTo>
                    <a:pt x="4392" y="4536"/>
                    <a:pt x="4800" y="4216"/>
                    <a:pt x="5171" y="3858"/>
                  </a:cubicBezTo>
                  <a:cubicBezTo>
                    <a:pt x="5492" y="3537"/>
                    <a:pt x="5799" y="3188"/>
                    <a:pt x="5992" y="2773"/>
                  </a:cubicBezTo>
                  <a:cubicBezTo>
                    <a:pt x="6184" y="2358"/>
                    <a:pt x="6263" y="1880"/>
                    <a:pt x="6135" y="1438"/>
                  </a:cubicBezTo>
                  <a:cubicBezTo>
                    <a:pt x="5927" y="723"/>
                    <a:pt x="5214" y="259"/>
                    <a:pt x="4486" y="87"/>
                  </a:cubicBezTo>
                  <a:cubicBezTo>
                    <a:pt x="4235" y="29"/>
                    <a:pt x="3978" y="0"/>
                    <a:pt x="3721"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3"/>
            <p:cNvSpPr/>
            <p:nvPr/>
          </p:nvSpPr>
          <p:spPr>
            <a:xfrm>
              <a:off x="3372545" y="1368788"/>
              <a:ext cx="100160" cy="102481"/>
            </a:xfrm>
            <a:custGeom>
              <a:avLst/>
              <a:gdLst/>
              <a:ahLst/>
              <a:cxnLst/>
              <a:rect l="l" t="t" r="r" b="b"/>
              <a:pathLst>
                <a:path w="5092" h="5210" extrusionOk="0">
                  <a:moveTo>
                    <a:pt x="2306" y="1"/>
                  </a:moveTo>
                  <a:cubicBezTo>
                    <a:pt x="1564" y="271"/>
                    <a:pt x="892" y="779"/>
                    <a:pt x="500" y="1464"/>
                  </a:cubicBezTo>
                  <a:cubicBezTo>
                    <a:pt x="100" y="2150"/>
                    <a:pt x="1" y="3014"/>
                    <a:pt x="279" y="3756"/>
                  </a:cubicBezTo>
                  <a:cubicBezTo>
                    <a:pt x="565" y="4491"/>
                    <a:pt x="1250" y="5084"/>
                    <a:pt x="2035" y="5192"/>
                  </a:cubicBezTo>
                  <a:cubicBezTo>
                    <a:pt x="2124" y="5204"/>
                    <a:pt x="2212" y="5209"/>
                    <a:pt x="2301" y="5209"/>
                  </a:cubicBezTo>
                  <a:cubicBezTo>
                    <a:pt x="3026" y="5209"/>
                    <a:pt x="3739" y="4833"/>
                    <a:pt x="4250" y="4292"/>
                  </a:cubicBezTo>
                  <a:cubicBezTo>
                    <a:pt x="4748" y="3756"/>
                    <a:pt x="5091" y="3043"/>
                    <a:pt x="5091" y="2306"/>
                  </a:cubicBezTo>
                  <a:cubicBezTo>
                    <a:pt x="5084" y="1564"/>
                    <a:pt x="4714" y="822"/>
                    <a:pt x="4078" y="450"/>
                  </a:cubicBezTo>
                  <a:lnTo>
                    <a:pt x="2306" y="1"/>
                  </a:ln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3"/>
            <p:cNvSpPr/>
            <p:nvPr/>
          </p:nvSpPr>
          <p:spPr>
            <a:xfrm>
              <a:off x="3346266" y="1329369"/>
              <a:ext cx="93728" cy="73999"/>
            </a:xfrm>
            <a:custGeom>
              <a:avLst/>
              <a:gdLst/>
              <a:ahLst/>
              <a:cxnLst/>
              <a:rect l="l" t="t" r="r" b="b"/>
              <a:pathLst>
                <a:path w="4765" h="3762" extrusionOk="0">
                  <a:moveTo>
                    <a:pt x="2979" y="0"/>
                  </a:moveTo>
                  <a:cubicBezTo>
                    <a:pt x="2770" y="0"/>
                    <a:pt x="2560" y="25"/>
                    <a:pt x="2357" y="68"/>
                  </a:cubicBezTo>
                  <a:cubicBezTo>
                    <a:pt x="1858" y="176"/>
                    <a:pt x="1380" y="397"/>
                    <a:pt x="965" y="704"/>
                  </a:cubicBezTo>
                  <a:cubicBezTo>
                    <a:pt x="643" y="954"/>
                    <a:pt x="352" y="1261"/>
                    <a:pt x="194" y="1633"/>
                  </a:cubicBezTo>
                  <a:cubicBezTo>
                    <a:pt x="29" y="2012"/>
                    <a:pt x="0" y="2454"/>
                    <a:pt x="172" y="2819"/>
                  </a:cubicBezTo>
                  <a:cubicBezTo>
                    <a:pt x="372" y="3232"/>
                    <a:pt x="787" y="3504"/>
                    <a:pt x="1222" y="3640"/>
                  </a:cubicBezTo>
                  <a:cubicBezTo>
                    <a:pt x="1491" y="3724"/>
                    <a:pt x="1770" y="3762"/>
                    <a:pt x="2051" y="3762"/>
                  </a:cubicBezTo>
                  <a:cubicBezTo>
                    <a:pt x="2464" y="3762"/>
                    <a:pt x="2880" y="3679"/>
                    <a:pt x="3272" y="3539"/>
                  </a:cubicBezTo>
                  <a:cubicBezTo>
                    <a:pt x="3850" y="3333"/>
                    <a:pt x="4429" y="2954"/>
                    <a:pt x="4600" y="2361"/>
                  </a:cubicBezTo>
                  <a:lnTo>
                    <a:pt x="4765" y="1105"/>
                  </a:lnTo>
                  <a:cubicBezTo>
                    <a:pt x="4607" y="654"/>
                    <a:pt x="4221" y="305"/>
                    <a:pt x="3771" y="133"/>
                  </a:cubicBezTo>
                  <a:cubicBezTo>
                    <a:pt x="3518" y="41"/>
                    <a:pt x="3249" y="0"/>
                    <a:pt x="2979"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3"/>
            <p:cNvSpPr/>
            <p:nvPr/>
          </p:nvSpPr>
          <p:spPr>
            <a:xfrm>
              <a:off x="3382361" y="1274962"/>
              <a:ext cx="105943" cy="90659"/>
            </a:xfrm>
            <a:custGeom>
              <a:avLst/>
              <a:gdLst/>
              <a:ahLst/>
              <a:cxnLst/>
              <a:rect l="l" t="t" r="r" b="b"/>
              <a:pathLst>
                <a:path w="5386" h="4609" extrusionOk="0">
                  <a:moveTo>
                    <a:pt x="3027" y="0"/>
                  </a:moveTo>
                  <a:cubicBezTo>
                    <a:pt x="2544" y="0"/>
                    <a:pt x="2062" y="114"/>
                    <a:pt x="1636" y="342"/>
                  </a:cubicBezTo>
                  <a:cubicBezTo>
                    <a:pt x="923" y="714"/>
                    <a:pt x="373" y="1377"/>
                    <a:pt x="152" y="2148"/>
                  </a:cubicBezTo>
                  <a:cubicBezTo>
                    <a:pt x="37" y="2514"/>
                    <a:pt x="1" y="2913"/>
                    <a:pt x="116" y="3278"/>
                  </a:cubicBezTo>
                  <a:cubicBezTo>
                    <a:pt x="301" y="3898"/>
                    <a:pt x="887" y="4334"/>
                    <a:pt x="1507" y="4498"/>
                  </a:cubicBezTo>
                  <a:cubicBezTo>
                    <a:pt x="1795" y="4578"/>
                    <a:pt x="2092" y="4608"/>
                    <a:pt x="2391" y="4608"/>
                  </a:cubicBezTo>
                  <a:cubicBezTo>
                    <a:pt x="2738" y="4608"/>
                    <a:pt x="3087" y="4567"/>
                    <a:pt x="3429" y="4514"/>
                  </a:cubicBezTo>
                  <a:lnTo>
                    <a:pt x="4836" y="3071"/>
                  </a:lnTo>
                  <a:cubicBezTo>
                    <a:pt x="5122" y="2442"/>
                    <a:pt x="5386" y="1720"/>
                    <a:pt x="5115" y="1086"/>
                  </a:cubicBezTo>
                  <a:cubicBezTo>
                    <a:pt x="4914" y="621"/>
                    <a:pt x="4450" y="315"/>
                    <a:pt x="3972" y="150"/>
                  </a:cubicBezTo>
                  <a:cubicBezTo>
                    <a:pt x="3667" y="50"/>
                    <a:pt x="3347" y="0"/>
                    <a:pt x="3027"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3"/>
            <p:cNvSpPr/>
            <p:nvPr/>
          </p:nvSpPr>
          <p:spPr>
            <a:xfrm>
              <a:off x="3470148" y="1346167"/>
              <a:ext cx="72091" cy="10681"/>
            </a:xfrm>
            <a:custGeom>
              <a:avLst/>
              <a:gdLst/>
              <a:ahLst/>
              <a:cxnLst/>
              <a:rect l="l" t="t" r="r" b="b"/>
              <a:pathLst>
                <a:path w="3665" h="543" extrusionOk="0">
                  <a:moveTo>
                    <a:pt x="2380" y="1"/>
                  </a:moveTo>
                  <a:cubicBezTo>
                    <a:pt x="2314" y="1"/>
                    <a:pt x="2251" y="1"/>
                    <a:pt x="2186" y="8"/>
                  </a:cubicBezTo>
                  <a:cubicBezTo>
                    <a:pt x="1951" y="8"/>
                    <a:pt x="1715" y="21"/>
                    <a:pt x="1480" y="57"/>
                  </a:cubicBezTo>
                  <a:cubicBezTo>
                    <a:pt x="1243" y="86"/>
                    <a:pt x="1015" y="129"/>
                    <a:pt x="787" y="186"/>
                  </a:cubicBezTo>
                  <a:cubicBezTo>
                    <a:pt x="551" y="251"/>
                    <a:pt x="330" y="328"/>
                    <a:pt x="109" y="422"/>
                  </a:cubicBezTo>
                  <a:cubicBezTo>
                    <a:pt x="80" y="436"/>
                    <a:pt x="52" y="450"/>
                    <a:pt x="23" y="465"/>
                  </a:cubicBezTo>
                  <a:cubicBezTo>
                    <a:pt x="1" y="472"/>
                    <a:pt x="1" y="499"/>
                    <a:pt x="9" y="522"/>
                  </a:cubicBezTo>
                  <a:cubicBezTo>
                    <a:pt x="16" y="535"/>
                    <a:pt x="30" y="542"/>
                    <a:pt x="44" y="542"/>
                  </a:cubicBezTo>
                  <a:cubicBezTo>
                    <a:pt x="52" y="542"/>
                    <a:pt x="59" y="535"/>
                    <a:pt x="66" y="535"/>
                  </a:cubicBezTo>
                  <a:cubicBezTo>
                    <a:pt x="280" y="436"/>
                    <a:pt x="501" y="357"/>
                    <a:pt x="729" y="294"/>
                  </a:cubicBezTo>
                  <a:cubicBezTo>
                    <a:pt x="959" y="229"/>
                    <a:pt x="1187" y="179"/>
                    <a:pt x="1415" y="150"/>
                  </a:cubicBezTo>
                  <a:cubicBezTo>
                    <a:pt x="1644" y="114"/>
                    <a:pt x="1872" y="100"/>
                    <a:pt x="2109" y="93"/>
                  </a:cubicBezTo>
                  <a:cubicBezTo>
                    <a:pt x="2194" y="86"/>
                    <a:pt x="2287" y="86"/>
                    <a:pt x="2380" y="86"/>
                  </a:cubicBezTo>
                  <a:cubicBezTo>
                    <a:pt x="2522" y="86"/>
                    <a:pt x="2673" y="93"/>
                    <a:pt x="2815" y="100"/>
                  </a:cubicBezTo>
                  <a:cubicBezTo>
                    <a:pt x="3058" y="107"/>
                    <a:pt x="3293" y="122"/>
                    <a:pt x="3536" y="143"/>
                  </a:cubicBezTo>
                  <a:cubicBezTo>
                    <a:pt x="3566" y="150"/>
                    <a:pt x="3593" y="150"/>
                    <a:pt x="3622" y="150"/>
                  </a:cubicBezTo>
                  <a:lnTo>
                    <a:pt x="3629" y="150"/>
                  </a:lnTo>
                  <a:cubicBezTo>
                    <a:pt x="3651" y="150"/>
                    <a:pt x="3665" y="129"/>
                    <a:pt x="3665" y="107"/>
                  </a:cubicBezTo>
                  <a:cubicBezTo>
                    <a:pt x="3665" y="86"/>
                    <a:pt x="3651" y="71"/>
                    <a:pt x="3622" y="64"/>
                  </a:cubicBezTo>
                  <a:cubicBezTo>
                    <a:pt x="3379" y="44"/>
                    <a:pt x="3144" y="28"/>
                    <a:pt x="2901" y="14"/>
                  </a:cubicBezTo>
                  <a:cubicBezTo>
                    <a:pt x="2722" y="8"/>
                    <a:pt x="2551" y="1"/>
                    <a:pt x="238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3"/>
            <p:cNvSpPr/>
            <p:nvPr/>
          </p:nvSpPr>
          <p:spPr>
            <a:xfrm>
              <a:off x="3468909" y="1368080"/>
              <a:ext cx="53955" cy="12943"/>
            </a:xfrm>
            <a:custGeom>
              <a:avLst/>
              <a:gdLst/>
              <a:ahLst/>
              <a:cxnLst/>
              <a:rect l="l" t="t" r="r" b="b"/>
              <a:pathLst>
                <a:path w="2743" h="658" extrusionOk="0">
                  <a:moveTo>
                    <a:pt x="50" y="1"/>
                  </a:moveTo>
                  <a:cubicBezTo>
                    <a:pt x="21" y="1"/>
                    <a:pt x="0" y="21"/>
                    <a:pt x="7" y="44"/>
                  </a:cubicBezTo>
                  <a:cubicBezTo>
                    <a:pt x="7" y="64"/>
                    <a:pt x="21" y="86"/>
                    <a:pt x="50" y="86"/>
                  </a:cubicBezTo>
                  <a:cubicBezTo>
                    <a:pt x="221" y="86"/>
                    <a:pt x="400" y="100"/>
                    <a:pt x="578" y="114"/>
                  </a:cubicBezTo>
                  <a:cubicBezTo>
                    <a:pt x="758" y="136"/>
                    <a:pt x="921" y="157"/>
                    <a:pt x="1092" y="186"/>
                  </a:cubicBezTo>
                  <a:cubicBezTo>
                    <a:pt x="1272" y="215"/>
                    <a:pt x="1443" y="251"/>
                    <a:pt x="1615" y="294"/>
                  </a:cubicBezTo>
                  <a:cubicBezTo>
                    <a:pt x="1786" y="343"/>
                    <a:pt x="1958" y="386"/>
                    <a:pt x="2120" y="443"/>
                  </a:cubicBezTo>
                  <a:cubicBezTo>
                    <a:pt x="2292" y="499"/>
                    <a:pt x="2456" y="565"/>
                    <a:pt x="2621" y="628"/>
                  </a:cubicBezTo>
                  <a:cubicBezTo>
                    <a:pt x="2635" y="637"/>
                    <a:pt x="2657" y="650"/>
                    <a:pt x="2677" y="657"/>
                  </a:cubicBezTo>
                  <a:lnTo>
                    <a:pt x="2700" y="657"/>
                  </a:lnTo>
                  <a:cubicBezTo>
                    <a:pt x="2713" y="657"/>
                    <a:pt x="2729" y="657"/>
                    <a:pt x="2736" y="643"/>
                  </a:cubicBezTo>
                  <a:cubicBezTo>
                    <a:pt x="2742" y="621"/>
                    <a:pt x="2742" y="594"/>
                    <a:pt x="2720" y="578"/>
                  </a:cubicBezTo>
                  <a:cubicBezTo>
                    <a:pt x="2549" y="508"/>
                    <a:pt x="2386" y="443"/>
                    <a:pt x="2215" y="386"/>
                  </a:cubicBezTo>
                  <a:cubicBezTo>
                    <a:pt x="2050" y="328"/>
                    <a:pt x="1879" y="278"/>
                    <a:pt x="1707" y="229"/>
                  </a:cubicBezTo>
                  <a:cubicBezTo>
                    <a:pt x="1529" y="186"/>
                    <a:pt x="1358" y="150"/>
                    <a:pt x="1186" y="114"/>
                  </a:cubicBezTo>
                  <a:cubicBezTo>
                    <a:pt x="1006" y="86"/>
                    <a:pt x="828" y="57"/>
                    <a:pt x="650" y="37"/>
                  </a:cubicBezTo>
                  <a:cubicBezTo>
                    <a:pt x="472" y="21"/>
                    <a:pt x="293" y="8"/>
                    <a:pt x="115"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3"/>
            <p:cNvSpPr/>
            <p:nvPr/>
          </p:nvSpPr>
          <p:spPr>
            <a:xfrm>
              <a:off x="3461178" y="1370302"/>
              <a:ext cx="31216" cy="36567"/>
            </a:xfrm>
            <a:custGeom>
              <a:avLst/>
              <a:gdLst/>
              <a:ahLst/>
              <a:cxnLst/>
              <a:rect l="l" t="t" r="r" b="b"/>
              <a:pathLst>
                <a:path w="1587" h="1859" extrusionOk="0">
                  <a:moveTo>
                    <a:pt x="50" y="1"/>
                  </a:moveTo>
                  <a:cubicBezTo>
                    <a:pt x="37" y="1"/>
                    <a:pt x="28" y="9"/>
                    <a:pt x="21" y="16"/>
                  </a:cubicBezTo>
                  <a:cubicBezTo>
                    <a:pt x="1" y="37"/>
                    <a:pt x="1" y="59"/>
                    <a:pt x="21" y="80"/>
                  </a:cubicBezTo>
                  <a:cubicBezTo>
                    <a:pt x="114" y="194"/>
                    <a:pt x="215" y="309"/>
                    <a:pt x="308" y="422"/>
                  </a:cubicBezTo>
                  <a:cubicBezTo>
                    <a:pt x="407" y="537"/>
                    <a:pt x="500" y="652"/>
                    <a:pt x="601" y="765"/>
                  </a:cubicBezTo>
                  <a:cubicBezTo>
                    <a:pt x="693" y="880"/>
                    <a:pt x="793" y="995"/>
                    <a:pt x="885" y="1115"/>
                  </a:cubicBezTo>
                  <a:cubicBezTo>
                    <a:pt x="986" y="1230"/>
                    <a:pt x="1079" y="1345"/>
                    <a:pt x="1178" y="1458"/>
                  </a:cubicBezTo>
                  <a:cubicBezTo>
                    <a:pt x="1279" y="1572"/>
                    <a:pt x="1372" y="1687"/>
                    <a:pt x="1471" y="1800"/>
                  </a:cubicBezTo>
                  <a:cubicBezTo>
                    <a:pt x="1478" y="1816"/>
                    <a:pt x="1494" y="1830"/>
                    <a:pt x="1507" y="1843"/>
                  </a:cubicBezTo>
                  <a:cubicBezTo>
                    <a:pt x="1514" y="1852"/>
                    <a:pt x="1521" y="1859"/>
                    <a:pt x="1536" y="1859"/>
                  </a:cubicBezTo>
                  <a:cubicBezTo>
                    <a:pt x="1543" y="1859"/>
                    <a:pt x="1557" y="1852"/>
                    <a:pt x="1564" y="1843"/>
                  </a:cubicBezTo>
                  <a:cubicBezTo>
                    <a:pt x="1586" y="1823"/>
                    <a:pt x="1579" y="1800"/>
                    <a:pt x="1564" y="1787"/>
                  </a:cubicBezTo>
                  <a:cubicBezTo>
                    <a:pt x="1471" y="1665"/>
                    <a:pt x="1372" y="1552"/>
                    <a:pt x="1271" y="1437"/>
                  </a:cubicBezTo>
                  <a:cubicBezTo>
                    <a:pt x="1178" y="1322"/>
                    <a:pt x="1079" y="1209"/>
                    <a:pt x="986" y="1094"/>
                  </a:cubicBezTo>
                  <a:cubicBezTo>
                    <a:pt x="885" y="979"/>
                    <a:pt x="793" y="866"/>
                    <a:pt x="693" y="752"/>
                  </a:cubicBezTo>
                  <a:cubicBezTo>
                    <a:pt x="601" y="637"/>
                    <a:pt x="500" y="515"/>
                    <a:pt x="407" y="402"/>
                  </a:cubicBezTo>
                  <a:cubicBezTo>
                    <a:pt x="308" y="287"/>
                    <a:pt x="215" y="172"/>
                    <a:pt x="114" y="59"/>
                  </a:cubicBezTo>
                  <a:cubicBezTo>
                    <a:pt x="100" y="44"/>
                    <a:pt x="93" y="30"/>
                    <a:pt x="80" y="16"/>
                  </a:cubicBezTo>
                  <a:cubicBezTo>
                    <a:pt x="71" y="9"/>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3"/>
            <p:cNvSpPr/>
            <p:nvPr/>
          </p:nvSpPr>
          <p:spPr>
            <a:xfrm>
              <a:off x="3424100" y="1372840"/>
              <a:ext cx="10838" cy="6766"/>
            </a:xfrm>
            <a:custGeom>
              <a:avLst/>
              <a:gdLst/>
              <a:ahLst/>
              <a:cxnLst/>
              <a:rect l="l" t="t" r="r" b="b"/>
              <a:pathLst>
                <a:path w="551" h="344" extrusionOk="0">
                  <a:moveTo>
                    <a:pt x="479" y="0"/>
                  </a:moveTo>
                  <a:cubicBezTo>
                    <a:pt x="307" y="101"/>
                    <a:pt x="150" y="215"/>
                    <a:pt x="1" y="343"/>
                  </a:cubicBezTo>
                  <a:cubicBezTo>
                    <a:pt x="100" y="300"/>
                    <a:pt x="199" y="251"/>
                    <a:pt x="300" y="201"/>
                  </a:cubicBezTo>
                  <a:cubicBezTo>
                    <a:pt x="307" y="194"/>
                    <a:pt x="314" y="194"/>
                    <a:pt x="321" y="194"/>
                  </a:cubicBezTo>
                  <a:lnTo>
                    <a:pt x="336" y="194"/>
                  </a:lnTo>
                  <a:cubicBezTo>
                    <a:pt x="371" y="165"/>
                    <a:pt x="422" y="137"/>
                    <a:pt x="465" y="115"/>
                  </a:cubicBezTo>
                  <a:cubicBezTo>
                    <a:pt x="479" y="101"/>
                    <a:pt x="499" y="86"/>
                    <a:pt x="522" y="79"/>
                  </a:cubicBezTo>
                  <a:cubicBezTo>
                    <a:pt x="542" y="65"/>
                    <a:pt x="551" y="36"/>
                    <a:pt x="535" y="23"/>
                  </a:cubicBezTo>
                  <a:cubicBezTo>
                    <a:pt x="528" y="9"/>
                    <a:pt x="515" y="0"/>
                    <a:pt x="499"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3"/>
            <p:cNvSpPr/>
            <p:nvPr/>
          </p:nvSpPr>
          <p:spPr>
            <a:xfrm>
              <a:off x="3396700" y="1398962"/>
              <a:ext cx="13926" cy="25040"/>
            </a:xfrm>
            <a:custGeom>
              <a:avLst/>
              <a:gdLst/>
              <a:ahLst/>
              <a:cxnLst/>
              <a:rect l="l" t="t" r="r" b="b"/>
              <a:pathLst>
                <a:path w="708" h="1273" extrusionOk="0">
                  <a:moveTo>
                    <a:pt x="708" y="1"/>
                  </a:moveTo>
                  <a:lnTo>
                    <a:pt x="708" y="1"/>
                  </a:lnTo>
                  <a:cubicBezTo>
                    <a:pt x="665" y="16"/>
                    <a:pt x="622" y="30"/>
                    <a:pt x="586" y="43"/>
                  </a:cubicBezTo>
                  <a:cubicBezTo>
                    <a:pt x="487" y="201"/>
                    <a:pt x="401" y="366"/>
                    <a:pt x="322" y="537"/>
                  </a:cubicBezTo>
                  <a:cubicBezTo>
                    <a:pt x="221" y="729"/>
                    <a:pt x="136" y="930"/>
                    <a:pt x="43" y="1137"/>
                  </a:cubicBezTo>
                  <a:cubicBezTo>
                    <a:pt x="29" y="1157"/>
                    <a:pt x="22" y="1187"/>
                    <a:pt x="7" y="1209"/>
                  </a:cubicBezTo>
                  <a:cubicBezTo>
                    <a:pt x="0" y="1229"/>
                    <a:pt x="0" y="1259"/>
                    <a:pt x="22" y="1265"/>
                  </a:cubicBezTo>
                  <a:cubicBezTo>
                    <a:pt x="29" y="1272"/>
                    <a:pt x="36" y="1272"/>
                    <a:pt x="43" y="1272"/>
                  </a:cubicBezTo>
                  <a:cubicBezTo>
                    <a:pt x="65" y="1272"/>
                    <a:pt x="79" y="1265"/>
                    <a:pt x="86" y="1252"/>
                  </a:cubicBezTo>
                  <a:cubicBezTo>
                    <a:pt x="172" y="1051"/>
                    <a:pt x="264" y="851"/>
                    <a:pt x="358" y="652"/>
                  </a:cubicBezTo>
                  <a:cubicBezTo>
                    <a:pt x="458" y="458"/>
                    <a:pt x="557" y="258"/>
                    <a:pt x="665" y="73"/>
                  </a:cubicBezTo>
                  <a:cubicBezTo>
                    <a:pt x="679" y="43"/>
                    <a:pt x="693" y="23"/>
                    <a:pt x="70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3"/>
            <p:cNvSpPr/>
            <p:nvPr/>
          </p:nvSpPr>
          <p:spPr>
            <a:xfrm>
              <a:off x="3408227" y="1381003"/>
              <a:ext cx="16877" cy="18824"/>
            </a:xfrm>
            <a:custGeom>
              <a:avLst/>
              <a:gdLst/>
              <a:ahLst/>
              <a:cxnLst/>
              <a:rect l="l" t="t" r="r" b="b"/>
              <a:pathLst>
                <a:path w="858" h="957" extrusionOk="0">
                  <a:moveTo>
                    <a:pt x="857" y="0"/>
                  </a:moveTo>
                  <a:lnTo>
                    <a:pt x="857" y="0"/>
                  </a:lnTo>
                  <a:cubicBezTo>
                    <a:pt x="778" y="43"/>
                    <a:pt x="700" y="79"/>
                    <a:pt x="621" y="115"/>
                  </a:cubicBezTo>
                  <a:lnTo>
                    <a:pt x="614" y="115"/>
                  </a:lnTo>
                  <a:cubicBezTo>
                    <a:pt x="544" y="194"/>
                    <a:pt x="472" y="279"/>
                    <a:pt x="406" y="357"/>
                  </a:cubicBezTo>
                  <a:cubicBezTo>
                    <a:pt x="271" y="521"/>
                    <a:pt x="158" y="686"/>
                    <a:pt x="50" y="864"/>
                  </a:cubicBezTo>
                  <a:cubicBezTo>
                    <a:pt x="36" y="893"/>
                    <a:pt x="14" y="929"/>
                    <a:pt x="0" y="956"/>
                  </a:cubicBezTo>
                  <a:cubicBezTo>
                    <a:pt x="36" y="943"/>
                    <a:pt x="79" y="929"/>
                    <a:pt x="122" y="914"/>
                  </a:cubicBezTo>
                  <a:cubicBezTo>
                    <a:pt x="165" y="843"/>
                    <a:pt x="208" y="778"/>
                    <a:pt x="251" y="708"/>
                  </a:cubicBezTo>
                  <a:cubicBezTo>
                    <a:pt x="278" y="672"/>
                    <a:pt x="307" y="629"/>
                    <a:pt x="336" y="593"/>
                  </a:cubicBezTo>
                  <a:cubicBezTo>
                    <a:pt x="350" y="571"/>
                    <a:pt x="364" y="550"/>
                    <a:pt x="379" y="528"/>
                  </a:cubicBezTo>
                  <a:cubicBezTo>
                    <a:pt x="386" y="521"/>
                    <a:pt x="393" y="514"/>
                    <a:pt x="400" y="501"/>
                  </a:cubicBezTo>
                  <a:cubicBezTo>
                    <a:pt x="400" y="501"/>
                    <a:pt x="406" y="494"/>
                    <a:pt x="406" y="485"/>
                  </a:cubicBezTo>
                  <a:cubicBezTo>
                    <a:pt x="415" y="485"/>
                    <a:pt x="415" y="485"/>
                    <a:pt x="415" y="478"/>
                  </a:cubicBezTo>
                  <a:lnTo>
                    <a:pt x="422" y="478"/>
                  </a:lnTo>
                  <a:cubicBezTo>
                    <a:pt x="535" y="322"/>
                    <a:pt x="672" y="178"/>
                    <a:pt x="808" y="43"/>
                  </a:cubicBezTo>
                  <a:cubicBezTo>
                    <a:pt x="828" y="29"/>
                    <a:pt x="844" y="14"/>
                    <a:pt x="857"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3"/>
            <p:cNvSpPr/>
            <p:nvPr/>
          </p:nvSpPr>
          <p:spPr>
            <a:xfrm>
              <a:off x="3422409" y="1380019"/>
              <a:ext cx="20260" cy="47346"/>
            </a:xfrm>
            <a:custGeom>
              <a:avLst/>
              <a:gdLst/>
              <a:ahLst/>
              <a:cxnLst/>
              <a:rect l="l" t="t" r="r" b="b"/>
              <a:pathLst>
                <a:path w="1030" h="2407" extrusionOk="0">
                  <a:moveTo>
                    <a:pt x="971" y="0"/>
                  </a:moveTo>
                  <a:cubicBezTo>
                    <a:pt x="964" y="0"/>
                    <a:pt x="957" y="0"/>
                    <a:pt x="950" y="7"/>
                  </a:cubicBezTo>
                  <a:cubicBezTo>
                    <a:pt x="829" y="93"/>
                    <a:pt x="729" y="215"/>
                    <a:pt x="650" y="343"/>
                  </a:cubicBezTo>
                  <a:cubicBezTo>
                    <a:pt x="565" y="472"/>
                    <a:pt x="508" y="614"/>
                    <a:pt x="450" y="749"/>
                  </a:cubicBezTo>
                  <a:cubicBezTo>
                    <a:pt x="386" y="914"/>
                    <a:pt x="328" y="1085"/>
                    <a:pt x="272" y="1250"/>
                  </a:cubicBezTo>
                  <a:cubicBezTo>
                    <a:pt x="215" y="1421"/>
                    <a:pt x="172" y="1593"/>
                    <a:pt x="129" y="1764"/>
                  </a:cubicBezTo>
                  <a:cubicBezTo>
                    <a:pt x="87" y="1935"/>
                    <a:pt x="44" y="2107"/>
                    <a:pt x="15" y="2285"/>
                  </a:cubicBezTo>
                  <a:cubicBezTo>
                    <a:pt x="8" y="2307"/>
                    <a:pt x="8" y="2328"/>
                    <a:pt x="1" y="2350"/>
                  </a:cubicBezTo>
                  <a:cubicBezTo>
                    <a:pt x="1" y="2371"/>
                    <a:pt x="8" y="2400"/>
                    <a:pt x="28" y="2400"/>
                  </a:cubicBezTo>
                  <a:cubicBezTo>
                    <a:pt x="37" y="2407"/>
                    <a:pt x="37" y="2407"/>
                    <a:pt x="44" y="2407"/>
                  </a:cubicBezTo>
                  <a:cubicBezTo>
                    <a:pt x="57" y="2407"/>
                    <a:pt x="80" y="2393"/>
                    <a:pt x="87" y="2371"/>
                  </a:cubicBezTo>
                  <a:cubicBezTo>
                    <a:pt x="114" y="2199"/>
                    <a:pt x="150" y="2028"/>
                    <a:pt x="193" y="1857"/>
                  </a:cubicBezTo>
                  <a:cubicBezTo>
                    <a:pt x="236" y="1685"/>
                    <a:pt x="278" y="1514"/>
                    <a:pt x="328" y="1342"/>
                  </a:cubicBezTo>
                  <a:cubicBezTo>
                    <a:pt x="386" y="1178"/>
                    <a:pt x="443" y="1006"/>
                    <a:pt x="508" y="844"/>
                  </a:cubicBezTo>
                  <a:cubicBezTo>
                    <a:pt x="522" y="808"/>
                    <a:pt x="536" y="772"/>
                    <a:pt x="551" y="736"/>
                  </a:cubicBezTo>
                  <a:cubicBezTo>
                    <a:pt x="551" y="729"/>
                    <a:pt x="558" y="722"/>
                    <a:pt x="558" y="715"/>
                  </a:cubicBezTo>
                  <a:cubicBezTo>
                    <a:pt x="558" y="707"/>
                    <a:pt x="565" y="707"/>
                    <a:pt x="565" y="700"/>
                  </a:cubicBezTo>
                  <a:lnTo>
                    <a:pt x="565" y="693"/>
                  </a:lnTo>
                  <a:cubicBezTo>
                    <a:pt x="572" y="672"/>
                    <a:pt x="578" y="657"/>
                    <a:pt x="585" y="643"/>
                  </a:cubicBezTo>
                  <a:cubicBezTo>
                    <a:pt x="621" y="571"/>
                    <a:pt x="650" y="508"/>
                    <a:pt x="686" y="443"/>
                  </a:cubicBezTo>
                  <a:cubicBezTo>
                    <a:pt x="707" y="407"/>
                    <a:pt x="729" y="379"/>
                    <a:pt x="750" y="350"/>
                  </a:cubicBezTo>
                  <a:cubicBezTo>
                    <a:pt x="757" y="329"/>
                    <a:pt x="765" y="314"/>
                    <a:pt x="779" y="300"/>
                  </a:cubicBezTo>
                  <a:cubicBezTo>
                    <a:pt x="786" y="293"/>
                    <a:pt x="786" y="287"/>
                    <a:pt x="793" y="278"/>
                  </a:cubicBezTo>
                  <a:lnTo>
                    <a:pt x="799" y="271"/>
                  </a:lnTo>
                  <a:lnTo>
                    <a:pt x="808" y="264"/>
                  </a:lnTo>
                  <a:cubicBezTo>
                    <a:pt x="851" y="208"/>
                    <a:pt x="901" y="158"/>
                    <a:pt x="957" y="107"/>
                  </a:cubicBezTo>
                  <a:cubicBezTo>
                    <a:pt x="964" y="107"/>
                    <a:pt x="964" y="100"/>
                    <a:pt x="971" y="100"/>
                  </a:cubicBezTo>
                  <a:lnTo>
                    <a:pt x="979" y="93"/>
                  </a:lnTo>
                  <a:lnTo>
                    <a:pt x="986" y="86"/>
                  </a:lnTo>
                  <a:lnTo>
                    <a:pt x="993" y="79"/>
                  </a:lnTo>
                  <a:cubicBezTo>
                    <a:pt x="1014" y="64"/>
                    <a:pt x="1029" y="43"/>
                    <a:pt x="1014" y="21"/>
                  </a:cubicBezTo>
                  <a:cubicBezTo>
                    <a:pt x="1007" y="7"/>
                    <a:pt x="986" y="0"/>
                    <a:pt x="97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3"/>
            <p:cNvSpPr/>
            <p:nvPr/>
          </p:nvSpPr>
          <p:spPr>
            <a:xfrm>
              <a:off x="3449081" y="1381711"/>
              <a:ext cx="5508" cy="34127"/>
            </a:xfrm>
            <a:custGeom>
              <a:avLst/>
              <a:gdLst/>
              <a:ahLst/>
              <a:cxnLst/>
              <a:rect l="l" t="t" r="r" b="b"/>
              <a:pathLst>
                <a:path w="280" h="1735" extrusionOk="0">
                  <a:moveTo>
                    <a:pt x="43" y="0"/>
                  </a:moveTo>
                  <a:cubicBezTo>
                    <a:pt x="43" y="0"/>
                    <a:pt x="37" y="0"/>
                    <a:pt x="37" y="7"/>
                  </a:cubicBezTo>
                  <a:cubicBezTo>
                    <a:pt x="16" y="14"/>
                    <a:pt x="1" y="36"/>
                    <a:pt x="9" y="57"/>
                  </a:cubicBezTo>
                  <a:cubicBezTo>
                    <a:pt x="30" y="165"/>
                    <a:pt x="52" y="271"/>
                    <a:pt x="66" y="372"/>
                  </a:cubicBezTo>
                  <a:cubicBezTo>
                    <a:pt x="86" y="478"/>
                    <a:pt x="102" y="586"/>
                    <a:pt x="122" y="693"/>
                  </a:cubicBezTo>
                  <a:lnTo>
                    <a:pt x="122" y="706"/>
                  </a:lnTo>
                  <a:lnTo>
                    <a:pt x="122" y="729"/>
                  </a:lnTo>
                  <a:cubicBezTo>
                    <a:pt x="122" y="742"/>
                    <a:pt x="129" y="749"/>
                    <a:pt x="129" y="765"/>
                  </a:cubicBezTo>
                  <a:cubicBezTo>
                    <a:pt x="129" y="792"/>
                    <a:pt x="138" y="821"/>
                    <a:pt x="138" y="850"/>
                  </a:cubicBezTo>
                  <a:cubicBezTo>
                    <a:pt x="144" y="900"/>
                    <a:pt x="151" y="956"/>
                    <a:pt x="158" y="1006"/>
                  </a:cubicBezTo>
                  <a:cubicBezTo>
                    <a:pt x="165" y="1114"/>
                    <a:pt x="172" y="1220"/>
                    <a:pt x="180" y="1328"/>
                  </a:cubicBezTo>
                  <a:cubicBezTo>
                    <a:pt x="187" y="1443"/>
                    <a:pt x="187" y="1549"/>
                    <a:pt x="194" y="1657"/>
                  </a:cubicBezTo>
                  <a:lnTo>
                    <a:pt x="194" y="1692"/>
                  </a:lnTo>
                  <a:cubicBezTo>
                    <a:pt x="194" y="1721"/>
                    <a:pt x="208" y="1735"/>
                    <a:pt x="230" y="1735"/>
                  </a:cubicBezTo>
                  <a:lnTo>
                    <a:pt x="237" y="1735"/>
                  </a:lnTo>
                  <a:cubicBezTo>
                    <a:pt x="258" y="1735"/>
                    <a:pt x="280" y="1721"/>
                    <a:pt x="280" y="1692"/>
                  </a:cubicBezTo>
                  <a:cubicBezTo>
                    <a:pt x="273" y="1585"/>
                    <a:pt x="273" y="1477"/>
                    <a:pt x="266" y="1371"/>
                  </a:cubicBezTo>
                  <a:cubicBezTo>
                    <a:pt x="258" y="1263"/>
                    <a:pt x="251" y="1150"/>
                    <a:pt x="244" y="1042"/>
                  </a:cubicBezTo>
                  <a:cubicBezTo>
                    <a:pt x="237" y="936"/>
                    <a:pt x="223" y="828"/>
                    <a:pt x="208" y="722"/>
                  </a:cubicBezTo>
                  <a:cubicBezTo>
                    <a:pt x="194" y="614"/>
                    <a:pt x="180" y="501"/>
                    <a:pt x="158" y="393"/>
                  </a:cubicBezTo>
                  <a:cubicBezTo>
                    <a:pt x="138" y="286"/>
                    <a:pt x="122" y="178"/>
                    <a:pt x="95" y="72"/>
                  </a:cubicBezTo>
                  <a:cubicBezTo>
                    <a:pt x="95" y="57"/>
                    <a:pt x="95" y="50"/>
                    <a:pt x="86" y="36"/>
                  </a:cubicBezTo>
                  <a:cubicBezTo>
                    <a:pt x="86" y="14"/>
                    <a:pt x="66" y="0"/>
                    <a:pt x="43"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3"/>
            <p:cNvSpPr/>
            <p:nvPr/>
          </p:nvSpPr>
          <p:spPr>
            <a:xfrm>
              <a:off x="3484645" y="1271874"/>
              <a:ext cx="28246" cy="32711"/>
            </a:xfrm>
            <a:custGeom>
              <a:avLst/>
              <a:gdLst/>
              <a:ahLst/>
              <a:cxnLst/>
              <a:rect l="l" t="t" r="r" b="b"/>
              <a:pathLst>
                <a:path w="1436" h="1663" extrusionOk="0">
                  <a:moveTo>
                    <a:pt x="1392" y="0"/>
                  </a:moveTo>
                  <a:cubicBezTo>
                    <a:pt x="1379" y="0"/>
                    <a:pt x="1372" y="7"/>
                    <a:pt x="1356" y="14"/>
                  </a:cubicBezTo>
                  <a:cubicBezTo>
                    <a:pt x="1158" y="185"/>
                    <a:pt x="964" y="370"/>
                    <a:pt x="786" y="571"/>
                  </a:cubicBezTo>
                  <a:cubicBezTo>
                    <a:pt x="592" y="772"/>
                    <a:pt x="414" y="986"/>
                    <a:pt x="242" y="1207"/>
                  </a:cubicBezTo>
                  <a:cubicBezTo>
                    <a:pt x="163" y="1313"/>
                    <a:pt x="78" y="1428"/>
                    <a:pt x="1" y="1534"/>
                  </a:cubicBezTo>
                  <a:cubicBezTo>
                    <a:pt x="8" y="1577"/>
                    <a:pt x="14" y="1620"/>
                    <a:pt x="21" y="1663"/>
                  </a:cubicBezTo>
                  <a:cubicBezTo>
                    <a:pt x="93" y="1550"/>
                    <a:pt x="172" y="1442"/>
                    <a:pt x="249" y="1342"/>
                  </a:cubicBezTo>
                  <a:cubicBezTo>
                    <a:pt x="414" y="1121"/>
                    <a:pt x="592" y="907"/>
                    <a:pt x="779" y="700"/>
                  </a:cubicBezTo>
                  <a:cubicBezTo>
                    <a:pt x="957" y="506"/>
                    <a:pt x="1142" y="314"/>
                    <a:pt x="1343" y="143"/>
                  </a:cubicBezTo>
                  <a:cubicBezTo>
                    <a:pt x="1372" y="120"/>
                    <a:pt x="1392" y="100"/>
                    <a:pt x="1421" y="77"/>
                  </a:cubicBezTo>
                  <a:cubicBezTo>
                    <a:pt x="1435" y="64"/>
                    <a:pt x="1435" y="28"/>
                    <a:pt x="1421" y="14"/>
                  </a:cubicBezTo>
                  <a:cubicBezTo>
                    <a:pt x="1415" y="7"/>
                    <a:pt x="1399" y="0"/>
                    <a:pt x="1392"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3"/>
            <p:cNvSpPr/>
            <p:nvPr/>
          </p:nvSpPr>
          <p:spPr>
            <a:xfrm>
              <a:off x="3463401" y="1302048"/>
              <a:ext cx="21676" cy="38652"/>
            </a:xfrm>
            <a:custGeom>
              <a:avLst/>
              <a:gdLst/>
              <a:ahLst/>
              <a:cxnLst/>
              <a:rect l="l" t="t" r="r" b="b"/>
              <a:pathLst>
                <a:path w="1102" h="1965" extrusionOk="0">
                  <a:moveTo>
                    <a:pt x="1081" y="0"/>
                  </a:moveTo>
                  <a:cubicBezTo>
                    <a:pt x="995" y="122"/>
                    <a:pt x="916" y="244"/>
                    <a:pt x="837" y="365"/>
                  </a:cubicBezTo>
                  <a:cubicBezTo>
                    <a:pt x="680" y="600"/>
                    <a:pt x="537" y="843"/>
                    <a:pt x="409" y="1087"/>
                  </a:cubicBezTo>
                  <a:cubicBezTo>
                    <a:pt x="280" y="1322"/>
                    <a:pt x="159" y="1565"/>
                    <a:pt x="52" y="1808"/>
                  </a:cubicBezTo>
                  <a:cubicBezTo>
                    <a:pt x="37" y="1836"/>
                    <a:pt x="23" y="1865"/>
                    <a:pt x="16" y="1901"/>
                  </a:cubicBezTo>
                  <a:cubicBezTo>
                    <a:pt x="1" y="1921"/>
                    <a:pt x="9" y="1944"/>
                    <a:pt x="30" y="1957"/>
                  </a:cubicBezTo>
                  <a:cubicBezTo>
                    <a:pt x="37" y="1957"/>
                    <a:pt x="44" y="1964"/>
                    <a:pt x="52" y="1964"/>
                  </a:cubicBezTo>
                  <a:cubicBezTo>
                    <a:pt x="66" y="1964"/>
                    <a:pt x="80" y="1957"/>
                    <a:pt x="87" y="1944"/>
                  </a:cubicBezTo>
                  <a:cubicBezTo>
                    <a:pt x="195" y="1694"/>
                    <a:pt x="309" y="1457"/>
                    <a:pt x="429" y="1222"/>
                  </a:cubicBezTo>
                  <a:cubicBezTo>
                    <a:pt x="566" y="979"/>
                    <a:pt x="702" y="737"/>
                    <a:pt x="851" y="501"/>
                  </a:cubicBezTo>
                  <a:cubicBezTo>
                    <a:pt x="930" y="372"/>
                    <a:pt x="1016" y="250"/>
                    <a:pt x="1101" y="129"/>
                  </a:cubicBezTo>
                  <a:cubicBezTo>
                    <a:pt x="1094" y="86"/>
                    <a:pt x="1088" y="43"/>
                    <a:pt x="108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3"/>
            <p:cNvSpPr/>
            <p:nvPr/>
          </p:nvSpPr>
          <p:spPr>
            <a:xfrm>
              <a:off x="3462162" y="1349098"/>
              <a:ext cx="4642" cy="4111"/>
            </a:xfrm>
            <a:custGeom>
              <a:avLst/>
              <a:gdLst/>
              <a:ahLst/>
              <a:cxnLst/>
              <a:rect l="l" t="t" r="r" b="b"/>
              <a:pathLst>
                <a:path w="236" h="209" extrusionOk="0">
                  <a:moveTo>
                    <a:pt x="129" y="1"/>
                  </a:moveTo>
                  <a:cubicBezTo>
                    <a:pt x="107" y="30"/>
                    <a:pt x="86" y="59"/>
                    <a:pt x="57" y="86"/>
                  </a:cubicBezTo>
                  <a:cubicBezTo>
                    <a:pt x="43" y="102"/>
                    <a:pt x="30" y="122"/>
                    <a:pt x="14" y="136"/>
                  </a:cubicBezTo>
                  <a:cubicBezTo>
                    <a:pt x="0" y="158"/>
                    <a:pt x="0" y="179"/>
                    <a:pt x="14" y="201"/>
                  </a:cubicBezTo>
                  <a:cubicBezTo>
                    <a:pt x="30" y="208"/>
                    <a:pt x="36" y="208"/>
                    <a:pt x="50" y="208"/>
                  </a:cubicBezTo>
                  <a:cubicBezTo>
                    <a:pt x="57" y="208"/>
                    <a:pt x="72" y="208"/>
                    <a:pt x="79" y="201"/>
                  </a:cubicBezTo>
                  <a:cubicBezTo>
                    <a:pt x="129" y="136"/>
                    <a:pt x="186" y="73"/>
                    <a:pt x="235" y="8"/>
                  </a:cubicBezTo>
                  <a:lnTo>
                    <a:pt x="129" y="1"/>
                  </a:lnTo>
                  <a:close/>
                </a:path>
              </a:pathLst>
            </a:custGeom>
            <a:solidFill>
              <a:srgbClr val="FBEE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3"/>
            <p:cNvSpPr/>
            <p:nvPr/>
          </p:nvSpPr>
          <p:spPr>
            <a:xfrm>
              <a:off x="3464699" y="1310191"/>
              <a:ext cx="40874" cy="39065"/>
            </a:xfrm>
            <a:custGeom>
              <a:avLst/>
              <a:gdLst/>
              <a:ahLst/>
              <a:cxnLst/>
              <a:rect l="l" t="t" r="r" b="b"/>
              <a:pathLst>
                <a:path w="2078" h="1986" extrusionOk="0">
                  <a:moveTo>
                    <a:pt x="2028" y="1"/>
                  </a:moveTo>
                  <a:cubicBezTo>
                    <a:pt x="2021" y="1"/>
                    <a:pt x="2014" y="1"/>
                    <a:pt x="2007" y="8"/>
                  </a:cubicBezTo>
                  <a:cubicBezTo>
                    <a:pt x="1836" y="87"/>
                    <a:pt x="1685" y="195"/>
                    <a:pt x="1536" y="308"/>
                  </a:cubicBezTo>
                  <a:cubicBezTo>
                    <a:pt x="1378" y="429"/>
                    <a:pt x="1236" y="565"/>
                    <a:pt x="1092" y="700"/>
                  </a:cubicBezTo>
                  <a:cubicBezTo>
                    <a:pt x="972" y="829"/>
                    <a:pt x="850" y="966"/>
                    <a:pt x="728" y="1101"/>
                  </a:cubicBezTo>
                  <a:cubicBezTo>
                    <a:pt x="699" y="1158"/>
                    <a:pt x="672" y="1223"/>
                    <a:pt x="650" y="1280"/>
                  </a:cubicBezTo>
                  <a:lnTo>
                    <a:pt x="178" y="1758"/>
                  </a:lnTo>
                  <a:cubicBezTo>
                    <a:pt x="122" y="1830"/>
                    <a:pt x="63" y="1909"/>
                    <a:pt x="0" y="1979"/>
                  </a:cubicBezTo>
                  <a:lnTo>
                    <a:pt x="106" y="1986"/>
                  </a:lnTo>
                  <a:cubicBezTo>
                    <a:pt x="171" y="1909"/>
                    <a:pt x="235" y="1823"/>
                    <a:pt x="307" y="1744"/>
                  </a:cubicBezTo>
                  <a:cubicBezTo>
                    <a:pt x="429" y="1586"/>
                    <a:pt x="557" y="1429"/>
                    <a:pt x="692" y="1273"/>
                  </a:cubicBezTo>
                  <a:cubicBezTo>
                    <a:pt x="821" y="1122"/>
                    <a:pt x="956" y="966"/>
                    <a:pt x="1100" y="822"/>
                  </a:cubicBezTo>
                  <a:cubicBezTo>
                    <a:pt x="1243" y="680"/>
                    <a:pt x="1385" y="544"/>
                    <a:pt x="1536" y="416"/>
                  </a:cubicBezTo>
                  <a:cubicBezTo>
                    <a:pt x="1556" y="400"/>
                    <a:pt x="1579" y="387"/>
                    <a:pt x="1592" y="373"/>
                  </a:cubicBezTo>
                  <a:cubicBezTo>
                    <a:pt x="1599" y="366"/>
                    <a:pt x="1606" y="366"/>
                    <a:pt x="1606" y="357"/>
                  </a:cubicBezTo>
                  <a:lnTo>
                    <a:pt x="1615" y="357"/>
                  </a:lnTo>
                  <a:cubicBezTo>
                    <a:pt x="1628" y="344"/>
                    <a:pt x="1635" y="337"/>
                    <a:pt x="1642" y="330"/>
                  </a:cubicBezTo>
                  <a:cubicBezTo>
                    <a:pt x="1685" y="301"/>
                    <a:pt x="1721" y="280"/>
                    <a:pt x="1757" y="251"/>
                  </a:cubicBezTo>
                  <a:cubicBezTo>
                    <a:pt x="1836" y="201"/>
                    <a:pt x="1914" y="152"/>
                    <a:pt x="1992" y="109"/>
                  </a:cubicBezTo>
                  <a:cubicBezTo>
                    <a:pt x="2014" y="100"/>
                    <a:pt x="2028" y="87"/>
                    <a:pt x="2050" y="80"/>
                  </a:cubicBezTo>
                  <a:cubicBezTo>
                    <a:pt x="2070" y="66"/>
                    <a:pt x="2077" y="37"/>
                    <a:pt x="2064" y="23"/>
                  </a:cubicBezTo>
                  <a:cubicBezTo>
                    <a:pt x="2057" y="8"/>
                    <a:pt x="2043" y="1"/>
                    <a:pt x="202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3"/>
            <p:cNvSpPr/>
            <p:nvPr/>
          </p:nvSpPr>
          <p:spPr>
            <a:xfrm>
              <a:off x="3468201" y="1331848"/>
              <a:ext cx="10838" cy="12923"/>
            </a:xfrm>
            <a:custGeom>
              <a:avLst/>
              <a:gdLst/>
              <a:ahLst/>
              <a:cxnLst/>
              <a:rect l="l" t="t" r="r" b="b"/>
              <a:pathLst>
                <a:path w="551" h="657" extrusionOk="0">
                  <a:moveTo>
                    <a:pt x="550" y="0"/>
                  </a:moveTo>
                  <a:lnTo>
                    <a:pt x="550" y="0"/>
                  </a:lnTo>
                  <a:cubicBezTo>
                    <a:pt x="537" y="21"/>
                    <a:pt x="514" y="36"/>
                    <a:pt x="501" y="57"/>
                  </a:cubicBezTo>
                  <a:cubicBezTo>
                    <a:pt x="365" y="208"/>
                    <a:pt x="244" y="364"/>
                    <a:pt x="115" y="521"/>
                  </a:cubicBezTo>
                  <a:cubicBezTo>
                    <a:pt x="79" y="564"/>
                    <a:pt x="36" y="614"/>
                    <a:pt x="0" y="657"/>
                  </a:cubicBezTo>
                  <a:lnTo>
                    <a:pt x="472" y="179"/>
                  </a:lnTo>
                  <a:cubicBezTo>
                    <a:pt x="494" y="122"/>
                    <a:pt x="521" y="57"/>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3"/>
            <p:cNvSpPr/>
            <p:nvPr/>
          </p:nvSpPr>
          <p:spPr>
            <a:xfrm>
              <a:off x="3437456" y="1312866"/>
              <a:ext cx="14753" cy="37943"/>
            </a:xfrm>
            <a:custGeom>
              <a:avLst/>
              <a:gdLst/>
              <a:ahLst/>
              <a:cxnLst/>
              <a:rect l="l" t="t" r="r" b="b"/>
              <a:pathLst>
                <a:path w="750" h="1929" extrusionOk="0">
                  <a:moveTo>
                    <a:pt x="43" y="0"/>
                  </a:moveTo>
                  <a:cubicBezTo>
                    <a:pt x="28" y="0"/>
                    <a:pt x="21" y="7"/>
                    <a:pt x="14" y="16"/>
                  </a:cubicBezTo>
                  <a:cubicBezTo>
                    <a:pt x="7" y="23"/>
                    <a:pt x="0" y="36"/>
                    <a:pt x="0" y="43"/>
                  </a:cubicBezTo>
                  <a:cubicBezTo>
                    <a:pt x="0" y="59"/>
                    <a:pt x="7" y="65"/>
                    <a:pt x="14" y="72"/>
                  </a:cubicBezTo>
                  <a:cubicBezTo>
                    <a:pt x="14" y="79"/>
                    <a:pt x="21" y="86"/>
                    <a:pt x="28" y="93"/>
                  </a:cubicBezTo>
                  <a:cubicBezTo>
                    <a:pt x="28" y="101"/>
                    <a:pt x="34" y="101"/>
                    <a:pt x="34" y="108"/>
                  </a:cubicBezTo>
                  <a:cubicBezTo>
                    <a:pt x="50" y="122"/>
                    <a:pt x="57" y="129"/>
                    <a:pt x="64" y="144"/>
                  </a:cubicBezTo>
                  <a:cubicBezTo>
                    <a:pt x="86" y="172"/>
                    <a:pt x="106" y="201"/>
                    <a:pt x="120" y="221"/>
                  </a:cubicBezTo>
                  <a:cubicBezTo>
                    <a:pt x="156" y="280"/>
                    <a:pt x="192" y="329"/>
                    <a:pt x="228" y="386"/>
                  </a:cubicBezTo>
                  <a:cubicBezTo>
                    <a:pt x="292" y="501"/>
                    <a:pt x="350" y="616"/>
                    <a:pt x="406" y="729"/>
                  </a:cubicBezTo>
                  <a:cubicBezTo>
                    <a:pt x="413" y="744"/>
                    <a:pt x="420" y="758"/>
                    <a:pt x="420" y="772"/>
                  </a:cubicBezTo>
                  <a:lnTo>
                    <a:pt x="420" y="778"/>
                  </a:lnTo>
                  <a:lnTo>
                    <a:pt x="429" y="778"/>
                  </a:lnTo>
                  <a:lnTo>
                    <a:pt x="429" y="787"/>
                  </a:lnTo>
                  <a:cubicBezTo>
                    <a:pt x="436" y="801"/>
                    <a:pt x="436" y="808"/>
                    <a:pt x="442" y="814"/>
                  </a:cubicBezTo>
                  <a:cubicBezTo>
                    <a:pt x="449" y="844"/>
                    <a:pt x="463" y="873"/>
                    <a:pt x="472" y="900"/>
                  </a:cubicBezTo>
                  <a:cubicBezTo>
                    <a:pt x="499" y="965"/>
                    <a:pt x="514" y="1022"/>
                    <a:pt x="535" y="1087"/>
                  </a:cubicBezTo>
                  <a:cubicBezTo>
                    <a:pt x="571" y="1207"/>
                    <a:pt x="600" y="1335"/>
                    <a:pt x="621" y="1464"/>
                  </a:cubicBezTo>
                  <a:cubicBezTo>
                    <a:pt x="628" y="1493"/>
                    <a:pt x="634" y="1529"/>
                    <a:pt x="643" y="1558"/>
                  </a:cubicBezTo>
                  <a:lnTo>
                    <a:pt x="643" y="1565"/>
                  </a:lnTo>
                  <a:lnTo>
                    <a:pt x="643" y="1572"/>
                  </a:lnTo>
                  <a:lnTo>
                    <a:pt x="643" y="1601"/>
                  </a:lnTo>
                  <a:cubicBezTo>
                    <a:pt x="650" y="1615"/>
                    <a:pt x="650" y="1629"/>
                    <a:pt x="650" y="1651"/>
                  </a:cubicBezTo>
                  <a:cubicBezTo>
                    <a:pt x="650" y="1678"/>
                    <a:pt x="657" y="1701"/>
                    <a:pt x="657" y="1737"/>
                  </a:cubicBezTo>
                  <a:cubicBezTo>
                    <a:pt x="686" y="1757"/>
                    <a:pt x="720" y="1779"/>
                    <a:pt x="749" y="1807"/>
                  </a:cubicBezTo>
                  <a:cubicBezTo>
                    <a:pt x="742" y="1701"/>
                    <a:pt x="729" y="1593"/>
                    <a:pt x="713" y="1486"/>
                  </a:cubicBezTo>
                  <a:cubicBezTo>
                    <a:pt x="693" y="1358"/>
                    <a:pt x="663" y="1236"/>
                    <a:pt x="628" y="1108"/>
                  </a:cubicBezTo>
                  <a:cubicBezTo>
                    <a:pt x="592" y="979"/>
                    <a:pt x="549" y="857"/>
                    <a:pt x="499" y="729"/>
                  </a:cubicBezTo>
                  <a:cubicBezTo>
                    <a:pt x="449" y="616"/>
                    <a:pt x="393" y="494"/>
                    <a:pt x="321" y="386"/>
                  </a:cubicBezTo>
                  <a:cubicBezTo>
                    <a:pt x="257" y="273"/>
                    <a:pt x="185" y="165"/>
                    <a:pt x="106" y="59"/>
                  </a:cubicBezTo>
                  <a:cubicBezTo>
                    <a:pt x="93" y="43"/>
                    <a:pt x="86" y="29"/>
                    <a:pt x="70" y="16"/>
                  </a:cubicBezTo>
                  <a:cubicBezTo>
                    <a:pt x="64" y="7"/>
                    <a:pt x="50" y="0"/>
                    <a:pt x="43" y="0"/>
                  </a:cubicBezTo>
                  <a:close/>
                  <a:moveTo>
                    <a:pt x="663" y="1850"/>
                  </a:moveTo>
                  <a:lnTo>
                    <a:pt x="663" y="1886"/>
                  </a:lnTo>
                  <a:cubicBezTo>
                    <a:pt x="663" y="1908"/>
                    <a:pt x="686" y="1928"/>
                    <a:pt x="706" y="1928"/>
                  </a:cubicBezTo>
                  <a:cubicBezTo>
                    <a:pt x="729" y="1928"/>
                    <a:pt x="749" y="1915"/>
                    <a:pt x="749" y="1886"/>
                  </a:cubicBezTo>
                  <a:lnTo>
                    <a:pt x="749" y="1879"/>
                  </a:lnTo>
                  <a:cubicBezTo>
                    <a:pt x="742" y="1886"/>
                    <a:pt x="735" y="1886"/>
                    <a:pt x="729" y="1886"/>
                  </a:cubicBezTo>
                  <a:cubicBezTo>
                    <a:pt x="713" y="1886"/>
                    <a:pt x="706" y="1879"/>
                    <a:pt x="699" y="1872"/>
                  </a:cubicBezTo>
                  <a:cubicBezTo>
                    <a:pt x="686" y="1865"/>
                    <a:pt x="677" y="1858"/>
                    <a:pt x="663" y="185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3"/>
            <p:cNvSpPr/>
            <p:nvPr/>
          </p:nvSpPr>
          <p:spPr>
            <a:xfrm>
              <a:off x="3425654" y="1325101"/>
              <a:ext cx="26987" cy="24863"/>
            </a:xfrm>
            <a:custGeom>
              <a:avLst/>
              <a:gdLst/>
              <a:ahLst/>
              <a:cxnLst/>
              <a:rect l="l" t="t" r="r" b="b"/>
              <a:pathLst>
                <a:path w="1372" h="1264" extrusionOk="0">
                  <a:moveTo>
                    <a:pt x="50" y="0"/>
                  </a:moveTo>
                  <a:cubicBezTo>
                    <a:pt x="35" y="0"/>
                    <a:pt x="21" y="7"/>
                    <a:pt x="14" y="14"/>
                  </a:cubicBezTo>
                  <a:cubicBezTo>
                    <a:pt x="0" y="36"/>
                    <a:pt x="0" y="57"/>
                    <a:pt x="14" y="79"/>
                  </a:cubicBezTo>
                  <a:cubicBezTo>
                    <a:pt x="93" y="156"/>
                    <a:pt x="172" y="242"/>
                    <a:pt x="249" y="321"/>
                  </a:cubicBezTo>
                  <a:cubicBezTo>
                    <a:pt x="335" y="400"/>
                    <a:pt x="413" y="479"/>
                    <a:pt x="499" y="558"/>
                  </a:cubicBezTo>
                  <a:cubicBezTo>
                    <a:pt x="578" y="636"/>
                    <a:pt x="664" y="713"/>
                    <a:pt x="749" y="785"/>
                  </a:cubicBezTo>
                  <a:cubicBezTo>
                    <a:pt x="828" y="864"/>
                    <a:pt x="914" y="936"/>
                    <a:pt x="1000" y="1007"/>
                  </a:cubicBezTo>
                  <a:cubicBezTo>
                    <a:pt x="1085" y="1085"/>
                    <a:pt x="1178" y="1157"/>
                    <a:pt x="1263" y="1228"/>
                  </a:cubicBezTo>
                  <a:cubicBezTo>
                    <a:pt x="1277" y="1236"/>
                    <a:pt x="1286" y="1243"/>
                    <a:pt x="1299" y="1250"/>
                  </a:cubicBezTo>
                  <a:cubicBezTo>
                    <a:pt x="1306" y="1257"/>
                    <a:pt x="1313" y="1264"/>
                    <a:pt x="1329" y="1264"/>
                  </a:cubicBezTo>
                  <a:cubicBezTo>
                    <a:pt x="1335" y="1264"/>
                    <a:pt x="1342" y="1264"/>
                    <a:pt x="1349" y="1257"/>
                  </a:cubicBezTo>
                  <a:cubicBezTo>
                    <a:pt x="1356" y="1257"/>
                    <a:pt x="1356" y="1257"/>
                    <a:pt x="1356" y="1250"/>
                  </a:cubicBezTo>
                  <a:cubicBezTo>
                    <a:pt x="1363" y="1243"/>
                    <a:pt x="1371" y="1236"/>
                    <a:pt x="1371" y="1221"/>
                  </a:cubicBezTo>
                  <a:cubicBezTo>
                    <a:pt x="1371" y="1214"/>
                    <a:pt x="1363" y="1200"/>
                    <a:pt x="1356" y="1193"/>
                  </a:cubicBezTo>
                  <a:cubicBezTo>
                    <a:pt x="1356" y="1185"/>
                    <a:pt x="1349" y="1185"/>
                    <a:pt x="1349" y="1185"/>
                  </a:cubicBezTo>
                  <a:cubicBezTo>
                    <a:pt x="1320" y="1157"/>
                    <a:pt x="1286" y="1135"/>
                    <a:pt x="1257" y="1115"/>
                  </a:cubicBezTo>
                  <a:cubicBezTo>
                    <a:pt x="1200" y="1065"/>
                    <a:pt x="1149" y="1022"/>
                    <a:pt x="1092" y="979"/>
                  </a:cubicBezTo>
                  <a:cubicBezTo>
                    <a:pt x="1006" y="907"/>
                    <a:pt x="921" y="828"/>
                    <a:pt x="835" y="756"/>
                  </a:cubicBezTo>
                  <a:cubicBezTo>
                    <a:pt x="749" y="679"/>
                    <a:pt x="670" y="600"/>
                    <a:pt x="585" y="528"/>
                  </a:cubicBezTo>
                  <a:cubicBezTo>
                    <a:pt x="506" y="450"/>
                    <a:pt x="420" y="371"/>
                    <a:pt x="343" y="294"/>
                  </a:cubicBezTo>
                  <a:cubicBezTo>
                    <a:pt x="264" y="208"/>
                    <a:pt x="185" y="129"/>
                    <a:pt x="107" y="43"/>
                  </a:cubicBezTo>
                  <a:cubicBezTo>
                    <a:pt x="100" y="36"/>
                    <a:pt x="86" y="28"/>
                    <a:pt x="77" y="14"/>
                  </a:cubicBezTo>
                  <a:cubicBezTo>
                    <a:pt x="71" y="7"/>
                    <a:pt x="57" y="0"/>
                    <a:pt x="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3"/>
            <p:cNvSpPr/>
            <p:nvPr/>
          </p:nvSpPr>
          <p:spPr>
            <a:xfrm>
              <a:off x="3413007" y="1340975"/>
              <a:ext cx="27833" cy="10268"/>
            </a:xfrm>
            <a:custGeom>
              <a:avLst/>
              <a:gdLst/>
              <a:ahLst/>
              <a:cxnLst/>
              <a:rect l="l" t="t" r="r" b="b"/>
              <a:pathLst>
                <a:path w="1415" h="522" extrusionOk="0">
                  <a:moveTo>
                    <a:pt x="50" y="1"/>
                  </a:moveTo>
                  <a:cubicBezTo>
                    <a:pt x="35" y="1"/>
                    <a:pt x="14" y="8"/>
                    <a:pt x="8" y="21"/>
                  </a:cubicBezTo>
                  <a:cubicBezTo>
                    <a:pt x="1" y="44"/>
                    <a:pt x="8" y="64"/>
                    <a:pt x="28" y="78"/>
                  </a:cubicBezTo>
                  <a:cubicBezTo>
                    <a:pt x="107" y="129"/>
                    <a:pt x="186" y="164"/>
                    <a:pt x="271" y="206"/>
                  </a:cubicBezTo>
                  <a:cubicBezTo>
                    <a:pt x="357" y="249"/>
                    <a:pt x="443" y="285"/>
                    <a:pt x="529" y="314"/>
                  </a:cubicBezTo>
                  <a:cubicBezTo>
                    <a:pt x="614" y="350"/>
                    <a:pt x="700" y="378"/>
                    <a:pt x="792" y="407"/>
                  </a:cubicBezTo>
                  <a:cubicBezTo>
                    <a:pt x="878" y="429"/>
                    <a:pt x="964" y="450"/>
                    <a:pt x="1056" y="472"/>
                  </a:cubicBezTo>
                  <a:cubicBezTo>
                    <a:pt x="1149" y="493"/>
                    <a:pt x="1243" y="506"/>
                    <a:pt x="1336" y="522"/>
                  </a:cubicBezTo>
                  <a:lnTo>
                    <a:pt x="1372" y="522"/>
                  </a:lnTo>
                  <a:cubicBezTo>
                    <a:pt x="1379" y="522"/>
                    <a:pt x="1392" y="515"/>
                    <a:pt x="1399" y="506"/>
                  </a:cubicBezTo>
                  <a:cubicBezTo>
                    <a:pt x="1406" y="499"/>
                    <a:pt x="1415" y="493"/>
                    <a:pt x="1415" y="479"/>
                  </a:cubicBezTo>
                  <a:cubicBezTo>
                    <a:pt x="1415" y="472"/>
                    <a:pt x="1406" y="457"/>
                    <a:pt x="1399" y="450"/>
                  </a:cubicBezTo>
                  <a:cubicBezTo>
                    <a:pt x="1392" y="443"/>
                    <a:pt x="1379" y="436"/>
                    <a:pt x="1372" y="436"/>
                  </a:cubicBezTo>
                  <a:cubicBezTo>
                    <a:pt x="1349" y="436"/>
                    <a:pt x="1336" y="436"/>
                    <a:pt x="1320" y="429"/>
                  </a:cubicBezTo>
                  <a:cubicBezTo>
                    <a:pt x="1200" y="414"/>
                    <a:pt x="1086" y="393"/>
                    <a:pt x="971" y="364"/>
                  </a:cubicBezTo>
                  <a:cubicBezTo>
                    <a:pt x="849" y="335"/>
                    <a:pt x="736" y="301"/>
                    <a:pt x="621" y="265"/>
                  </a:cubicBezTo>
                  <a:cubicBezTo>
                    <a:pt x="565" y="236"/>
                    <a:pt x="499" y="215"/>
                    <a:pt x="436" y="186"/>
                  </a:cubicBezTo>
                  <a:cubicBezTo>
                    <a:pt x="343" y="150"/>
                    <a:pt x="242" y="100"/>
                    <a:pt x="150" y="50"/>
                  </a:cubicBezTo>
                  <a:cubicBezTo>
                    <a:pt x="121" y="35"/>
                    <a:pt x="93" y="21"/>
                    <a:pt x="71" y="8"/>
                  </a:cubicBezTo>
                  <a:cubicBezTo>
                    <a:pt x="64" y="1"/>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3"/>
            <p:cNvSpPr/>
            <p:nvPr/>
          </p:nvSpPr>
          <p:spPr>
            <a:xfrm>
              <a:off x="3451206" y="1283086"/>
              <a:ext cx="11684" cy="62806"/>
            </a:xfrm>
            <a:custGeom>
              <a:avLst/>
              <a:gdLst/>
              <a:ahLst/>
              <a:cxnLst/>
              <a:rect l="l" t="t" r="r" b="b"/>
              <a:pathLst>
                <a:path w="594" h="3193" extrusionOk="0">
                  <a:moveTo>
                    <a:pt x="50" y="1"/>
                  </a:moveTo>
                  <a:cubicBezTo>
                    <a:pt x="43" y="1"/>
                    <a:pt x="36" y="8"/>
                    <a:pt x="30" y="8"/>
                  </a:cubicBezTo>
                  <a:cubicBezTo>
                    <a:pt x="7" y="22"/>
                    <a:pt x="0" y="51"/>
                    <a:pt x="14" y="64"/>
                  </a:cubicBezTo>
                  <a:cubicBezTo>
                    <a:pt x="122" y="244"/>
                    <a:pt x="208" y="423"/>
                    <a:pt x="278" y="615"/>
                  </a:cubicBezTo>
                  <a:cubicBezTo>
                    <a:pt x="350" y="808"/>
                    <a:pt x="400" y="1007"/>
                    <a:pt x="436" y="1208"/>
                  </a:cubicBezTo>
                  <a:cubicBezTo>
                    <a:pt x="472" y="1415"/>
                    <a:pt x="492" y="1615"/>
                    <a:pt x="501" y="1821"/>
                  </a:cubicBezTo>
                  <a:cubicBezTo>
                    <a:pt x="508" y="2029"/>
                    <a:pt x="501" y="2243"/>
                    <a:pt x="486" y="2450"/>
                  </a:cubicBezTo>
                  <a:cubicBezTo>
                    <a:pt x="465" y="2658"/>
                    <a:pt x="436" y="2858"/>
                    <a:pt x="400" y="3064"/>
                  </a:cubicBezTo>
                  <a:cubicBezTo>
                    <a:pt x="393" y="3086"/>
                    <a:pt x="386" y="3115"/>
                    <a:pt x="379" y="3143"/>
                  </a:cubicBezTo>
                  <a:cubicBezTo>
                    <a:pt x="379" y="3165"/>
                    <a:pt x="386" y="3185"/>
                    <a:pt x="415" y="3192"/>
                  </a:cubicBezTo>
                  <a:lnTo>
                    <a:pt x="422" y="3192"/>
                  </a:lnTo>
                  <a:cubicBezTo>
                    <a:pt x="443" y="3192"/>
                    <a:pt x="465" y="3179"/>
                    <a:pt x="465" y="3165"/>
                  </a:cubicBezTo>
                  <a:cubicBezTo>
                    <a:pt x="508" y="2957"/>
                    <a:pt x="535" y="2743"/>
                    <a:pt x="557" y="2536"/>
                  </a:cubicBezTo>
                  <a:cubicBezTo>
                    <a:pt x="578" y="2322"/>
                    <a:pt x="593" y="2107"/>
                    <a:pt x="587" y="1900"/>
                  </a:cubicBezTo>
                  <a:cubicBezTo>
                    <a:pt x="587" y="1686"/>
                    <a:pt x="564" y="1472"/>
                    <a:pt x="535" y="1264"/>
                  </a:cubicBezTo>
                  <a:cubicBezTo>
                    <a:pt x="501" y="1058"/>
                    <a:pt x="450" y="858"/>
                    <a:pt x="386" y="657"/>
                  </a:cubicBezTo>
                  <a:cubicBezTo>
                    <a:pt x="314" y="465"/>
                    <a:pt x="228" y="272"/>
                    <a:pt x="129" y="94"/>
                  </a:cubicBezTo>
                  <a:cubicBezTo>
                    <a:pt x="115" y="64"/>
                    <a:pt x="100" y="44"/>
                    <a:pt x="86" y="22"/>
                  </a:cubicBezTo>
                  <a:cubicBezTo>
                    <a:pt x="79" y="8"/>
                    <a:pt x="64"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3"/>
            <p:cNvSpPr/>
            <p:nvPr/>
          </p:nvSpPr>
          <p:spPr>
            <a:xfrm>
              <a:off x="3390248" y="1352068"/>
              <a:ext cx="3541" cy="1849"/>
            </a:xfrm>
            <a:custGeom>
              <a:avLst/>
              <a:gdLst/>
              <a:ahLst/>
              <a:cxnLst/>
              <a:rect l="l" t="t" r="r" b="b"/>
              <a:pathLst>
                <a:path w="180" h="94" extrusionOk="0">
                  <a:moveTo>
                    <a:pt x="100" y="1"/>
                  </a:moveTo>
                  <a:cubicBezTo>
                    <a:pt x="78" y="1"/>
                    <a:pt x="64" y="7"/>
                    <a:pt x="50" y="7"/>
                  </a:cubicBezTo>
                  <a:cubicBezTo>
                    <a:pt x="28" y="7"/>
                    <a:pt x="1" y="21"/>
                    <a:pt x="8" y="50"/>
                  </a:cubicBezTo>
                  <a:cubicBezTo>
                    <a:pt x="8" y="71"/>
                    <a:pt x="21" y="93"/>
                    <a:pt x="44" y="93"/>
                  </a:cubicBezTo>
                  <a:lnTo>
                    <a:pt x="50" y="93"/>
                  </a:lnTo>
                  <a:cubicBezTo>
                    <a:pt x="93" y="86"/>
                    <a:pt x="136" y="86"/>
                    <a:pt x="179" y="79"/>
                  </a:cubicBezTo>
                  <a:cubicBezTo>
                    <a:pt x="150" y="50"/>
                    <a:pt x="121" y="28"/>
                    <a:pt x="10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3"/>
            <p:cNvSpPr/>
            <p:nvPr/>
          </p:nvSpPr>
          <p:spPr>
            <a:xfrm>
              <a:off x="3392215" y="1351498"/>
              <a:ext cx="40028" cy="5350"/>
            </a:xfrm>
            <a:custGeom>
              <a:avLst/>
              <a:gdLst/>
              <a:ahLst/>
              <a:cxnLst/>
              <a:rect l="l" t="t" r="r" b="b"/>
              <a:pathLst>
                <a:path w="2035" h="272" extrusionOk="0">
                  <a:moveTo>
                    <a:pt x="550" y="0"/>
                  </a:moveTo>
                  <a:cubicBezTo>
                    <a:pt x="501" y="0"/>
                    <a:pt x="449" y="0"/>
                    <a:pt x="400" y="7"/>
                  </a:cubicBezTo>
                  <a:cubicBezTo>
                    <a:pt x="264" y="7"/>
                    <a:pt x="129" y="14"/>
                    <a:pt x="0" y="30"/>
                  </a:cubicBezTo>
                  <a:cubicBezTo>
                    <a:pt x="21" y="57"/>
                    <a:pt x="50" y="79"/>
                    <a:pt x="79" y="108"/>
                  </a:cubicBezTo>
                  <a:cubicBezTo>
                    <a:pt x="172" y="100"/>
                    <a:pt x="257" y="93"/>
                    <a:pt x="350" y="93"/>
                  </a:cubicBezTo>
                  <a:cubicBezTo>
                    <a:pt x="415" y="93"/>
                    <a:pt x="478" y="86"/>
                    <a:pt x="550" y="86"/>
                  </a:cubicBezTo>
                  <a:cubicBezTo>
                    <a:pt x="614" y="86"/>
                    <a:pt x="679" y="93"/>
                    <a:pt x="749" y="93"/>
                  </a:cubicBezTo>
                  <a:cubicBezTo>
                    <a:pt x="878" y="100"/>
                    <a:pt x="1015" y="108"/>
                    <a:pt x="1150" y="122"/>
                  </a:cubicBezTo>
                  <a:cubicBezTo>
                    <a:pt x="1178" y="122"/>
                    <a:pt x="1214" y="129"/>
                    <a:pt x="1250" y="129"/>
                  </a:cubicBezTo>
                  <a:cubicBezTo>
                    <a:pt x="1263" y="136"/>
                    <a:pt x="1279" y="136"/>
                    <a:pt x="1299" y="136"/>
                  </a:cubicBezTo>
                  <a:lnTo>
                    <a:pt x="1306" y="136"/>
                  </a:lnTo>
                  <a:cubicBezTo>
                    <a:pt x="1315" y="136"/>
                    <a:pt x="1315" y="143"/>
                    <a:pt x="1315" y="143"/>
                  </a:cubicBezTo>
                  <a:lnTo>
                    <a:pt x="1315" y="136"/>
                  </a:lnTo>
                  <a:cubicBezTo>
                    <a:pt x="1322" y="143"/>
                    <a:pt x="1328" y="143"/>
                    <a:pt x="1335" y="143"/>
                  </a:cubicBezTo>
                  <a:cubicBezTo>
                    <a:pt x="1407" y="151"/>
                    <a:pt x="1471" y="165"/>
                    <a:pt x="1536" y="172"/>
                  </a:cubicBezTo>
                  <a:cubicBezTo>
                    <a:pt x="1671" y="201"/>
                    <a:pt x="1800" y="222"/>
                    <a:pt x="1928" y="258"/>
                  </a:cubicBezTo>
                  <a:cubicBezTo>
                    <a:pt x="1942" y="258"/>
                    <a:pt x="1964" y="264"/>
                    <a:pt x="1978" y="271"/>
                  </a:cubicBezTo>
                  <a:lnTo>
                    <a:pt x="1985" y="271"/>
                  </a:lnTo>
                  <a:cubicBezTo>
                    <a:pt x="2007" y="271"/>
                    <a:pt x="2028" y="258"/>
                    <a:pt x="2028" y="237"/>
                  </a:cubicBezTo>
                  <a:cubicBezTo>
                    <a:pt x="2035" y="215"/>
                    <a:pt x="2021" y="194"/>
                    <a:pt x="2000" y="186"/>
                  </a:cubicBezTo>
                  <a:cubicBezTo>
                    <a:pt x="1872" y="151"/>
                    <a:pt x="1735" y="122"/>
                    <a:pt x="1606" y="100"/>
                  </a:cubicBezTo>
                  <a:cubicBezTo>
                    <a:pt x="1471" y="79"/>
                    <a:pt x="1335" y="57"/>
                    <a:pt x="1200" y="43"/>
                  </a:cubicBezTo>
                  <a:cubicBezTo>
                    <a:pt x="1071" y="23"/>
                    <a:pt x="936" y="14"/>
                    <a:pt x="801" y="7"/>
                  </a:cubicBezTo>
                  <a:cubicBezTo>
                    <a:pt x="715" y="7"/>
                    <a:pt x="636" y="0"/>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3"/>
            <p:cNvSpPr/>
            <p:nvPr/>
          </p:nvSpPr>
          <p:spPr>
            <a:xfrm>
              <a:off x="3382675" y="1364854"/>
              <a:ext cx="42153" cy="14752"/>
            </a:xfrm>
            <a:custGeom>
              <a:avLst/>
              <a:gdLst/>
              <a:ahLst/>
              <a:cxnLst/>
              <a:rect l="l" t="t" r="r" b="b"/>
              <a:pathLst>
                <a:path w="2143" h="750" extrusionOk="0">
                  <a:moveTo>
                    <a:pt x="1834" y="0"/>
                  </a:moveTo>
                  <a:cubicBezTo>
                    <a:pt x="1714" y="29"/>
                    <a:pt x="1599" y="50"/>
                    <a:pt x="1478" y="86"/>
                  </a:cubicBezTo>
                  <a:cubicBezTo>
                    <a:pt x="1320" y="129"/>
                    <a:pt x="1157" y="178"/>
                    <a:pt x="999" y="228"/>
                  </a:cubicBezTo>
                  <a:cubicBezTo>
                    <a:pt x="842" y="286"/>
                    <a:pt x="686" y="350"/>
                    <a:pt x="528" y="422"/>
                  </a:cubicBezTo>
                  <a:cubicBezTo>
                    <a:pt x="377" y="485"/>
                    <a:pt x="228" y="557"/>
                    <a:pt x="77" y="636"/>
                  </a:cubicBezTo>
                  <a:cubicBezTo>
                    <a:pt x="64" y="650"/>
                    <a:pt x="43" y="657"/>
                    <a:pt x="28" y="672"/>
                  </a:cubicBezTo>
                  <a:cubicBezTo>
                    <a:pt x="7" y="679"/>
                    <a:pt x="0" y="706"/>
                    <a:pt x="14" y="729"/>
                  </a:cubicBezTo>
                  <a:cubicBezTo>
                    <a:pt x="21" y="742"/>
                    <a:pt x="34" y="749"/>
                    <a:pt x="50" y="749"/>
                  </a:cubicBezTo>
                  <a:cubicBezTo>
                    <a:pt x="57" y="749"/>
                    <a:pt x="64" y="742"/>
                    <a:pt x="70" y="742"/>
                  </a:cubicBezTo>
                  <a:cubicBezTo>
                    <a:pt x="214" y="663"/>
                    <a:pt x="364" y="586"/>
                    <a:pt x="514" y="521"/>
                  </a:cubicBezTo>
                  <a:cubicBezTo>
                    <a:pt x="549" y="501"/>
                    <a:pt x="591" y="485"/>
                    <a:pt x="627" y="471"/>
                  </a:cubicBezTo>
                  <a:cubicBezTo>
                    <a:pt x="634" y="465"/>
                    <a:pt x="650" y="465"/>
                    <a:pt x="657" y="458"/>
                  </a:cubicBezTo>
                  <a:lnTo>
                    <a:pt x="663" y="458"/>
                  </a:lnTo>
                  <a:cubicBezTo>
                    <a:pt x="670" y="449"/>
                    <a:pt x="670" y="449"/>
                    <a:pt x="677" y="449"/>
                  </a:cubicBezTo>
                  <a:cubicBezTo>
                    <a:pt x="699" y="442"/>
                    <a:pt x="713" y="429"/>
                    <a:pt x="735" y="422"/>
                  </a:cubicBezTo>
                  <a:cubicBezTo>
                    <a:pt x="814" y="393"/>
                    <a:pt x="891" y="364"/>
                    <a:pt x="970" y="336"/>
                  </a:cubicBezTo>
                  <a:cubicBezTo>
                    <a:pt x="1128" y="278"/>
                    <a:pt x="1286" y="228"/>
                    <a:pt x="1442" y="185"/>
                  </a:cubicBezTo>
                  <a:cubicBezTo>
                    <a:pt x="1599" y="142"/>
                    <a:pt x="1764" y="100"/>
                    <a:pt x="1928" y="72"/>
                  </a:cubicBezTo>
                  <a:cubicBezTo>
                    <a:pt x="1999" y="57"/>
                    <a:pt x="2071" y="43"/>
                    <a:pt x="2143" y="29"/>
                  </a:cubicBezTo>
                  <a:cubicBezTo>
                    <a:pt x="2035" y="29"/>
                    <a:pt x="1935" y="14"/>
                    <a:pt x="1834"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3"/>
            <p:cNvSpPr/>
            <p:nvPr/>
          </p:nvSpPr>
          <p:spPr>
            <a:xfrm>
              <a:off x="3418750" y="1362887"/>
              <a:ext cx="13356" cy="2557"/>
            </a:xfrm>
            <a:custGeom>
              <a:avLst/>
              <a:gdLst/>
              <a:ahLst/>
              <a:cxnLst/>
              <a:rect l="l" t="t" r="r" b="b"/>
              <a:pathLst>
                <a:path w="679" h="130" extrusionOk="0">
                  <a:moveTo>
                    <a:pt x="636" y="1"/>
                  </a:moveTo>
                  <a:cubicBezTo>
                    <a:pt x="471" y="21"/>
                    <a:pt x="300" y="44"/>
                    <a:pt x="137" y="71"/>
                  </a:cubicBezTo>
                  <a:cubicBezTo>
                    <a:pt x="94" y="86"/>
                    <a:pt x="43" y="93"/>
                    <a:pt x="0" y="100"/>
                  </a:cubicBezTo>
                  <a:cubicBezTo>
                    <a:pt x="101" y="114"/>
                    <a:pt x="201" y="129"/>
                    <a:pt x="309" y="129"/>
                  </a:cubicBezTo>
                  <a:lnTo>
                    <a:pt x="336" y="129"/>
                  </a:lnTo>
                  <a:cubicBezTo>
                    <a:pt x="379" y="121"/>
                    <a:pt x="422" y="114"/>
                    <a:pt x="458" y="107"/>
                  </a:cubicBezTo>
                  <a:lnTo>
                    <a:pt x="487" y="107"/>
                  </a:lnTo>
                  <a:cubicBezTo>
                    <a:pt x="494" y="107"/>
                    <a:pt x="507" y="100"/>
                    <a:pt x="514" y="100"/>
                  </a:cubicBezTo>
                  <a:cubicBezTo>
                    <a:pt x="536" y="100"/>
                    <a:pt x="557" y="93"/>
                    <a:pt x="579" y="93"/>
                  </a:cubicBezTo>
                  <a:cubicBezTo>
                    <a:pt x="600" y="93"/>
                    <a:pt x="615" y="86"/>
                    <a:pt x="636" y="86"/>
                  </a:cubicBezTo>
                  <a:cubicBezTo>
                    <a:pt x="658" y="86"/>
                    <a:pt x="679" y="71"/>
                    <a:pt x="679" y="44"/>
                  </a:cubicBezTo>
                  <a:cubicBezTo>
                    <a:pt x="679" y="21"/>
                    <a:pt x="665" y="1"/>
                    <a:pt x="643"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3"/>
            <p:cNvSpPr/>
            <p:nvPr/>
          </p:nvSpPr>
          <p:spPr>
            <a:xfrm>
              <a:off x="3380984" y="1376656"/>
              <a:ext cx="50414" cy="21794"/>
            </a:xfrm>
            <a:custGeom>
              <a:avLst/>
              <a:gdLst/>
              <a:ahLst/>
              <a:cxnLst/>
              <a:rect l="l" t="t" r="r" b="b"/>
              <a:pathLst>
                <a:path w="2563" h="1108" extrusionOk="0">
                  <a:moveTo>
                    <a:pt x="2513" y="0"/>
                  </a:moveTo>
                  <a:cubicBezTo>
                    <a:pt x="2506" y="0"/>
                    <a:pt x="2499" y="0"/>
                    <a:pt x="2492" y="7"/>
                  </a:cubicBezTo>
                  <a:cubicBezTo>
                    <a:pt x="2391" y="57"/>
                    <a:pt x="2292" y="106"/>
                    <a:pt x="2193" y="149"/>
                  </a:cubicBezTo>
                  <a:cubicBezTo>
                    <a:pt x="2134" y="178"/>
                    <a:pt x="2078" y="207"/>
                    <a:pt x="2028" y="235"/>
                  </a:cubicBezTo>
                  <a:cubicBezTo>
                    <a:pt x="1870" y="307"/>
                    <a:pt x="1706" y="379"/>
                    <a:pt x="1550" y="442"/>
                  </a:cubicBezTo>
                  <a:cubicBezTo>
                    <a:pt x="1392" y="514"/>
                    <a:pt x="1234" y="578"/>
                    <a:pt x="1078" y="643"/>
                  </a:cubicBezTo>
                  <a:cubicBezTo>
                    <a:pt x="914" y="706"/>
                    <a:pt x="749" y="771"/>
                    <a:pt x="592" y="828"/>
                  </a:cubicBezTo>
                  <a:cubicBezTo>
                    <a:pt x="429" y="886"/>
                    <a:pt x="264" y="943"/>
                    <a:pt x="100" y="999"/>
                  </a:cubicBezTo>
                  <a:cubicBezTo>
                    <a:pt x="78" y="1006"/>
                    <a:pt x="57" y="1015"/>
                    <a:pt x="35" y="1022"/>
                  </a:cubicBezTo>
                  <a:cubicBezTo>
                    <a:pt x="14" y="1028"/>
                    <a:pt x="0" y="1049"/>
                    <a:pt x="7" y="1071"/>
                  </a:cubicBezTo>
                  <a:cubicBezTo>
                    <a:pt x="14" y="1092"/>
                    <a:pt x="28" y="1107"/>
                    <a:pt x="50" y="1107"/>
                  </a:cubicBezTo>
                  <a:lnTo>
                    <a:pt x="57" y="1107"/>
                  </a:lnTo>
                  <a:cubicBezTo>
                    <a:pt x="228" y="1049"/>
                    <a:pt x="386" y="992"/>
                    <a:pt x="549" y="936"/>
                  </a:cubicBezTo>
                  <a:cubicBezTo>
                    <a:pt x="713" y="871"/>
                    <a:pt x="878" y="814"/>
                    <a:pt x="1043" y="749"/>
                  </a:cubicBezTo>
                  <a:cubicBezTo>
                    <a:pt x="1207" y="686"/>
                    <a:pt x="1372" y="614"/>
                    <a:pt x="1528" y="550"/>
                  </a:cubicBezTo>
                  <a:cubicBezTo>
                    <a:pt x="1685" y="478"/>
                    <a:pt x="1850" y="406"/>
                    <a:pt x="1999" y="336"/>
                  </a:cubicBezTo>
                  <a:lnTo>
                    <a:pt x="2006" y="336"/>
                  </a:lnTo>
                  <a:cubicBezTo>
                    <a:pt x="2085" y="300"/>
                    <a:pt x="2163" y="264"/>
                    <a:pt x="2242" y="221"/>
                  </a:cubicBezTo>
                  <a:cubicBezTo>
                    <a:pt x="2321" y="185"/>
                    <a:pt x="2400" y="149"/>
                    <a:pt x="2477" y="106"/>
                  </a:cubicBezTo>
                  <a:cubicBezTo>
                    <a:pt x="2499" y="99"/>
                    <a:pt x="2520" y="93"/>
                    <a:pt x="2535" y="79"/>
                  </a:cubicBezTo>
                  <a:cubicBezTo>
                    <a:pt x="2556" y="72"/>
                    <a:pt x="2563" y="43"/>
                    <a:pt x="2549" y="21"/>
                  </a:cubicBezTo>
                  <a:cubicBezTo>
                    <a:pt x="2542" y="14"/>
                    <a:pt x="2535" y="7"/>
                    <a:pt x="2528"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3"/>
            <p:cNvSpPr/>
            <p:nvPr/>
          </p:nvSpPr>
          <p:spPr>
            <a:xfrm>
              <a:off x="3421701" y="1336745"/>
              <a:ext cx="55391" cy="51555"/>
            </a:xfrm>
            <a:custGeom>
              <a:avLst/>
              <a:gdLst/>
              <a:ahLst/>
              <a:cxnLst/>
              <a:rect l="l" t="t" r="r" b="b"/>
              <a:pathLst>
                <a:path w="2816" h="2621" extrusionOk="0">
                  <a:moveTo>
                    <a:pt x="1744" y="1"/>
                  </a:moveTo>
                  <a:cubicBezTo>
                    <a:pt x="1210" y="1"/>
                    <a:pt x="779" y="337"/>
                    <a:pt x="443" y="843"/>
                  </a:cubicBezTo>
                  <a:cubicBezTo>
                    <a:pt x="258" y="1150"/>
                    <a:pt x="1" y="1643"/>
                    <a:pt x="87" y="1993"/>
                  </a:cubicBezTo>
                  <a:cubicBezTo>
                    <a:pt x="178" y="2383"/>
                    <a:pt x="594" y="2620"/>
                    <a:pt x="994" y="2620"/>
                  </a:cubicBezTo>
                  <a:cubicBezTo>
                    <a:pt x="1027" y="2620"/>
                    <a:pt x="1060" y="2618"/>
                    <a:pt x="1093" y="2615"/>
                  </a:cubicBezTo>
                  <a:cubicBezTo>
                    <a:pt x="1521" y="2564"/>
                    <a:pt x="1893" y="2300"/>
                    <a:pt x="2200" y="2000"/>
                  </a:cubicBezTo>
                  <a:cubicBezTo>
                    <a:pt x="2407" y="1793"/>
                    <a:pt x="2608" y="1558"/>
                    <a:pt x="2707" y="1287"/>
                  </a:cubicBezTo>
                  <a:cubicBezTo>
                    <a:pt x="2815" y="1008"/>
                    <a:pt x="2815" y="678"/>
                    <a:pt x="2657" y="430"/>
                  </a:cubicBezTo>
                  <a:cubicBezTo>
                    <a:pt x="2493" y="173"/>
                    <a:pt x="2186" y="36"/>
                    <a:pt x="1886" y="8"/>
                  </a:cubicBezTo>
                  <a:cubicBezTo>
                    <a:pt x="1838" y="3"/>
                    <a:pt x="1791" y="1"/>
                    <a:pt x="1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BLANK_1_1_1_1_1_1_1_1_1">
    <p:spTree>
      <p:nvGrpSpPr>
        <p:cNvPr id="1" name="Shape 796"/>
        <p:cNvGrpSpPr/>
        <p:nvPr/>
      </p:nvGrpSpPr>
      <p:grpSpPr>
        <a:xfrm>
          <a:off x="0" y="0"/>
          <a:ext cx="0" cy="0"/>
          <a:chOff x="0" y="0"/>
          <a:chExt cx="0" cy="0"/>
        </a:xfrm>
      </p:grpSpPr>
      <p:sp>
        <p:nvSpPr>
          <p:cNvPr id="797" name="Google Shape;797;p24"/>
          <p:cNvSpPr/>
          <p:nvPr/>
        </p:nvSpPr>
        <p:spPr>
          <a:xfrm>
            <a:off x="8279552" y="142611"/>
            <a:ext cx="1555057" cy="1437148"/>
          </a:xfrm>
          <a:custGeom>
            <a:avLst/>
            <a:gdLst/>
            <a:ahLst/>
            <a:cxnLst/>
            <a:rect l="l" t="t" r="r" b="b"/>
            <a:pathLst>
              <a:path w="17475" h="16150" extrusionOk="0">
                <a:moveTo>
                  <a:pt x="9420" y="252"/>
                </a:moveTo>
                <a:cubicBezTo>
                  <a:pt x="9834" y="1030"/>
                  <a:pt x="9706" y="2129"/>
                  <a:pt x="9606" y="2972"/>
                </a:cubicBezTo>
                <a:cubicBezTo>
                  <a:pt x="9498" y="3836"/>
                  <a:pt x="9248" y="4657"/>
                  <a:pt x="8955" y="5479"/>
                </a:cubicBezTo>
                <a:cubicBezTo>
                  <a:pt x="8777" y="5414"/>
                  <a:pt x="8585" y="5378"/>
                  <a:pt x="8391" y="5365"/>
                </a:cubicBezTo>
                <a:cubicBezTo>
                  <a:pt x="8378" y="5272"/>
                  <a:pt x="8434" y="5143"/>
                  <a:pt x="8450" y="5051"/>
                </a:cubicBezTo>
                <a:cubicBezTo>
                  <a:pt x="8470" y="4821"/>
                  <a:pt x="8434" y="4564"/>
                  <a:pt x="8434" y="4329"/>
                </a:cubicBezTo>
                <a:cubicBezTo>
                  <a:pt x="8450" y="3829"/>
                  <a:pt x="8492" y="3322"/>
                  <a:pt x="8578" y="2830"/>
                </a:cubicBezTo>
                <a:cubicBezTo>
                  <a:pt x="8734" y="1930"/>
                  <a:pt x="9041" y="1080"/>
                  <a:pt x="9420" y="252"/>
                </a:cubicBezTo>
                <a:close/>
                <a:moveTo>
                  <a:pt x="6057" y="1206"/>
                </a:moveTo>
                <a:cubicBezTo>
                  <a:pt x="6585" y="1206"/>
                  <a:pt x="7921" y="4948"/>
                  <a:pt x="8107" y="5365"/>
                </a:cubicBezTo>
                <a:lnTo>
                  <a:pt x="8114" y="5371"/>
                </a:lnTo>
                <a:cubicBezTo>
                  <a:pt x="8078" y="5378"/>
                  <a:pt x="8042" y="5378"/>
                  <a:pt x="7999" y="5385"/>
                </a:cubicBezTo>
                <a:cubicBezTo>
                  <a:pt x="7821" y="5414"/>
                  <a:pt x="7642" y="5464"/>
                  <a:pt x="7478" y="5536"/>
                </a:cubicBezTo>
                <a:cubicBezTo>
                  <a:pt x="7171" y="4850"/>
                  <a:pt x="6821" y="4194"/>
                  <a:pt x="6542" y="3493"/>
                </a:cubicBezTo>
                <a:cubicBezTo>
                  <a:pt x="6400" y="3143"/>
                  <a:pt x="6271" y="2780"/>
                  <a:pt x="6170" y="2415"/>
                </a:cubicBezTo>
                <a:cubicBezTo>
                  <a:pt x="6114" y="2223"/>
                  <a:pt x="5814" y="1366"/>
                  <a:pt x="5992" y="1229"/>
                </a:cubicBezTo>
                <a:cubicBezTo>
                  <a:pt x="6012" y="1213"/>
                  <a:pt x="6034" y="1206"/>
                  <a:pt x="6057" y="1206"/>
                </a:cubicBezTo>
                <a:close/>
                <a:moveTo>
                  <a:pt x="12044" y="1288"/>
                </a:moveTo>
                <a:cubicBezTo>
                  <a:pt x="12058" y="1288"/>
                  <a:pt x="12071" y="1290"/>
                  <a:pt x="12083" y="1294"/>
                </a:cubicBezTo>
                <a:cubicBezTo>
                  <a:pt x="12477" y="1443"/>
                  <a:pt x="11348" y="3044"/>
                  <a:pt x="11170" y="3315"/>
                </a:cubicBezTo>
                <a:cubicBezTo>
                  <a:pt x="10626" y="4143"/>
                  <a:pt x="10085" y="4972"/>
                  <a:pt x="9498" y="5764"/>
                </a:cubicBezTo>
                <a:cubicBezTo>
                  <a:pt x="9449" y="5728"/>
                  <a:pt x="9399" y="5700"/>
                  <a:pt x="9349" y="5671"/>
                </a:cubicBezTo>
                <a:cubicBezTo>
                  <a:pt x="9613" y="4794"/>
                  <a:pt x="9913" y="3964"/>
                  <a:pt x="10398" y="3179"/>
                </a:cubicBezTo>
                <a:cubicBezTo>
                  <a:pt x="10642" y="2780"/>
                  <a:pt x="10912" y="2401"/>
                  <a:pt x="11219" y="2052"/>
                </a:cubicBezTo>
                <a:cubicBezTo>
                  <a:pt x="11362" y="1896"/>
                  <a:pt x="11809" y="1288"/>
                  <a:pt x="12044" y="1288"/>
                </a:cubicBezTo>
                <a:close/>
                <a:moveTo>
                  <a:pt x="3121" y="693"/>
                </a:moveTo>
                <a:cubicBezTo>
                  <a:pt x="3263" y="693"/>
                  <a:pt x="3654" y="1090"/>
                  <a:pt x="3757" y="1179"/>
                </a:cubicBezTo>
                <a:cubicBezTo>
                  <a:pt x="3951" y="1366"/>
                  <a:pt x="4136" y="1572"/>
                  <a:pt x="4300" y="1786"/>
                </a:cubicBezTo>
                <a:cubicBezTo>
                  <a:pt x="4621" y="2180"/>
                  <a:pt x="4893" y="2609"/>
                  <a:pt x="5178" y="3022"/>
                </a:cubicBezTo>
                <a:cubicBezTo>
                  <a:pt x="5814" y="3937"/>
                  <a:pt x="6449" y="4857"/>
                  <a:pt x="7056" y="5786"/>
                </a:cubicBezTo>
                <a:cubicBezTo>
                  <a:pt x="6993" y="5843"/>
                  <a:pt x="6928" y="5899"/>
                  <a:pt x="6864" y="5958"/>
                </a:cubicBezTo>
                <a:cubicBezTo>
                  <a:pt x="6213" y="5179"/>
                  <a:pt x="5536" y="4429"/>
                  <a:pt x="4857" y="3671"/>
                </a:cubicBezTo>
                <a:cubicBezTo>
                  <a:pt x="4456" y="3222"/>
                  <a:pt x="4050" y="2787"/>
                  <a:pt x="3694" y="2300"/>
                </a:cubicBezTo>
                <a:cubicBezTo>
                  <a:pt x="3543" y="2094"/>
                  <a:pt x="2607" y="794"/>
                  <a:pt x="3107" y="694"/>
                </a:cubicBezTo>
                <a:cubicBezTo>
                  <a:pt x="3112" y="693"/>
                  <a:pt x="3116" y="693"/>
                  <a:pt x="3121" y="693"/>
                </a:cubicBezTo>
                <a:close/>
                <a:moveTo>
                  <a:pt x="15116" y="1900"/>
                </a:moveTo>
                <a:cubicBezTo>
                  <a:pt x="15120" y="1900"/>
                  <a:pt x="15123" y="1900"/>
                  <a:pt x="15125" y="1901"/>
                </a:cubicBezTo>
                <a:cubicBezTo>
                  <a:pt x="15339" y="1966"/>
                  <a:pt x="15226" y="2165"/>
                  <a:pt x="15177" y="2266"/>
                </a:cubicBezTo>
                <a:cubicBezTo>
                  <a:pt x="15125" y="2358"/>
                  <a:pt x="15012" y="2444"/>
                  <a:pt x="14940" y="2514"/>
                </a:cubicBezTo>
                <a:cubicBezTo>
                  <a:pt x="14733" y="2722"/>
                  <a:pt x="14512" y="2909"/>
                  <a:pt x="14291" y="3094"/>
                </a:cubicBezTo>
                <a:cubicBezTo>
                  <a:pt x="13826" y="3493"/>
                  <a:pt x="13312" y="3822"/>
                  <a:pt x="12791" y="4151"/>
                </a:cubicBezTo>
                <a:cubicBezTo>
                  <a:pt x="11799" y="4778"/>
                  <a:pt x="10798" y="5394"/>
                  <a:pt x="9792" y="6000"/>
                </a:cubicBezTo>
                <a:lnTo>
                  <a:pt x="9778" y="6014"/>
                </a:lnTo>
                <a:cubicBezTo>
                  <a:pt x="9742" y="5971"/>
                  <a:pt x="9699" y="5935"/>
                  <a:pt x="9656" y="5892"/>
                </a:cubicBezTo>
                <a:cubicBezTo>
                  <a:pt x="9684" y="5856"/>
                  <a:pt x="9726" y="5800"/>
                  <a:pt x="9778" y="5728"/>
                </a:cubicBezTo>
                <a:cubicBezTo>
                  <a:pt x="10626" y="5065"/>
                  <a:pt x="11440" y="4365"/>
                  <a:pt x="12270" y="3680"/>
                </a:cubicBezTo>
                <a:cubicBezTo>
                  <a:pt x="12698" y="3322"/>
                  <a:pt x="13127" y="2958"/>
                  <a:pt x="13591" y="2658"/>
                </a:cubicBezTo>
                <a:cubicBezTo>
                  <a:pt x="13862" y="2494"/>
                  <a:pt x="14155" y="2358"/>
                  <a:pt x="14440" y="2223"/>
                </a:cubicBezTo>
                <a:cubicBezTo>
                  <a:pt x="14531" y="2188"/>
                  <a:pt x="15015" y="1900"/>
                  <a:pt x="15116" y="1900"/>
                </a:cubicBezTo>
                <a:close/>
                <a:moveTo>
                  <a:pt x="2646" y="4280"/>
                </a:moveTo>
                <a:cubicBezTo>
                  <a:pt x="2958" y="4280"/>
                  <a:pt x="3362" y="4413"/>
                  <a:pt x="3615" y="4478"/>
                </a:cubicBezTo>
                <a:cubicBezTo>
                  <a:pt x="4036" y="4580"/>
                  <a:pt x="4449" y="4722"/>
                  <a:pt x="4842" y="4907"/>
                </a:cubicBezTo>
                <a:cubicBezTo>
                  <a:pt x="5521" y="5229"/>
                  <a:pt x="6100" y="5728"/>
                  <a:pt x="6763" y="6064"/>
                </a:cubicBezTo>
                <a:cubicBezTo>
                  <a:pt x="6657" y="6185"/>
                  <a:pt x="6564" y="6314"/>
                  <a:pt x="6492" y="6449"/>
                </a:cubicBezTo>
                <a:lnTo>
                  <a:pt x="6485" y="6443"/>
                </a:lnTo>
                <a:cubicBezTo>
                  <a:pt x="5764" y="6156"/>
                  <a:pt x="5022" y="5978"/>
                  <a:pt x="4285" y="5743"/>
                </a:cubicBezTo>
                <a:cubicBezTo>
                  <a:pt x="3865" y="5615"/>
                  <a:pt x="3450" y="5457"/>
                  <a:pt x="3071" y="5243"/>
                </a:cubicBezTo>
                <a:cubicBezTo>
                  <a:pt x="2900" y="5143"/>
                  <a:pt x="1894" y="4528"/>
                  <a:pt x="2393" y="4322"/>
                </a:cubicBezTo>
                <a:cubicBezTo>
                  <a:pt x="2464" y="4293"/>
                  <a:pt x="2551" y="4280"/>
                  <a:pt x="2646" y="4280"/>
                </a:cubicBezTo>
                <a:close/>
                <a:moveTo>
                  <a:pt x="14495" y="4785"/>
                </a:moveTo>
                <a:cubicBezTo>
                  <a:pt x="14724" y="4785"/>
                  <a:pt x="14878" y="4855"/>
                  <a:pt x="14512" y="5257"/>
                </a:cubicBezTo>
                <a:cubicBezTo>
                  <a:pt x="14376" y="5407"/>
                  <a:pt x="14126" y="5457"/>
                  <a:pt x="13941" y="5529"/>
                </a:cubicBezTo>
                <a:cubicBezTo>
                  <a:pt x="13512" y="5678"/>
                  <a:pt x="13062" y="5800"/>
                  <a:pt x="12626" y="5935"/>
                </a:cubicBezTo>
                <a:cubicBezTo>
                  <a:pt x="11826" y="6192"/>
                  <a:pt x="11012" y="6429"/>
                  <a:pt x="10220" y="6700"/>
                </a:cubicBezTo>
                <a:cubicBezTo>
                  <a:pt x="10155" y="6551"/>
                  <a:pt x="10078" y="6407"/>
                  <a:pt x="9984" y="6271"/>
                </a:cubicBezTo>
                <a:cubicBezTo>
                  <a:pt x="10678" y="6007"/>
                  <a:pt x="11370" y="5743"/>
                  <a:pt x="12062" y="5479"/>
                </a:cubicBezTo>
                <a:cubicBezTo>
                  <a:pt x="12748" y="5222"/>
                  <a:pt x="13490" y="4844"/>
                  <a:pt x="14234" y="4801"/>
                </a:cubicBezTo>
                <a:cubicBezTo>
                  <a:pt x="14316" y="4795"/>
                  <a:pt x="14411" y="4785"/>
                  <a:pt x="14495" y="4785"/>
                </a:cubicBezTo>
                <a:close/>
                <a:moveTo>
                  <a:pt x="9742" y="6208"/>
                </a:moveTo>
                <a:lnTo>
                  <a:pt x="9742" y="6208"/>
                </a:lnTo>
                <a:cubicBezTo>
                  <a:pt x="9785" y="6251"/>
                  <a:pt x="9821" y="6300"/>
                  <a:pt x="9855" y="6350"/>
                </a:cubicBezTo>
                <a:cubicBezTo>
                  <a:pt x="9949" y="6479"/>
                  <a:pt x="10020" y="6621"/>
                  <a:pt x="10078" y="6772"/>
                </a:cubicBezTo>
                <a:cubicBezTo>
                  <a:pt x="10069" y="6778"/>
                  <a:pt x="10069" y="6785"/>
                  <a:pt x="10062" y="6792"/>
                </a:cubicBezTo>
                <a:cubicBezTo>
                  <a:pt x="9992" y="6585"/>
                  <a:pt x="9884" y="6386"/>
                  <a:pt x="9742" y="6208"/>
                </a:cubicBezTo>
                <a:close/>
                <a:moveTo>
                  <a:pt x="10112" y="6943"/>
                </a:moveTo>
                <a:cubicBezTo>
                  <a:pt x="10112" y="6943"/>
                  <a:pt x="10121" y="6950"/>
                  <a:pt x="10127" y="6950"/>
                </a:cubicBezTo>
                <a:cubicBezTo>
                  <a:pt x="10155" y="7056"/>
                  <a:pt x="10170" y="7164"/>
                  <a:pt x="10177" y="7270"/>
                </a:cubicBezTo>
                <a:cubicBezTo>
                  <a:pt x="10163" y="7157"/>
                  <a:pt x="10141" y="7049"/>
                  <a:pt x="10112" y="6943"/>
                </a:cubicBezTo>
                <a:close/>
                <a:moveTo>
                  <a:pt x="3949" y="6592"/>
                </a:moveTo>
                <a:cubicBezTo>
                  <a:pt x="4754" y="6592"/>
                  <a:pt x="5545" y="6700"/>
                  <a:pt x="6350" y="6729"/>
                </a:cubicBezTo>
                <a:cubicBezTo>
                  <a:pt x="6271" y="6936"/>
                  <a:pt x="6222" y="7150"/>
                  <a:pt x="6199" y="7371"/>
                </a:cubicBezTo>
                <a:cubicBezTo>
                  <a:pt x="6050" y="7357"/>
                  <a:pt x="5902" y="7351"/>
                  <a:pt x="5754" y="7351"/>
                </a:cubicBezTo>
                <a:cubicBezTo>
                  <a:pt x="5020" y="7351"/>
                  <a:pt x="4305" y="7514"/>
                  <a:pt x="3586" y="7692"/>
                </a:cubicBezTo>
                <a:cubicBezTo>
                  <a:pt x="3008" y="7836"/>
                  <a:pt x="2422" y="7985"/>
                  <a:pt x="1829" y="8028"/>
                </a:cubicBezTo>
                <a:cubicBezTo>
                  <a:pt x="1741" y="8035"/>
                  <a:pt x="1654" y="8037"/>
                  <a:pt x="1567" y="8037"/>
                </a:cubicBezTo>
                <a:cubicBezTo>
                  <a:pt x="1422" y="8037"/>
                  <a:pt x="1278" y="8031"/>
                  <a:pt x="1136" y="8031"/>
                </a:cubicBezTo>
                <a:cubicBezTo>
                  <a:pt x="1076" y="8031"/>
                  <a:pt x="1017" y="8032"/>
                  <a:pt x="958" y="8035"/>
                </a:cubicBezTo>
                <a:cubicBezTo>
                  <a:pt x="878" y="8041"/>
                  <a:pt x="758" y="8080"/>
                  <a:pt x="672" y="8080"/>
                </a:cubicBezTo>
                <a:cubicBezTo>
                  <a:pt x="659" y="8080"/>
                  <a:pt x="647" y="8080"/>
                  <a:pt x="636" y="8078"/>
                </a:cubicBezTo>
                <a:cubicBezTo>
                  <a:pt x="523" y="7999"/>
                  <a:pt x="401" y="7929"/>
                  <a:pt x="286" y="7857"/>
                </a:cubicBezTo>
                <a:cubicBezTo>
                  <a:pt x="336" y="7771"/>
                  <a:pt x="401" y="7707"/>
                  <a:pt x="480" y="7656"/>
                </a:cubicBezTo>
                <a:cubicBezTo>
                  <a:pt x="780" y="7428"/>
                  <a:pt x="1193" y="7329"/>
                  <a:pt x="1529" y="7150"/>
                </a:cubicBezTo>
                <a:cubicBezTo>
                  <a:pt x="2115" y="6842"/>
                  <a:pt x="2693" y="6664"/>
                  <a:pt x="3358" y="6614"/>
                </a:cubicBezTo>
                <a:cubicBezTo>
                  <a:pt x="3556" y="6599"/>
                  <a:pt x="3753" y="6592"/>
                  <a:pt x="3949" y="6592"/>
                </a:cubicBezTo>
                <a:close/>
                <a:moveTo>
                  <a:pt x="12921" y="6910"/>
                </a:moveTo>
                <a:cubicBezTo>
                  <a:pt x="14281" y="6910"/>
                  <a:pt x="15630" y="7048"/>
                  <a:pt x="16882" y="7656"/>
                </a:cubicBezTo>
                <a:cubicBezTo>
                  <a:pt x="16961" y="7692"/>
                  <a:pt x="17096" y="7742"/>
                  <a:pt x="17154" y="7814"/>
                </a:cubicBezTo>
                <a:cubicBezTo>
                  <a:pt x="17160" y="8241"/>
                  <a:pt x="17051" y="8455"/>
                  <a:pt x="16828" y="8455"/>
                </a:cubicBezTo>
                <a:cubicBezTo>
                  <a:pt x="16790" y="8455"/>
                  <a:pt x="16749" y="8448"/>
                  <a:pt x="16704" y="8436"/>
                </a:cubicBezTo>
                <a:cubicBezTo>
                  <a:pt x="16625" y="8436"/>
                  <a:pt x="16555" y="8420"/>
                  <a:pt x="16489" y="8400"/>
                </a:cubicBezTo>
                <a:cubicBezTo>
                  <a:pt x="16255" y="8342"/>
                  <a:pt x="16054" y="8271"/>
                  <a:pt x="15819" y="8249"/>
                </a:cubicBezTo>
                <a:cubicBezTo>
                  <a:pt x="15247" y="8206"/>
                  <a:pt x="14690" y="8186"/>
                  <a:pt x="14119" y="8084"/>
                </a:cubicBezTo>
                <a:cubicBezTo>
                  <a:pt x="12877" y="7863"/>
                  <a:pt x="11627" y="7622"/>
                  <a:pt x="10385" y="7365"/>
                </a:cubicBezTo>
                <a:lnTo>
                  <a:pt x="10349" y="7365"/>
                </a:lnTo>
                <a:cubicBezTo>
                  <a:pt x="10349" y="7236"/>
                  <a:pt x="10335" y="7114"/>
                  <a:pt x="10306" y="6993"/>
                </a:cubicBezTo>
                <a:cubicBezTo>
                  <a:pt x="11167" y="6967"/>
                  <a:pt x="12046" y="6910"/>
                  <a:pt x="12921" y="6910"/>
                </a:cubicBezTo>
                <a:close/>
                <a:moveTo>
                  <a:pt x="7241" y="9449"/>
                </a:moveTo>
                <a:cubicBezTo>
                  <a:pt x="7241" y="9449"/>
                  <a:pt x="7250" y="9456"/>
                  <a:pt x="7257" y="9456"/>
                </a:cubicBezTo>
                <a:cubicBezTo>
                  <a:pt x="7250" y="9464"/>
                  <a:pt x="7241" y="9471"/>
                  <a:pt x="7241" y="9478"/>
                </a:cubicBezTo>
                <a:lnTo>
                  <a:pt x="7241" y="9449"/>
                </a:lnTo>
                <a:close/>
                <a:moveTo>
                  <a:pt x="8374" y="5580"/>
                </a:moveTo>
                <a:cubicBezTo>
                  <a:pt x="8721" y="5580"/>
                  <a:pt x="9068" y="5677"/>
                  <a:pt x="9370" y="5872"/>
                </a:cubicBezTo>
                <a:cubicBezTo>
                  <a:pt x="10405" y="6736"/>
                  <a:pt x="10306" y="8492"/>
                  <a:pt x="9248" y="9277"/>
                </a:cubicBezTo>
                <a:cubicBezTo>
                  <a:pt x="9228" y="9284"/>
                  <a:pt x="9205" y="9300"/>
                  <a:pt x="9192" y="9313"/>
                </a:cubicBezTo>
                <a:cubicBezTo>
                  <a:pt x="9049" y="9413"/>
                  <a:pt x="8892" y="9498"/>
                  <a:pt x="8714" y="9557"/>
                </a:cubicBezTo>
                <a:cubicBezTo>
                  <a:pt x="8539" y="9616"/>
                  <a:pt x="8370" y="9643"/>
                  <a:pt x="8207" y="9643"/>
                </a:cubicBezTo>
                <a:cubicBezTo>
                  <a:pt x="7842" y="9643"/>
                  <a:pt x="7511" y="9507"/>
                  <a:pt x="7234" y="9284"/>
                </a:cubicBezTo>
                <a:lnTo>
                  <a:pt x="7234" y="9270"/>
                </a:lnTo>
                <a:cubicBezTo>
                  <a:pt x="7230" y="9246"/>
                  <a:pt x="7215" y="9235"/>
                  <a:pt x="7199" y="9235"/>
                </a:cubicBezTo>
                <a:cubicBezTo>
                  <a:pt x="7192" y="9235"/>
                  <a:pt x="7184" y="9237"/>
                  <a:pt x="7178" y="9241"/>
                </a:cubicBezTo>
                <a:cubicBezTo>
                  <a:pt x="6492" y="8650"/>
                  <a:pt x="6163" y="7527"/>
                  <a:pt x="6556" y="6713"/>
                </a:cubicBezTo>
                <a:cubicBezTo>
                  <a:pt x="6864" y="6071"/>
                  <a:pt x="7464" y="5678"/>
                  <a:pt x="8107" y="5592"/>
                </a:cubicBezTo>
                <a:lnTo>
                  <a:pt x="8107" y="5592"/>
                </a:lnTo>
                <a:cubicBezTo>
                  <a:pt x="8091" y="5615"/>
                  <a:pt x="8085" y="5642"/>
                  <a:pt x="8091" y="5678"/>
                </a:cubicBezTo>
                <a:cubicBezTo>
                  <a:pt x="8101" y="5717"/>
                  <a:pt x="8134" y="5735"/>
                  <a:pt x="8168" y="5735"/>
                </a:cubicBezTo>
                <a:cubicBezTo>
                  <a:pt x="8216" y="5735"/>
                  <a:pt x="8267" y="5701"/>
                  <a:pt x="8263" y="5642"/>
                </a:cubicBezTo>
                <a:cubicBezTo>
                  <a:pt x="8263" y="5615"/>
                  <a:pt x="8249" y="5599"/>
                  <a:pt x="8235" y="5586"/>
                </a:cubicBezTo>
                <a:cubicBezTo>
                  <a:pt x="8282" y="5582"/>
                  <a:pt x="8328" y="5580"/>
                  <a:pt x="8374" y="5580"/>
                </a:cubicBezTo>
                <a:close/>
                <a:moveTo>
                  <a:pt x="6213" y="7836"/>
                </a:moveTo>
                <a:cubicBezTo>
                  <a:pt x="6228" y="7929"/>
                  <a:pt x="6242" y="8021"/>
                  <a:pt x="6271" y="8107"/>
                </a:cubicBezTo>
                <a:cubicBezTo>
                  <a:pt x="6307" y="8242"/>
                  <a:pt x="6357" y="8364"/>
                  <a:pt x="6413" y="8492"/>
                </a:cubicBezTo>
                <a:cubicBezTo>
                  <a:pt x="5493" y="8864"/>
                  <a:pt x="4578" y="9250"/>
                  <a:pt x="3642" y="9584"/>
                </a:cubicBezTo>
                <a:cubicBezTo>
                  <a:pt x="3157" y="9764"/>
                  <a:pt x="2672" y="9927"/>
                  <a:pt x="2185" y="10091"/>
                </a:cubicBezTo>
                <a:cubicBezTo>
                  <a:pt x="1944" y="10170"/>
                  <a:pt x="1700" y="10249"/>
                  <a:pt x="1457" y="10328"/>
                </a:cubicBezTo>
                <a:cubicBezTo>
                  <a:pt x="1328" y="10371"/>
                  <a:pt x="1208" y="10407"/>
                  <a:pt x="1087" y="10441"/>
                </a:cubicBezTo>
                <a:cubicBezTo>
                  <a:pt x="1017" y="10478"/>
                  <a:pt x="962" y="10497"/>
                  <a:pt x="919" y="10497"/>
                </a:cubicBezTo>
                <a:cubicBezTo>
                  <a:pt x="829" y="10497"/>
                  <a:pt x="796" y="10416"/>
                  <a:pt x="814" y="10256"/>
                </a:cubicBezTo>
                <a:cubicBezTo>
                  <a:pt x="751" y="9913"/>
                  <a:pt x="1001" y="9785"/>
                  <a:pt x="1279" y="9577"/>
                </a:cubicBezTo>
                <a:cubicBezTo>
                  <a:pt x="1472" y="9442"/>
                  <a:pt x="1680" y="9327"/>
                  <a:pt x="1885" y="9214"/>
                </a:cubicBezTo>
                <a:cubicBezTo>
                  <a:pt x="2357" y="8964"/>
                  <a:pt x="2837" y="8743"/>
                  <a:pt x="3335" y="8556"/>
                </a:cubicBezTo>
                <a:cubicBezTo>
                  <a:pt x="4257" y="8206"/>
                  <a:pt x="5227" y="7942"/>
                  <a:pt x="6213" y="7836"/>
                </a:cubicBezTo>
                <a:close/>
                <a:moveTo>
                  <a:pt x="10241" y="8107"/>
                </a:moveTo>
                <a:cubicBezTo>
                  <a:pt x="11170" y="8479"/>
                  <a:pt x="12098" y="8842"/>
                  <a:pt x="12969" y="9327"/>
                </a:cubicBezTo>
                <a:cubicBezTo>
                  <a:pt x="13454" y="9600"/>
                  <a:pt x="13925" y="9899"/>
                  <a:pt x="14354" y="10249"/>
                </a:cubicBezTo>
                <a:cubicBezTo>
                  <a:pt x="14548" y="10407"/>
                  <a:pt x="14733" y="10570"/>
                  <a:pt x="14911" y="10750"/>
                </a:cubicBezTo>
                <a:cubicBezTo>
                  <a:pt x="15048" y="10892"/>
                  <a:pt x="15483" y="11241"/>
                  <a:pt x="15497" y="11435"/>
                </a:cubicBezTo>
                <a:cubicBezTo>
                  <a:pt x="15504" y="11627"/>
                  <a:pt x="15262" y="11677"/>
                  <a:pt x="15141" y="11677"/>
                </a:cubicBezTo>
                <a:cubicBezTo>
                  <a:pt x="15134" y="11677"/>
                  <a:pt x="15127" y="11678"/>
                  <a:pt x="15120" y="11678"/>
                </a:cubicBezTo>
                <a:cubicBezTo>
                  <a:pt x="15031" y="11678"/>
                  <a:pt x="14927" y="11639"/>
                  <a:pt x="14848" y="11620"/>
                </a:cubicBezTo>
                <a:cubicBezTo>
                  <a:pt x="14584" y="11555"/>
                  <a:pt x="14326" y="11456"/>
                  <a:pt x="14083" y="11341"/>
                </a:cubicBezTo>
                <a:cubicBezTo>
                  <a:pt x="13619" y="11113"/>
                  <a:pt x="13197" y="10820"/>
                  <a:pt x="12791" y="10513"/>
                </a:cubicBezTo>
                <a:cubicBezTo>
                  <a:pt x="11891" y="9841"/>
                  <a:pt x="11005" y="9128"/>
                  <a:pt x="10121" y="8427"/>
                </a:cubicBezTo>
                <a:cubicBezTo>
                  <a:pt x="10170" y="8328"/>
                  <a:pt x="10206" y="8222"/>
                  <a:pt x="10241" y="8107"/>
                </a:cubicBezTo>
                <a:close/>
                <a:moveTo>
                  <a:pt x="6628" y="8849"/>
                </a:moveTo>
                <a:cubicBezTo>
                  <a:pt x="6671" y="8907"/>
                  <a:pt x="6713" y="8964"/>
                  <a:pt x="6763" y="9020"/>
                </a:cubicBezTo>
                <a:cubicBezTo>
                  <a:pt x="5956" y="9735"/>
                  <a:pt x="5193" y="10484"/>
                  <a:pt x="4413" y="11221"/>
                </a:cubicBezTo>
                <a:cubicBezTo>
                  <a:pt x="3978" y="11634"/>
                  <a:pt x="3556" y="12056"/>
                  <a:pt x="3085" y="12421"/>
                </a:cubicBezTo>
                <a:cubicBezTo>
                  <a:pt x="2886" y="12577"/>
                  <a:pt x="2679" y="12721"/>
                  <a:pt x="2458" y="12849"/>
                </a:cubicBezTo>
                <a:cubicBezTo>
                  <a:pt x="2352" y="12911"/>
                  <a:pt x="1961" y="13146"/>
                  <a:pt x="1743" y="13146"/>
                </a:cubicBezTo>
                <a:cubicBezTo>
                  <a:pt x="1638" y="13146"/>
                  <a:pt x="1573" y="13091"/>
                  <a:pt x="1601" y="12935"/>
                </a:cubicBezTo>
                <a:cubicBezTo>
                  <a:pt x="1680" y="12527"/>
                  <a:pt x="2329" y="12020"/>
                  <a:pt x="2629" y="11769"/>
                </a:cubicBezTo>
                <a:cubicBezTo>
                  <a:pt x="3035" y="11427"/>
                  <a:pt x="3471" y="11113"/>
                  <a:pt x="3899" y="10799"/>
                </a:cubicBezTo>
                <a:cubicBezTo>
                  <a:pt x="4799" y="10141"/>
                  <a:pt x="5714" y="9492"/>
                  <a:pt x="6628" y="8849"/>
                </a:cubicBezTo>
                <a:close/>
                <a:moveTo>
                  <a:pt x="9555" y="9214"/>
                </a:moveTo>
                <a:cubicBezTo>
                  <a:pt x="10283" y="9978"/>
                  <a:pt x="11048" y="10714"/>
                  <a:pt x="11799" y="11449"/>
                </a:cubicBezTo>
                <a:cubicBezTo>
                  <a:pt x="12227" y="11870"/>
                  <a:pt x="12662" y="12283"/>
                  <a:pt x="13048" y="12741"/>
                </a:cubicBezTo>
                <a:cubicBezTo>
                  <a:pt x="13206" y="12935"/>
                  <a:pt x="13362" y="13134"/>
                  <a:pt x="13490" y="13348"/>
                </a:cubicBezTo>
                <a:cubicBezTo>
                  <a:pt x="13614" y="13535"/>
                  <a:pt x="14046" y="14207"/>
                  <a:pt x="13655" y="14207"/>
                </a:cubicBezTo>
                <a:cubicBezTo>
                  <a:pt x="13642" y="14207"/>
                  <a:pt x="13627" y="14206"/>
                  <a:pt x="13612" y="14205"/>
                </a:cubicBezTo>
                <a:cubicBezTo>
                  <a:pt x="13391" y="14184"/>
                  <a:pt x="13104" y="13884"/>
                  <a:pt x="12940" y="13749"/>
                </a:cubicBezTo>
                <a:cubicBezTo>
                  <a:pt x="12777" y="13598"/>
                  <a:pt x="12613" y="13440"/>
                  <a:pt x="12462" y="13278"/>
                </a:cubicBezTo>
                <a:cubicBezTo>
                  <a:pt x="12083" y="12870"/>
                  <a:pt x="11749" y="12421"/>
                  <a:pt x="11406" y="11984"/>
                </a:cubicBezTo>
                <a:cubicBezTo>
                  <a:pt x="10727" y="11120"/>
                  <a:pt x="10055" y="10249"/>
                  <a:pt x="9399" y="9370"/>
                </a:cubicBezTo>
                <a:lnTo>
                  <a:pt x="9492" y="9277"/>
                </a:lnTo>
                <a:cubicBezTo>
                  <a:pt x="9521" y="9257"/>
                  <a:pt x="9534" y="9234"/>
                  <a:pt x="9555" y="9214"/>
                </a:cubicBezTo>
                <a:close/>
                <a:moveTo>
                  <a:pt x="6921" y="9185"/>
                </a:moveTo>
                <a:cubicBezTo>
                  <a:pt x="6993" y="9264"/>
                  <a:pt x="7078" y="9336"/>
                  <a:pt x="7164" y="9392"/>
                </a:cubicBezTo>
                <a:cubicBezTo>
                  <a:pt x="7149" y="10292"/>
                  <a:pt x="6813" y="11149"/>
                  <a:pt x="6542" y="11992"/>
                </a:cubicBezTo>
                <a:cubicBezTo>
                  <a:pt x="6400" y="12463"/>
                  <a:pt x="6292" y="12935"/>
                  <a:pt x="6213" y="13420"/>
                </a:cubicBezTo>
                <a:cubicBezTo>
                  <a:pt x="6150" y="13877"/>
                  <a:pt x="6114" y="14448"/>
                  <a:pt x="5922" y="14870"/>
                </a:cubicBezTo>
                <a:cubicBezTo>
                  <a:pt x="5899" y="14991"/>
                  <a:pt x="5827" y="15084"/>
                  <a:pt x="5721" y="15147"/>
                </a:cubicBezTo>
                <a:cubicBezTo>
                  <a:pt x="5670" y="15251"/>
                  <a:pt x="5613" y="15302"/>
                  <a:pt x="5549" y="15302"/>
                </a:cubicBezTo>
                <a:cubicBezTo>
                  <a:pt x="5489" y="15302"/>
                  <a:pt x="5422" y="15256"/>
                  <a:pt x="5349" y="15163"/>
                </a:cubicBezTo>
                <a:cubicBezTo>
                  <a:pt x="5121" y="15012"/>
                  <a:pt x="5099" y="14976"/>
                  <a:pt x="5092" y="14719"/>
                </a:cubicBezTo>
                <a:cubicBezTo>
                  <a:pt x="5085" y="14484"/>
                  <a:pt x="5142" y="14241"/>
                  <a:pt x="5185" y="14013"/>
                </a:cubicBezTo>
                <a:cubicBezTo>
                  <a:pt x="5299" y="13483"/>
                  <a:pt x="5442" y="12962"/>
                  <a:pt x="5606" y="12455"/>
                </a:cubicBezTo>
                <a:cubicBezTo>
                  <a:pt x="5964" y="11334"/>
                  <a:pt x="6427" y="10256"/>
                  <a:pt x="6921" y="9185"/>
                </a:cubicBezTo>
                <a:close/>
                <a:moveTo>
                  <a:pt x="8878" y="9721"/>
                </a:moveTo>
                <a:cubicBezTo>
                  <a:pt x="8885" y="9721"/>
                  <a:pt x="8885" y="9728"/>
                  <a:pt x="8885" y="9728"/>
                </a:cubicBezTo>
                <a:cubicBezTo>
                  <a:pt x="9478" y="10691"/>
                  <a:pt x="10020" y="11706"/>
                  <a:pt x="10506" y="12727"/>
                </a:cubicBezTo>
                <a:cubicBezTo>
                  <a:pt x="10755" y="13248"/>
                  <a:pt x="10978" y="13769"/>
                  <a:pt x="11206" y="14297"/>
                </a:cubicBezTo>
                <a:cubicBezTo>
                  <a:pt x="11277" y="14461"/>
                  <a:pt x="11884" y="15758"/>
                  <a:pt x="11448" y="15758"/>
                </a:cubicBezTo>
                <a:cubicBezTo>
                  <a:pt x="11406" y="15758"/>
                  <a:pt x="11354" y="15746"/>
                  <a:pt x="11291" y="15720"/>
                </a:cubicBezTo>
                <a:cubicBezTo>
                  <a:pt x="11163" y="15662"/>
                  <a:pt x="10962" y="15391"/>
                  <a:pt x="10849" y="15283"/>
                </a:cubicBezTo>
                <a:cubicBezTo>
                  <a:pt x="10619" y="15069"/>
                  <a:pt x="10455" y="14827"/>
                  <a:pt x="10299" y="14563"/>
                </a:cubicBezTo>
                <a:cubicBezTo>
                  <a:pt x="10006" y="14049"/>
                  <a:pt x="9735" y="13519"/>
                  <a:pt x="9492" y="12978"/>
                </a:cubicBezTo>
                <a:cubicBezTo>
                  <a:pt x="9034" y="11963"/>
                  <a:pt x="8684" y="10899"/>
                  <a:pt x="8407" y="9821"/>
                </a:cubicBezTo>
                <a:lnTo>
                  <a:pt x="8407" y="9821"/>
                </a:lnTo>
                <a:cubicBezTo>
                  <a:pt x="8418" y="9821"/>
                  <a:pt x="8430" y="9821"/>
                  <a:pt x="8441" y="9821"/>
                </a:cubicBezTo>
                <a:cubicBezTo>
                  <a:pt x="8593" y="9821"/>
                  <a:pt x="8744" y="9780"/>
                  <a:pt x="8878" y="9721"/>
                </a:cubicBezTo>
                <a:close/>
                <a:moveTo>
                  <a:pt x="7442" y="9570"/>
                </a:moveTo>
                <a:cubicBezTo>
                  <a:pt x="7613" y="9656"/>
                  <a:pt x="7791" y="9721"/>
                  <a:pt x="7978" y="9756"/>
                </a:cubicBezTo>
                <a:cubicBezTo>
                  <a:pt x="8071" y="10777"/>
                  <a:pt x="8242" y="11785"/>
                  <a:pt x="8306" y="12813"/>
                </a:cubicBezTo>
                <a:cubicBezTo>
                  <a:pt x="8342" y="13320"/>
                  <a:pt x="8364" y="13819"/>
                  <a:pt x="8371" y="14326"/>
                </a:cubicBezTo>
                <a:cubicBezTo>
                  <a:pt x="8377" y="14594"/>
                  <a:pt x="8496" y="15867"/>
                  <a:pt x="8085" y="15867"/>
                </a:cubicBezTo>
                <a:cubicBezTo>
                  <a:pt x="8056" y="15867"/>
                  <a:pt x="8026" y="15861"/>
                  <a:pt x="7992" y="15848"/>
                </a:cubicBezTo>
                <a:cubicBezTo>
                  <a:pt x="7721" y="15740"/>
                  <a:pt x="7606" y="15111"/>
                  <a:pt x="7570" y="14870"/>
                </a:cubicBezTo>
                <a:cubicBezTo>
                  <a:pt x="7534" y="14633"/>
                  <a:pt x="7521" y="14398"/>
                  <a:pt x="7498" y="14162"/>
                </a:cubicBezTo>
                <a:cubicBezTo>
                  <a:pt x="7464" y="13684"/>
                  <a:pt x="7435" y="13212"/>
                  <a:pt x="7413" y="12734"/>
                </a:cubicBezTo>
                <a:cubicBezTo>
                  <a:pt x="7378" y="11692"/>
                  <a:pt x="7336" y="10606"/>
                  <a:pt x="7442" y="9570"/>
                </a:cubicBezTo>
                <a:close/>
                <a:moveTo>
                  <a:pt x="9418" y="0"/>
                </a:moveTo>
                <a:cubicBezTo>
                  <a:pt x="9388" y="0"/>
                  <a:pt x="9357" y="17"/>
                  <a:pt x="9341" y="45"/>
                </a:cubicBezTo>
                <a:cubicBezTo>
                  <a:pt x="8835" y="938"/>
                  <a:pt x="8513" y="1937"/>
                  <a:pt x="8355" y="2951"/>
                </a:cubicBezTo>
                <a:cubicBezTo>
                  <a:pt x="8285" y="3407"/>
                  <a:pt x="8249" y="3872"/>
                  <a:pt x="8256" y="4336"/>
                </a:cubicBezTo>
                <a:cubicBezTo>
                  <a:pt x="8256" y="4622"/>
                  <a:pt x="8278" y="4907"/>
                  <a:pt x="8263" y="5193"/>
                </a:cubicBezTo>
                <a:cubicBezTo>
                  <a:pt x="8263" y="5279"/>
                  <a:pt x="8249" y="5322"/>
                  <a:pt x="8249" y="5365"/>
                </a:cubicBezTo>
                <a:lnTo>
                  <a:pt x="8235" y="5365"/>
                </a:lnTo>
                <a:lnTo>
                  <a:pt x="8235" y="5329"/>
                </a:lnTo>
                <a:cubicBezTo>
                  <a:pt x="7999" y="4357"/>
                  <a:pt x="7593" y="3387"/>
                  <a:pt x="7164" y="2487"/>
                </a:cubicBezTo>
                <a:cubicBezTo>
                  <a:pt x="6955" y="2054"/>
                  <a:pt x="6584" y="985"/>
                  <a:pt x="5983" y="985"/>
                </a:cubicBezTo>
                <a:cubicBezTo>
                  <a:pt x="5967" y="985"/>
                  <a:pt x="5951" y="986"/>
                  <a:pt x="5935" y="987"/>
                </a:cubicBezTo>
                <a:cubicBezTo>
                  <a:pt x="5899" y="994"/>
                  <a:pt x="5863" y="1015"/>
                  <a:pt x="5856" y="1051"/>
                </a:cubicBezTo>
                <a:cubicBezTo>
                  <a:pt x="5735" y="1765"/>
                  <a:pt x="6021" y="2530"/>
                  <a:pt x="6264" y="3186"/>
                </a:cubicBezTo>
                <a:cubicBezTo>
                  <a:pt x="6571" y="4007"/>
                  <a:pt x="6950" y="4821"/>
                  <a:pt x="7378" y="5586"/>
                </a:cubicBezTo>
                <a:cubicBezTo>
                  <a:pt x="7320" y="5615"/>
                  <a:pt x="7264" y="5651"/>
                  <a:pt x="7214" y="5678"/>
                </a:cubicBezTo>
                <a:cubicBezTo>
                  <a:pt x="6449" y="4521"/>
                  <a:pt x="5656" y="3371"/>
                  <a:pt x="4857" y="2237"/>
                </a:cubicBezTo>
                <a:cubicBezTo>
                  <a:pt x="4528" y="1772"/>
                  <a:pt x="4179" y="1315"/>
                  <a:pt x="3743" y="938"/>
                </a:cubicBezTo>
                <a:cubicBezTo>
                  <a:pt x="3604" y="816"/>
                  <a:pt x="3262" y="478"/>
                  <a:pt x="3000" y="478"/>
                </a:cubicBezTo>
                <a:cubicBezTo>
                  <a:pt x="2951" y="478"/>
                  <a:pt x="2905" y="489"/>
                  <a:pt x="2864" y="516"/>
                </a:cubicBezTo>
                <a:cubicBezTo>
                  <a:pt x="2043" y="1066"/>
                  <a:pt x="5056" y="4264"/>
                  <a:pt x="6335" y="5579"/>
                </a:cubicBezTo>
                <a:cubicBezTo>
                  <a:pt x="5699" y="5150"/>
                  <a:pt x="4979" y="4778"/>
                  <a:pt x="4285" y="4544"/>
                </a:cubicBezTo>
                <a:cubicBezTo>
                  <a:pt x="3865" y="4400"/>
                  <a:pt x="3421" y="4300"/>
                  <a:pt x="2972" y="4264"/>
                </a:cubicBezTo>
                <a:cubicBezTo>
                  <a:pt x="2819" y="4249"/>
                  <a:pt x="2582" y="4204"/>
                  <a:pt x="2365" y="4204"/>
                </a:cubicBezTo>
                <a:cubicBezTo>
                  <a:pt x="2195" y="4204"/>
                  <a:pt x="2038" y="4231"/>
                  <a:pt x="1944" y="4322"/>
                </a:cubicBezTo>
                <a:cubicBezTo>
                  <a:pt x="1928" y="4336"/>
                  <a:pt x="1921" y="4372"/>
                  <a:pt x="1928" y="4393"/>
                </a:cubicBezTo>
                <a:cubicBezTo>
                  <a:pt x="2165" y="5035"/>
                  <a:pt x="3085" y="5464"/>
                  <a:pt x="3678" y="5694"/>
                </a:cubicBezTo>
                <a:cubicBezTo>
                  <a:pt x="4578" y="6043"/>
                  <a:pt x="5543" y="6172"/>
                  <a:pt x="6443" y="6521"/>
                </a:cubicBezTo>
                <a:lnTo>
                  <a:pt x="6449" y="6521"/>
                </a:lnTo>
                <a:cubicBezTo>
                  <a:pt x="6436" y="6542"/>
                  <a:pt x="6427" y="6557"/>
                  <a:pt x="6420" y="6578"/>
                </a:cubicBezTo>
                <a:cubicBezTo>
                  <a:pt x="5772" y="6429"/>
                  <a:pt x="5043" y="6353"/>
                  <a:pt x="4325" y="6353"/>
                </a:cubicBezTo>
                <a:cubicBezTo>
                  <a:pt x="3768" y="6353"/>
                  <a:pt x="3217" y="6399"/>
                  <a:pt x="2715" y="6492"/>
                </a:cubicBezTo>
                <a:cubicBezTo>
                  <a:pt x="2014" y="6628"/>
                  <a:pt x="1457" y="7006"/>
                  <a:pt x="801" y="7264"/>
                </a:cubicBezTo>
                <a:cubicBezTo>
                  <a:pt x="543" y="7365"/>
                  <a:pt x="187" y="7507"/>
                  <a:pt x="79" y="7800"/>
                </a:cubicBezTo>
                <a:cubicBezTo>
                  <a:pt x="0" y="8021"/>
                  <a:pt x="122" y="8213"/>
                  <a:pt x="336" y="8285"/>
                </a:cubicBezTo>
                <a:cubicBezTo>
                  <a:pt x="398" y="8305"/>
                  <a:pt x="465" y="8313"/>
                  <a:pt x="533" y="8313"/>
                </a:cubicBezTo>
                <a:cubicBezTo>
                  <a:pt x="732" y="8313"/>
                  <a:pt x="948" y="8249"/>
                  <a:pt x="1130" y="8249"/>
                </a:cubicBezTo>
                <a:cubicBezTo>
                  <a:pt x="1493" y="8242"/>
                  <a:pt x="1851" y="8249"/>
                  <a:pt x="2208" y="8199"/>
                </a:cubicBezTo>
                <a:cubicBezTo>
                  <a:pt x="3460" y="8020"/>
                  <a:pt x="4651" y="7535"/>
                  <a:pt x="5919" y="7535"/>
                </a:cubicBezTo>
                <a:cubicBezTo>
                  <a:pt x="6010" y="7535"/>
                  <a:pt x="6101" y="7538"/>
                  <a:pt x="6192" y="7543"/>
                </a:cubicBezTo>
                <a:lnTo>
                  <a:pt x="6192" y="7635"/>
                </a:lnTo>
                <a:cubicBezTo>
                  <a:pt x="4986" y="7827"/>
                  <a:pt x="3822" y="8120"/>
                  <a:pt x="2693" y="8614"/>
                </a:cubicBezTo>
                <a:cubicBezTo>
                  <a:pt x="2172" y="8842"/>
                  <a:pt x="1637" y="9092"/>
                  <a:pt x="1172" y="9421"/>
                </a:cubicBezTo>
                <a:cubicBezTo>
                  <a:pt x="915" y="9606"/>
                  <a:pt x="358" y="9999"/>
                  <a:pt x="401" y="10378"/>
                </a:cubicBezTo>
                <a:cubicBezTo>
                  <a:pt x="434" y="10616"/>
                  <a:pt x="663" y="10680"/>
                  <a:pt x="870" y="10680"/>
                </a:cubicBezTo>
                <a:cubicBezTo>
                  <a:pt x="893" y="10680"/>
                  <a:pt x="914" y="10679"/>
                  <a:pt x="936" y="10678"/>
                </a:cubicBezTo>
                <a:cubicBezTo>
                  <a:pt x="1486" y="10635"/>
                  <a:pt x="2086" y="10342"/>
                  <a:pt x="2614" y="10163"/>
                </a:cubicBezTo>
                <a:cubicBezTo>
                  <a:pt x="3922" y="9713"/>
                  <a:pt x="5236" y="9221"/>
                  <a:pt x="6492" y="8635"/>
                </a:cubicBezTo>
                <a:cubicBezTo>
                  <a:pt x="6499" y="8657"/>
                  <a:pt x="6513" y="8677"/>
                  <a:pt x="6521" y="8693"/>
                </a:cubicBezTo>
                <a:cubicBezTo>
                  <a:pt x="5356" y="9514"/>
                  <a:pt x="4192" y="10342"/>
                  <a:pt x="3051" y="11205"/>
                </a:cubicBezTo>
                <a:cubicBezTo>
                  <a:pt x="2600" y="11548"/>
                  <a:pt x="2151" y="11913"/>
                  <a:pt x="1793" y="12355"/>
                </a:cubicBezTo>
                <a:cubicBezTo>
                  <a:pt x="1637" y="12549"/>
                  <a:pt x="1215" y="12991"/>
                  <a:pt x="1394" y="13255"/>
                </a:cubicBezTo>
                <a:cubicBezTo>
                  <a:pt x="1455" y="13345"/>
                  <a:pt x="1549" y="13386"/>
                  <a:pt x="1669" y="13386"/>
                </a:cubicBezTo>
                <a:cubicBezTo>
                  <a:pt x="2709" y="13386"/>
                  <a:pt x="5704" y="10288"/>
                  <a:pt x="6614" y="9327"/>
                </a:cubicBezTo>
                <a:lnTo>
                  <a:pt x="6614" y="9327"/>
                </a:lnTo>
                <a:cubicBezTo>
                  <a:pt x="6060" y="10599"/>
                  <a:pt x="3972" y="15506"/>
                  <a:pt x="5477" y="15506"/>
                </a:cubicBezTo>
                <a:cubicBezTo>
                  <a:pt x="5485" y="15506"/>
                  <a:pt x="5492" y="15506"/>
                  <a:pt x="5500" y="15506"/>
                </a:cubicBezTo>
                <a:cubicBezTo>
                  <a:pt x="5879" y="15497"/>
                  <a:pt x="6064" y="15098"/>
                  <a:pt x="6150" y="14784"/>
                </a:cubicBezTo>
                <a:cubicBezTo>
                  <a:pt x="6335" y="14155"/>
                  <a:pt x="6357" y="13483"/>
                  <a:pt x="6492" y="12841"/>
                </a:cubicBezTo>
                <a:cubicBezTo>
                  <a:pt x="6707" y="11792"/>
                  <a:pt x="7178" y="10813"/>
                  <a:pt x="7234" y="9749"/>
                </a:cubicBezTo>
                <a:lnTo>
                  <a:pt x="7234" y="9749"/>
                </a:lnTo>
                <a:cubicBezTo>
                  <a:pt x="7257" y="10984"/>
                  <a:pt x="7185" y="12213"/>
                  <a:pt x="7264" y="13449"/>
                </a:cubicBezTo>
                <a:cubicBezTo>
                  <a:pt x="7300" y="14040"/>
                  <a:pt x="7300" y="14662"/>
                  <a:pt x="7456" y="15233"/>
                </a:cubicBezTo>
                <a:cubicBezTo>
                  <a:pt x="7526" y="15484"/>
                  <a:pt x="7779" y="16150"/>
                  <a:pt x="8137" y="16150"/>
                </a:cubicBezTo>
                <a:cubicBezTo>
                  <a:pt x="8146" y="16150"/>
                  <a:pt x="8154" y="16149"/>
                  <a:pt x="8163" y="16148"/>
                </a:cubicBezTo>
                <a:cubicBezTo>
                  <a:pt x="8842" y="16076"/>
                  <a:pt x="8549" y="14112"/>
                  <a:pt x="8535" y="13756"/>
                </a:cubicBezTo>
                <a:cubicBezTo>
                  <a:pt x="8484" y="12441"/>
                  <a:pt x="8420" y="11049"/>
                  <a:pt x="8091" y="9771"/>
                </a:cubicBezTo>
                <a:lnTo>
                  <a:pt x="8091" y="9771"/>
                </a:lnTo>
                <a:cubicBezTo>
                  <a:pt x="8114" y="9778"/>
                  <a:pt x="8127" y="9778"/>
                  <a:pt x="8141" y="9778"/>
                </a:cubicBezTo>
                <a:cubicBezTo>
                  <a:pt x="8177" y="9785"/>
                  <a:pt x="8206" y="9792"/>
                  <a:pt x="8235" y="9798"/>
                </a:cubicBezTo>
                <a:cubicBezTo>
                  <a:pt x="8549" y="11163"/>
                  <a:pt x="9034" y="12484"/>
                  <a:pt x="9663" y="13740"/>
                </a:cubicBezTo>
                <a:cubicBezTo>
                  <a:pt x="9941" y="14290"/>
                  <a:pt x="10220" y="14926"/>
                  <a:pt x="10678" y="15355"/>
                </a:cubicBezTo>
                <a:cubicBezTo>
                  <a:pt x="10841" y="15512"/>
                  <a:pt x="11171" y="15981"/>
                  <a:pt x="11477" y="15981"/>
                </a:cubicBezTo>
                <a:cubicBezTo>
                  <a:pt x="11530" y="15981"/>
                  <a:pt x="11583" y="15967"/>
                  <a:pt x="11634" y="15934"/>
                </a:cubicBezTo>
                <a:cubicBezTo>
                  <a:pt x="11855" y="15790"/>
                  <a:pt x="11805" y="15427"/>
                  <a:pt x="11756" y="15206"/>
                </a:cubicBezTo>
                <a:cubicBezTo>
                  <a:pt x="11612" y="14584"/>
                  <a:pt x="11235" y="13948"/>
                  <a:pt x="10969" y="13370"/>
                </a:cubicBezTo>
                <a:cubicBezTo>
                  <a:pt x="10385" y="12085"/>
                  <a:pt x="9706" y="10878"/>
                  <a:pt x="8941" y="9692"/>
                </a:cubicBezTo>
                <a:cubicBezTo>
                  <a:pt x="9049" y="9636"/>
                  <a:pt x="9156" y="9564"/>
                  <a:pt x="9248" y="9485"/>
                </a:cubicBezTo>
                <a:cubicBezTo>
                  <a:pt x="10098" y="10606"/>
                  <a:pt x="10948" y="11720"/>
                  <a:pt x="11835" y="12813"/>
                </a:cubicBezTo>
                <a:cubicBezTo>
                  <a:pt x="12191" y="13255"/>
                  <a:pt x="12570" y="13691"/>
                  <a:pt x="13019" y="14033"/>
                </a:cubicBezTo>
                <a:cubicBezTo>
                  <a:pt x="13183" y="14157"/>
                  <a:pt x="13513" y="14455"/>
                  <a:pt x="13773" y="14455"/>
                </a:cubicBezTo>
                <a:cubicBezTo>
                  <a:pt x="13831" y="14455"/>
                  <a:pt x="13886" y="14440"/>
                  <a:pt x="13934" y="14405"/>
                </a:cubicBezTo>
                <a:cubicBezTo>
                  <a:pt x="14854" y="13740"/>
                  <a:pt x="10319" y="9749"/>
                  <a:pt x="9634" y="9135"/>
                </a:cubicBezTo>
                <a:cubicBezTo>
                  <a:pt x="9792" y="8971"/>
                  <a:pt x="9927" y="8785"/>
                  <a:pt x="10035" y="8592"/>
                </a:cubicBezTo>
                <a:cubicBezTo>
                  <a:pt x="11098" y="9428"/>
                  <a:pt x="12134" y="10328"/>
                  <a:pt x="13269" y="11070"/>
                </a:cubicBezTo>
                <a:cubicBezTo>
                  <a:pt x="13720" y="11370"/>
                  <a:pt x="14205" y="11627"/>
                  <a:pt x="14733" y="11769"/>
                </a:cubicBezTo>
                <a:cubicBezTo>
                  <a:pt x="14863" y="11801"/>
                  <a:pt x="15130" y="11882"/>
                  <a:pt x="15356" y="11882"/>
                </a:cubicBezTo>
                <a:cubicBezTo>
                  <a:pt x="15500" y="11882"/>
                  <a:pt x="15627" y="11849"/>
                  <a:pt x="15691" y="11749"/>
                </a:cubicBezTo>
                <a:cubicBezTo>
                  <a:pt x="15854" y="11492"/>
                  <a:pt x="15434" y="11099"/>
                  <a:pt x="15297" y="10942"/>
                </a:cubicBezTo>
                <a:cubicBezTo>
                  <a:pt x="14854" y="10434"/>
                  <a:pt x="14340" y="10006"/>
                  <a:pt x="13783" y="9627"/>
                </a:cubicBezTo>
                <a:cubicBezTo>
                  <a:pt x="12712" y="8914"/>
                  <a:pt x="11492" y="8414"/>
                  <a:pt x="10283" y="7965"/>
                </a:cubicBezTo>
                <a:cubicBezTo>
                  <a:pt x="10319" y="7836"/>
                  <a:pt x="10335" y="7699"/>
                  <a:pt x="10342" y="7563"/>
                </a:cubicBezTo>
                <a:lnTo>
                  <a:pt x="10349" y="7563"/>
                </a:lnTo>
                <a:cubicBezTo>
                  <a:pt x="11905" y="7821"/>
                  <a:pt x="13463" y="8222"/>
                  <a:pt x="15033" y="8350"/>
                </a:cubicBezTo>
                <a:cubicBezTo>
                  <a:pt x="15411" y="8384"/>
                  <a:pt x="15797" y="8342"/>
                  <a:pt x="16169" y="8436"/>
                </a:cubicBezTo>
                <a:cubicBezTo>
                  <a:pt x="16385" y="8488"/>
                  <a:pt x="16596" y="8588"/>
                  <a:pt x="16823" y="8588"/>
                </a:cubicBezTo>
                <a:cubicBezTo>
                  <a:pt x="16873" y="8588"/>
                  <a:pt x="16924" y="8583"/>
                  <a:pt x="16976" y="8571"/>
                </a:cubicBezTo>
                <a:cubicBezTo>
                  <a:pt x="17240" y="8506"/>
                  <a:pt x="17475" y="8278"/>
                  <a:pt x="17411" y="7985"/>
                </a:cubicBezTo>
                <a:cubicBezTo>
                  <a:pt x="17333" y="7635"/>
                  <a:pt x="16890" y="7500"/>
                  <a:pt x="16597" y="7407"/>
                </a:cubicBezTo>
                <a:cubicBezTo>
                  <a:pt x="15982" y="7200"/>
                  <a:pt x="15382" y="6993"/>
                  <a:pt x="14740" y="6893"/>
                </a:cubicBezTo>
                <a:cubicBezTo>
                  <a:pt x="14134" y="6795"/>
                  <a:pt x="13517" y="6754"/>
                  <a:pt x="12897" y="6754"/>
                </a:cubicBezTo>
                <a:cubicBezTo>
                  <a:pt x="12026" y="6754"/>
                  <a:pt x="11150" y="6836"/>
                  <a:pt x="10299" y="6957"/>
                </a:cubicBezTo>
                <a:cubicBezTo>
                  <a:pt x="10292" y="6943"/>
                  <a:pt x="10292" y="6936"/>
                  <a:pt x="10292" y="6928"/>
                </a:cubicBezTo>
                <a:cubicBezTo>
                  <a:pt x="11413" y="6578"/>
                  <a:pt x="12527" y="6179"/>
                  <a:pt x="13648" y="5807"/>
                </a:cubicBezTo>
                <a:cubicBezTo>
                  <a:pt x="13919" y="5714"/>
                  <a:pt x="15375" y="5229"/>
                  <a:pt x="14890" y="4715"/>
                </a:cubicBezTo>
                <a:cubicBezTo>
                  <a:pt x="14813" y="4635"/>
                  <a:pt x="14654" y="4611"/>
                  <a:pt x="14486" y="4611"/>
                </a:cubicBezTo>
                <a:cubicBezTo>
                  <a:pt x="14295" y="4611"/>
                  <a:pt x="14093" y="4642"/>
                  <a:pt x="13991" y="4657"/>
                </a:cubicBezTo>
                <a:cubicBezTo>
                  <a:pt x="13562" y="4722"/>
                  <a:pt x="13147" y="4880"/>
                  <a:pt x="12741" y="5029"/>
                </a:cubicBezTo>
                <a:cubicBezTo>
                  <a:pt x="11799" y="5394"/>
                  <a:pt x="10834" y="5736"/>
                  <a:pt x="9920" y="6185"/>
                </a:cubicBezTo>
                <a:cubicBezTo>
                  <a:pt x="9913" y="6172"/>
                  <a:pt x="9906" y="6165"/>
                  <a:pt x="9898" y="6156"/>
                </a:cubicBezTo>
                <a:cubicBezTo>
                  <a:pt x="11149" y="5394"/>
                  <a:pt x="12419" y="4643"/>
                  <a:pt x="13626" y="3822"/>
                </a:cubicBezTo>
                <a:cubicBezTo>
                  <a:pt x="14162" y="3457"/>
                  <a:pt x="14676" y="3037"/>
                  <a:pt x="15125" y="2573"/>
                </a:cubicBezTo>
                <a:cubicBezTo>
                  <a:pt x="15276" y="2415"/>
                  <a:pt x="15639" y="2108"/>
                  <a:pt x="15497" y="1851"/>
                </a:cubicBezTo>
                <a:cubicBezTo>
                  <a:pt x="15438" y="1747"/>
                  <a:pt x="15346" y="1708"/>
                  <a:pt x="15240" y="1708"/>
                </a:cubicBezTo>
                <a:cubicBezTo>
                  <a:pt x="14975" y="1708"/>
                  <a:pt x="14622" y="1951"/>
                  <a:pt x="14469" y="2022"/>
                </a:cubicBezTo>
                <a:cubicBezTo>
                  <a:pt x="13848" y="2300"/>
                  <a:pt x="13283" y="2629"/>
                  <a:pt x="12748" y="3058"/>
                </a:cubicBezTo>
                <a:cubicBezTo>
                  <a:pt x="11848" y="3772"/>
                  <a:pt x="10962" y="4514"/>
                  <a:pt x="10098" y="5279"/>
                </a:cubicBezTo>
                <a:cubicBezTo>
                  <a:pt x="11027" y="3971"/>
                  <a:pt x="12863" y="1251"/>
                  <a:pt x="12241" y="980"/>
                </a:cubicBezTo>
                <a:cubicBezTo>
                  <a:pt x="12211" y="967"/>
                  <a:pt x="12180" y="961"/>
                  <a:pt x="12150" y="961"/>
                </a:cubicBezTo>
                <a:cubicBezTo>
                  <a:pt x="11950" y="961"/>
                  <a:pt x="11751" y="1218"/>
                  <a:pt x="11634" y="1330"/>
                </a:cubicBezTo>
                <a:cubicBezTo>
                  <a:pt x="11235" y="1736"/>
                  <a:pt x="10856" y="2151"/>
                  <a:pt x="10527" y="2622"/>
                </a:cubicBezTo>
                <a:cubicBezTo>
                  <a:pt x="9920" y="3500"/>
                  <a:pt x="9413" y="4537"/>
                  <a:pt x="9228" y="5599"/>
                </a:cubicBezTo>
                <a:cubicBezTo>
                  <a:pt x="9192" y="5579"/>
                  <a:pt x="9163" y="5565"/>
                  <a:pt x="9127" y="5550"/>
                </a:cubicBezTo>
                <a:cubicBezTo>
                  <a:pt x="9505" y="4643"/>
                  <a:pt x="9692" y="3658"/>
                  <a:pt x="9778" y="2679"/>
                </a:cubicBezTo>
                <a:cubicBezTo>
                  <a:pt x="9841" y="1822"/>
                  <a:pt x="9941" y="800"/>
                  <a:pt x="9478" y="38"/>
                </a:cubicBezTo>
                <a:cubicBezTo>
                  <a:pt x="9465" y="12"/>
                  <a:pt x="9442" y="0"/>
                  <a:pt x="94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4"/>
          <p:cNvSpPr/>
          <p:nvPr/>
        </p:nvSpPr>
        <p:spPr>
          <a:xfrm>
            <a:off x="-859885" y="-341063"/>
            <a:ext cx="1349353" cy="1429775"/>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4"/>
          <p:cNvSpPr/>
          <p:nvPr/>
        </p:nvSpPr>
        <p:spPr>
          <a:xfrm>
            <a:off x="8499299" y="4646059"/>
            <a:ext cx="1218453" cy="683985"/>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4"/>
          <p:cNvSpPr/>
          <p:nvPr/>
        </p:nvSpPr>
        <p:spPr>
          <a:xfrm>
            <a:off x="6240260" y="-341071"/>
            <a:ext cx="1349348" cy="730007"/>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1" name="Google Shape;801;p24"/>
          <p:cNvGrpSpPr/>
          <p:nvPr/>
        </p:nvGrpSpPr>
        <p:grpSpPr>
          <a:xfrm>
            <a:off x="-140226" y="4125677"/>
            <a:ext cx="1349322" cy="1178509"/>
            <a:chOff x="4174688" y="2867426"/>
            <a:chExt cx="675133" cy="589667"/>
          </a:xfrm>
        </p:grpSpPr>
        <p:sp>
          <p:nvSpPr>
            <p:cNvPr id="802" name="Google Shape;802;p24"/>
            <p:cNvSpPr/>
            <p:nvPr/>
          </p:nvSpPr>
          <p:spPr>
            <a:xfrm>
              <a:off x="4174688" y="2867426"/>
              <a:ext cx="379395" cy="589667"/>
            </a:xfrm>
            <a:custGeom>
              <a:avLst/>
              <a:gdLst/>
              <a:ahLst/>
              <a:cxnLst/>
              <a:rect l="l" t="t" r="r" b="b"/>
              <a:pathLst>
                <a:path w="19288" h="29978" extrusionOk="0">
                  <a:moveTo>
                    <a:pt x="17185" y="522"/>
                  </a:moveTo>
                  <a:lnTo>
                    <a:pt x="17185" y="522"/>
                  </a:lnTo>
                  <a:cubicBezTo>
                    <a:pt x="17270" y="1656"/>
                    <a:pt x="17200" y="2800"/>
                    <a:pt x="17022" y="3927"/>
                  </a:cubicBezTo>
                  <a:cubicBezTo>
                    <a:pt x="16650" y="6191"/>
                    <a:pt x="15849" y="8370"/>
                    <a:pt x="14871" y="10440"/>
                  </a:cubicBezTo>
                  <a:cubicBezTo>
                    <a:pt x="14194" y="11883"/>
                    <a:pt x="13436" y="13311"/>
                    <a:pt x="12487" y="14605"/>
                  </a:cubicBezTo>
                  <a:cubicBezTo>
                    <a:pt x="12593" y="14411"/>
                    <a:pt x="12694" y="14219"/>
                    <a:pt x="12794" y="14026"/>
                  </a:cubicBezTo>
                  <a:cubicBezTo>
                    <a:pt x="14129" y="11383"/>
                    <a:pt x="15150" y="8591"/>
                    <a:pt x="15951" y="5735"/>
                  </a:cubicBezTo>
                  <a:cubicBezTo>
                    <a:pt x="15951" y="5726"/>
                    <a:pt x="15943" y="5722"/>
                    <a:pt x="15936" y="5722"/>
                  </a:cubicBezTo>
                  <a:cubicBezTo>
                    <a:pt x="15932" y="5722"/>
                    <a:pt x="15928" y="5724"/>
                    <a:pt x="15928" y="5727"/>
                  </a:cubicBezTo>
                  <a:cubicBezTo>
                    <a:pt x="15693" y="6514"/>
                    <a:pt x="15428" y="7292"/>
                    <a:pt x="15150" y="8063"/>
                  </a:cubicBezTo>
                  <a:cubicBezTo>
                    <a:pt x="14657" y="9441"/>
                    <a:pt x="14100" y="10805"/>
                    <a:pt x="13493" y="12140"/>
                  </a:cubicBezTo>
                  <a:cubicBezTo>
                    <a:pt x="13200" y="12797"/>
                    <a:pt x="12879" y="13448"/>
                    <a:pt x="12557" y="14098"/>
                  </a:cubicBezTo>
                  <a:cubicBezTo>
                    <a:pt x="12394" y="14418"/>
                    <a:pt x="12230" y="14740"/>
                    <a:pt x="12036" y="15040"/>
                  </a:cubicBezTo>
                  <a:cubicBezTo>
                    <a:pt x="12000" y="15090"/>
                    <a:pt x="11966" y="15140"/>
                    <a:pt x="11937" y="15189"/>
                  </a:cubicBezTo>
                  <a:cubicBezTo>
                    <a:pt x="12171" y="14733"/>
                    <a:pt x="12379" y="14269"/>
                    <a:pt x="12557" y="13791"/>
                  </a:cubicBezTo>
                  <a:cubicBezTo>
                    <a:pt x="12965" y="12661"/>
                    <a:pt x="13236" y="11498"/>
                    <a:pt x="13529" y="10341"/>
                  </a:cubicBezTo>
                  <a:cubicBezTo>
                    <a:pt x="13829" y="9177"/>
                    <a:pt x="14178" y="8027"/>
                    <a:pt x="14579" y="6892"/>
                  </a:cubicBezTo>
                  <a:cubicBezTo>
                    <a:pt x="15342" y="4728"/>
                    <a:pt x="16278" y="2628"/>
                    <a:pt x="17185" y="522"/>
                  </a:cubicBezTo>
                  <a:close/>
                  <a:moveTo>
                    <a:pt x="6495" y="3129"/>
                  </a:moveTo>
                  <a:lnTo>
                    <a:pt x="6495" y="3129"/>
                  </a:lnTo>
                  <a:cubicBezTo>
                    <a:pt x="7609" y="3499"/>
                    <a:pt x="8523" y="4321"/>
                    <a:pt x="9301" y="5170"/>
                  </a:cubicBezTo>
                  <a:cubicBezTo>
                    <a:pt x="10058" y="5999"/>
                    <a:pt x="10730" y="6920"/>
                    <a:pt x="11116" y="7984"/>
                  </a:cubicBezTo>
                  <a:cubicBezTo>
                    <a:pt x="11486" y="8976"/>
                    <a:pt x="11623" y="10034"/>
                    <a:pt x="11666" y="11091"/>
                  </a:cubicBezTo>
                  <a:cubicBezTo>
                    <a:pt x="11729" y="12519"/>
                    <a:pt x="11644" y="14012"/>
                    <a:pt x="11159" y="15354"/>
                  </a:cubicBezTo>
                  <a:cubicBezTo>
                    <a:pt x="11165" y="15325"/>
                    <a:pt x="11165" y="15297"/>
                    <a:pt x="11172" y="15268"/>
                  </a:cubicBezTo>
                  <a:cubicBezTo>
                    <a:pt x="11237" y="14912"/>
                    <a:pt x="11265" y="14547"/>
                    <a:pt x="11272" y="14190"/>
                  </a:cubicBezTo>
                  <a:cubicBezTo>
                    <a:pt x="11287" y="12776"/>
                    <a:pt x="10922" y="11383"/>
                    <a:pt x="10500" y="10041"/>
                  </a:cubicBezTo>
                  <a:cubicBezTo>
                    <a:pt x="10080" y="8676"/>
                    <a:pt x="9551" y="7348"/>
                    <a:pt x="8766" y="6142"/>
                  </a:cubicBezTo>
                  <a:cubicBezTo>
                    <a:pt x="8764" y="6138"/>
                    <a:pt x="8761" y="6136"/>
                    <a:pt x="8757" y="6136"/>
                  </a:cubicBezTo>
                  <a:cubicBezTo>
                    <a:pt x="8749" y="6136"/>
                    <a:pt x="8739" y="6146"/>
                    <a:pt x="8744" y="6155"/>
                  </a:cubicBezTo>
                  <a:cubicBezTo>
                    <a:pt x="9165" y="6849"/>
                    <a:pt x="9501" y="7585"/>
                    <a:pt x="9801" y="8334"/>
                  </a:cubicBezTo>
                  <a:cubicBezTo>
                    <a:pt x="10302" y="9612"/>
                    <a:pt x="10715" y="10970"/>
                    <a:pt x="10929" y="12325"/>
                  </a:cubicBezTo>
                  <a:cubicBezTo>
                    <a:pt x="11037" y="12997"/>
                    <a:pt x="11087" y="13669"/>
                    <a:pt x="11044" y="14348"/>
                  </a:cubicBezTo>
                  <a:cubicBezTo>
                    <a:pt x="11023" y="14675"/>
                    <a:pt x="10980" y="15004"/>
                    <a:pt x="10915" y="15333"/>
                  </a:cubicBezTo>
                  <a:cubicBezTo>
                    <a:pt x="10908" y="15347"/>
                    <a:pt x="10908" y="15354"/>
                    <a:pt x="10901" y="15367"/>
                  </a:cubicBezTo>
                  <a:cubicBezTo>
                    <a:pt x="10895" y="15110"/>
                    <a:pt x="10859" y="14846"/>
                    <a:pt x="10809" y="14589"/>
                  </a:cubicBezTo>
                  <a:cubicBezTo>
                    <a:pt x="10615" y="13626"/>
                    <a:pt x="10209" y="12711"/>
                    <a:pt x="9858" y="11804"/>
                  </a:cubicBezTo>
                  <a:cubicBezTo>
                    <a:pt x="9472" y="10812"/>
                    <a:pt x="9095" y="9827"/>
                    <a:pt x="8716" y="8834"/>
                  </a:cubicBezTo>
                  <a:cubicBezTo>
                    <a:pt x="8331" y="7849"/>
                    <a:pt x="7952" y="6856"/>
                    <a:pt x="7573" y="5871"/>
                  </a:cubicBezTo>
                  <a:cubicBezTo>
                    <a:pt x="7217" y="4956"/>
                    <a:pt x="6874" y="4035"/>
                    <a:pt x="6495" y="3129"/>
                  </a:cubicBezTo>
                  <a:close/>
                  <a:moveTo>
                    <a:pt x="18749" y="9497"/>
                  </a:moveTo>
                  <a:lnTo>
                    <a:pt x="18749" y="9497"/>
                  </a:lnTo>
                  <a:cubicBezTo>
                    <a:pt x="18564" y="10133"/>
                    <a:pt x="18328" y="10733"/>
                    <a:pt x="17999" y="11312"/>
                  </a:cubicBezTo>
                  <a:cubicBezTo>
                    <a:pt x="16679" y="13669"/>
                    <a:pt x="14422" y="15225"/>
                    <a:pt x="11993" y="16296"/>
                  </a:cubicBezTo>
                  <a:cubicBezTo>
                    <a:pt x="12237" y="16175"/>
                    <a:pt x="12471" y="16046"/>
                    <a:pt x="12694" y="15911"/>
                  </a:cubicBezTo>
                  <a:cubicBezTo>
                    <a:pt x="13186" y="15625"/>
                    <a:pt x="13657" y="15290"/>
                    <a:pt x="14100" y="14925"/>
                  </a:cubicBezTo>
                  <a:cubicBezTo>
                    <a:pt x="14986" y="14197"/>
                    <a:pt x="15779" y="13354"/>
                    <a:pt x="16535" y="12483"/>
                  </a:cubicBezTo>
                  <a:cubicBezTo>
                    <a:pt x="16541" y="12477"/>
                    <a:pt x="16533" y="12467"/>
                    <a:pt x="16522" y="12467"/>
                  </a:cubicBezTo>
                  <a:cubicBezTo>
                    <a:pt x="16520" y="12467"/>
                    <a:pt x="16517" y="12468"/>
                    <a:pt x="16514" y="12469"/>
                  </a:cubicBezTo>
                  <a:cubicBezTo>
                    <a:pt x="15728" y="13304"/>
                    <a:pt x="14900" y="14111"/>
                    <a:pt x="13993" y="14819"/>
                  </a:cubicBezTo>
                  <a:cubicBezTo>
                    <a:pt x="13558" y="15153"/>
                    <a:pt x="13100" y="15475"/>
                    <a:pt x="12622" y="15746"/>
                  </a:cubicBezTo>
                  <a:cubicBezTo>
                    <a:pt x="12401" y="15875"/>
                    <a:pt x="12165" y="15996"/>
                    <a:pt x="11937" y="16104"/>
                  </a:cubicBezTo>
                  <a:cubicBezTo>
                    <a:pt x="12144" y="15940"/>
                    <a:pt x="12351" y="15769"/>
                    <a:pt x="12550" y="15582"/>
                  </a:cubicBezTo>
                  <a:cubicBezTo>
                    <a:pt x="13087" y="15097"/>
                    <a:pt x="13585" y="14569"/>
                    <a:pt x="14108" y="14062"/>
                  </a:cubicBezTo>
                  <a:cubicBezTo>
                    <a:pt x="14672" y="13505"/>
                    <a:pt x="15272" y="12977"/>
                    <a:pt x="15865" y="12440"/>
                  </a:cubicBezTo>
                  <a:cubicBezTo>
                    <a:pt x="16885" y="11520"/>
                    <a:pt x="17899" y="10584"/>
                    <a:pt x="18749" y="9497"/>
                  </a:cubicBezTo>
                  <a:close/>
                  <a:moveTo>
                    <a:pt x="11537" y="16490"/>
                  </a:moveTo>
                  <a:cubicBezTo>
                    <a:pt x="11409" y="16547"/>
                    <a:pt x="11280" y="16596"/>
                    <a:pt x="11152" y="16646"/>
                  </a:cubicBezTo>
                  <a:cubicBezTo>
                    <a:pt x="11194" y="16625"/>
                    <a:pt x="11229" y="16596"/>
                    <a:pt x="11265" y="16576"/>
                  </a:cubicBezTo>
                  <a:cubicBezTo>
                    <a:pt x="11357" y="16554"/>
                    <a:pt x="11452" y="16524"/>
                    <a:pt x="11537" y="16490"/>
                  </a:cubicBezTo>
                  <a:close/>
                  <a:moveTo>
                    <a:pt x="5038" y="9098"/>
                  </a:moveTo>
                  <a:lnTo>
                    <a:pt x="5038" y="9098"/>
                  </a:lnTo>
                  <a:cubicBezTo>
                    <a:pt x="5487" y="9840"/>
                    <a:pt x="5859" y="10620"/>
                    <a:pt x="6159" y="11434"/>
                  </a:cubicBezTo>
                  <a:cubicBezTo>
                    <a:pt x="6788" y="13182"/>
                    <a:pt x="7088" y="15061"/>
                    <a:pt x="7253" y="16903"/>
                  </a:cubicBezTo>
                  <a:cubicBezTo>
                    <a:pt x="7395" y="18560"/>
                    <a:pt x="7381" y="20252"/>
                    <a:pt x="7009" y="21880"/>
                  </a:cubicBezTo>
                  <a:cubicBezTo>
                    <a:pt x="6995" y="21639"/>
                    <a:pt x="6953" y="21395"/>
                    <a:pt x="6930" y="21167"/>
                  </a:cubicBezTo>
                  <a:cubicBezTo>
                    <a:pt x="6894" y="20809"/>
                    <a:pt x="6852" y="20459"/>
                    <a:pt x="6816" y="20103"/>
                  </a:cubicBezTo>
                  <a:cubicBezTo>
                    <a:pt x="6738" y="19417"/>
                    <a:pt x="6660" y="18725"/>
                    <a:pt x="6574" y="18039"/>
                  </a:cubicBezTo>
                  <a:cubicBezTo>
                    <a:pt x="6387" y="16646"/>
                    <a:pt x="6159" y="15261"/>
                    <a:pt x="5909" y="13868"/>
                  </a:cubicBezTo>
                  <a:cubicBezTo>
                    <a:pt x="5909" y="13862"/>
                    <a:pt x="5902" y="13858"/>
                    <a:pt x="5895" y="13858"/>
                  </a:cubicBezTo>
                  <a:cubicBezTo>
                    <a:pt x="5886" y="13858"/>
                    <a:pt x="5877" y="13864"/>
                    <a:pt x="5881" y="13876"/>
                  </a:cubicBezTo>
                  <a:cubicBezTo>
                    <a:pt x="6080" y="15261"/>
                    <a:pt x="6245" y="16653"/>
                    <a:pt x="6409" y="18046"/>
                  </a:cubicBezTo>
                  <a:cubicBezTo>
                    <a:pt x="6488" y="18739"/>
                    <a:pt x="6558" y="19424"/>
                    <a:pt x="6630" y="20110"/>
                  </a:cubicBezTo>
                  <a:cubicBezTo>
                    <a:pt x="6666" y="20466"/>
                    <a:pt x="6696" y="20818"/>
                    <a:pt x="6730" y="21174"/>
                  </a:cubicBezTo>
                  <a:cubicBezTo>
                    <a:pt x="6738" y="21310"/>
                    <a:pt x="6745" y="21452"/>
                    <a:pt x="6752" y="21596"/>
                  </a:cubicBezTo>
                  <a:cubicBezTo>
                    <a:pt x="6488" y="20867"/>
                    <a:pt x="6252" y="20132"/>
                    <a:pt x="6060" y="19375"/>
                  </a:cubicBezTo>
                  <a:cubicBezTo>
                    <a:pt x="5609" y="17611"/>
                    <a:pt x="5352" y="15805"/>
                    <a:pt x="5223" y="13990"/>
                  </a:cubicBezTo>
                  <a:cubicBezTo>
                    <a:pt x="5153" y="13069"/>
                    <a:pt x="5117" y="12154"/>
                    <a:pt x="5102" y="11234"/>
                  </a:cubicBezTo>
                  <a:cubicBezTo>
                    <a:pt x="5088" y="10526"/>
                    <a:pt x="5131" y="9806"/>
                    <a:pt x="5038" y="9098"/>
                  </a:cubicBezTo>
                  <a:close/>
                  <a:moveTo>
                    <a:pt x="18806" y="15654"/>
                  </a:moveTo>
                  <a:lnTo>
                    <a:pt x="18806" y="15654"/>
                  </a:lnTo>
                  <a:cubicBezTo>
                    <a:pt x="18292" y="16411"/>
                    <a:pt x="17714" y="17117"/>
                    <a:pt x="17071" y="17767"/>
                  </a:cubicBezTo>
                  <a:cubicBezTo>
                    <a:pt x="15728" y="19117"/>
                    <a:pt x="14136" y="20218"/>
                    <a:pt x="12394" y="20989"/>
                  </a:cubicBezTo>
                  <a:cubicBezTo>
                    <a:pt x="10922" y="21639"/>
                    <a:pt x="9366" y="22038"/>
                    <a:pt x="7767" y="22216"/>
                  </a:cubicBezTo>
                  <a:cubicBezTo>
                    <a:pt x="7981" y="22137"/>
                    <a:pt x="8187" y="22045"/>
                    <a:pt x="8394" y="21959"/>
                  </a:cubicBezTo>
                  <a:cubicBezTo>
                    <a:pt x="8730" y="21817"/>
                    <a:pt x="9059" y="21675"/>
                    <a:pt x="9395" y="21524"/>
                  </a:cubicBezTo>
                  <a:cubicBezTo>
                    <a:pt x="10566" y="21010"/>
                    <a:pt x="11716" y="20466"/>
                    <a:pt x="12836" y="19853"/>
                  </a:cubicBezTo>
                  <a:cubicBezTo>
                    <a:pt x="13980" y="19224"/>
                    <a:pt x="15051" y="18524"/>
                    <a:pt x="16079" y="17724"/>
                  </a:cubicBezTo>
                  <a:lnTo>
                    <a:pt x="16079" y="17724"/>
                  </a:lnTo>
                  <a:cubicBezTo>
                    <a:pt x="15500" y="18146"/>
                    <a:pt x="14886" y="18531"/>
                    <a:pt x="14264" y="18896"/>
                  </a:cubicBezTo>
                  <a:cubicBezTo>
                    <a:pt x="13143" y="19560"/>
                    <a:pt x="11973" y="20139"/>
                    <a:pt x="10787" y="20667"/>
                  </a:cubicBezTo>
                  <a:cubicBezTo>
                    <a:pt x="10194" y="20931"/>
                    <a:pt x="9594" y="21188"/>
                    <a:pt x="8994" y="21438"/>
                  </a:cubicBezTo>
                  <a:cubicBezTo>
                    <a:pt x="8624" y="21596"/>
                    <a:pt x="8229" y="21738"/>
                    <a:pt x="7852" y="21909"/>
                  </a:cubicBezTo>
                  <a:cubicBezTo>
                    <a:pt x="8444" y="21409"/>
                    <a:pt x="9052" y="20924"/>
                    <a:pt x="9673" y="20453"/>
                  </a:cubicBezTo>
                  <a:cubicBezTo>
                    <a:pt x="10430" y="19875"/>
                    <a:pt x="11222" y="19352"/>
                    <a:pt x="12072" y="18917"/>
                  </a:cubicBezTo>
                  <a:cubicBezTo>
                    <a:pt x="12866" y="18504"/>
                    <a:pt x="13693" y="18146"/>
                    <a:pt x="14521" y="17789"/>
                  </a:cubicBezTo>
                  <a:cubicBezTo>
                    <a:pt x="15985" y="17160"/>
                    <a:pt x="17471" y="16540"/>
                    <a:pt x="18806" y="15654"/>
                  </a:cubicBezTo>
                  <a:close/>
                  <a:moveTo>
                    <a:pt x="2003" y="15796"/>
                  </a:moveTo>
                  <a:cubicBezTo>
                    <a:pt x="2325" y="16567"/>
                    <a:pt x="2560" y="17374"/>
                    <a:pt x="2754" y="18175"/>
                  </a:cubicBezTo>
                  <a:cubicBezTo>
                    <a:pt x="3153" y="19832"/>
                    <a:pt x="3317" y="21546"/>
                    <a:pt x="3246" y="23245"/>
                  </a:cubicBezTo>
                  <a:cubicBezTo>
                    <a:pt x="3189" y="24580"/>
                    <a:pt x="2975" y="25937"/>
                    <a:pt x="2467" y="27180"/>
                  </a:cubicBezTo>
                  <a:cubicBezTo>
                    <a:pt x="2497" y="26936"/>
                    <a:pt x="2510" y="26701"/>
                    <a:pt x="2524" y="26458"/>
                  </a:cubicBezTo>
                  <a:cubicBezTo>
                    <a:pt x="2659" y="24216"/>
                    <a:pt x="2368" y="21975"/>
                    <a:pt x="2060" y="19760"/>
                  </a:cubicBezTo>
                  <a:cubicBezTo>
                    <a:pt x="2060" y="19757"/>
                    <a:pt x="2056" y="19755"/>
                    <a:pt x="2053" y="19755"/>
                  </a:cubicBezTo>
                  <a:cubicBezTo>
                    <a:pt x="2049" y="19755"/>
                    <a:pt x="2046" y="19757"/>
                    <a:pt x="2046" y="19760"/>
                  </a:cubicBezTo>
                  <a:cubicBezTo>
                    <a:pt x="2102" y="20381"/>
                    <a:pt x="2154" y="21003"/>
                    <a:pt x="2203" y="21616"/>
                  </a:cubicBezTo>
                  <a:cubicBezTo>
                    <a:pt x="2289" y="22694"/>
                    <a:pt x="2359" y="23781"/>
                    <a:pt x="2353" y="24866"/>
                  </a:cubicBezTo>
                  <a:cubicBezTo>
                    <a:pt x="2353" y="25409"/>
                    <a:pt x="2325" y="25959"/>
                    <a:pt x="2282" y="26501"/>
                  </a:cubicBezTo>
                  <a:cubicBezTo>
                    <a:pt x="2260" y="26773"/>
                    <a:pt x="2239" y="27051"/>
                    <a:pt x="2188" y="27322"/>
                  </a:cubicBezTo>
                  <a:cubicBezTo>
                    <a:pt x="2181" y="27358"/>
                    <a:pt x="2174" y="27394"/>
                    <a:pt x="2167" y="27430"/>
                  </a:cubicBezTo>
                  <a:cubicBezTo>
                    <a:pt x="1996" y="26715"/>
                    <a:pt x="1861" y="25994"/>
                    <a:pt x="1753" y="25274"/>
                  </a:cubicBezTo>
                  <a:cubicBezTo>
                    <a:pt x="1511" y="23652"/>
                    <a:pt x="1417" y="22009"/>
                    <a:pt x="1468" y="20374"/>
                  </a:cubicBezTo>
                  <a:cubicBezTo>
                    <a:pt x="1496" y="19539"/>
                    <a:pt x="1561" y="18710"/>
                    <a:pt x="1660" y="17882"/>
                  </a:cubicBezTo>
                  <a:cubicBezTo>
                    <a:pt x="1746" y="17182"/>
                    <a:pt x="1874" y="16497"/>
                    <a:pt x="2003" y="15796"/>
                  </a:cubicBezTo>
                  <a:close/>
                  <a:moveTo>
                    <a:pt x="14907" y="23637"/>
                  </a:moveTo>
                  <a:lnTo>
                    <a:pt x="14907" y="23637"/>
                  </a:lnTo>
                  <a:cubicBezTo>
                    <a:pt x="14250" y="24288"/>
                    <a:pt x="13543" y="24873"/>
                    <a:pt x="12780" y="25394"/>
                  </a:cubicBezTo>
                  <a:cubicBezTo>
                    <a:pt x="11229" y="26444"/>
                    <a:pt x="9487" y="27202"/>
                    <a:pt x="7666" y="27637"/>
                  </a:cubicBezTo>
                  <a:cubicBezTo>
                    <a:pt x="6507" y="27911"/>
                    <a:pt x="5327" y="28043"/>
                    <a:pt x="4142" y="28043"/>
                  </a:cubicBezTo>
                  <a:cubicBezTo>
                    <a:pt x="3787" y="28043"/>
                    <a:pt x="3430" y="28031"/>
                    <a:pt x="3074" y="28007"/>
                  </a:cubicBezTo>
                  <a:cubicBezTo>
                    <a:pt x="3146" y="27994"/>
                    <a:pt x="3210" y="27980"/>
                    <a:pt x="3282" y="27965"/>
                  </a:cubicBezTo>
                  <a:cubicBezTo>
                    <a:pt x="3617" y="27901"/>
                    <a:pt x="3953" y="27822"/>
                    <a:pt x="4288" y="27750"/>
                  </a:cubicBezTo>
                  <a:cubicBezTo>
                    <a:pt x="6745" y="27186"/>
                    <a:pt x="9152" y="26395"/>
                    <a:pt x="11443" y="25351"/>
                  </a:cubicBezTo>
                  <a:cubicBezTo>
                    <a:pt x="11452" y="25351"/>
                    <a:pt x="11452" y="25344"/>
                    <a:pt x="11443" y="25344"/>
                  </a:cubicBezTo>
                  <a:cubicBezTo>
                    <a:pt x="10787" y="25617"/>
                    <a:pt x="10130" y="25865"/>
                    <a:pt x="9458" y="26102"/>
                  </a:cubicBezTo>
                  <a:cubicBezTo>
                    <a:pt x="8281" y="26516"/>
                    <a:pt x="7088" y="26880"/>
                    <a:pt x="5873" y="27186"/>
                  </a:cubicBezTo>
                  <a:cubicBezTo>
                    <a:pt x="5266" y="27344"/>
                    <a:pt x="4659" y="27480"/>
                    <a:pt x="4046" y="27608"/>
                  </a:cubicBezTo>
                  <a:cubicBezTo>
                    <a:pt x="3739" y="27673"/>
                    <a:pt x="3431" y="27730"/>
                    <a:pt x="3124" y="27779"/>
                  </a:cubicBezTo>
                  <a:cubicBezTo>
                    <a:pt x="3681" y="27450"/>
                    <a:pt x="4245" y="27137"/>
                    <a:pt x="4817" y="26830"/>
                  </a:cubicBezTo>
                  <a:cubicBezTo>
                    <a:pt x="6466" y="25951"/>
                    <a:pt x="8180" y="25238"/>
                    <a:pt x="10008" y="24802"/>
                  </a:cubicBezTo>
                  <a:cubicBezTo>
                    <a:pt x="11644" y="24424"/>
                    <a:pt x="13315" y="24180"/>
                    <a:pt x="14907" y="23637"/>
                  </a:cubicBezTo>
                  <a:close/>
                  <a:moveTo>
                    <a:pt x="17246" y="1"/>
                  </a:moveTo>
                  <a:cubicBezTo>
                    <a:pt x="17211" y="1"/>
                    <a:pt x="17177" y="18"/>
                    <a:pt x="17157" y="57"/>
                  </a:cubicBezTo>
                  <a:cubicBezTo>
                    <a:pt x="16593" y="1286"/>
                    <a:pt x="16050" y="2529"/>
                    <a:pt x="15529" y="3785"/>
                  </a:cubicBezTo>
                  <a:cubicBezTo>
                    <a:pt x="14614" y="5984"/>
                    <a:pt x="13815" y="8227"/>
                    <a:pt x="13229" y="10534"/>
                  </a:cubicBezTo>
                  <a:cubicBezTo>
                    <a:pt x="12737" y="12462"/>
                    <a:pt x="12257" y="14504"/>
                    <a:pt x="11066" y="16118"/>
                  </a:cubicBezTo>
                  <a:cubicBezTo>
                    <a:pt x="11400" y="15390"/>
                    <a:pt x="11601" y="14596"/>
                    <a:pt x="11716" y="13798"/>
                  </a:cubicBezTo>
                  <a:cubicBezTo>
                    <a:pt x="11865" y="12747"/>
                    <a:pt x="11871" y="11669"/>
                    <a:pt x="11794" y="10605"/>
                  </a:cubicBezTo>
                  <a:cubicBezTo>
                    <a:pt x="11716" y="9527"/>
                    <a:pt x="11515" y="8449"/>
                    <a:pt x="11057" y="7463"/>
                  </a:cubicBezTo>
                  <a:cubicBezTo>
                    <a:pt x="10586" y="6435"/>
                    <a:pt x="9866" y="5528"/>
                    <a:pt x="9086" y="4721"/>
                  </a:cubicBezTo>
                  <a:cubicBezTo>
                    <a:pt x="8295" y="3900"/>
                    <a:pt x="7395" y="3214"/>
                    <a:pt x="6317" y="2829"/>
                  </a:cubicBezTo>
                  <a:cubicBezTo>
                    <a:pt x="6307" y="2825"/>
                    <a:pt x="6297" y="2824"/>
                    <a:pt x="6288" y="2824"/>
                  </a:cubicBezTo>
                  <a:cubicBezTo>
                    <a:pt x="6214" y="2824"/>
                    <a:pt x="6156" y="2916"/>
                    <a:pt x="6181" y="2985"/>
                  </a:cubicBezTo>
                  <a:cubicBezTo>
                    <a:pt x="6558" y="4092"/>
                    <a:pt x="7002" y="5185"/>
                    <a:pt x="7424" y="6277"/>
                  </a:cubicBezTo>
                  <a:cubicBezTo>
                    <a:pt x="8159" y="8191"/>
                    <a:pt x="8901" y="10106"/>
                    <a:pt x="9637" y="12019"/>
                  </a:cubicBezTo>
                  <a:cubicBezTo>
                    <a:pt x="10209" y="13505"/>
                    <a:pt x="11159" y="15397"/>
                    <a:pt x="10344" y="16946"/>
                  </a:cubicBezTo>
                  <a:cubicBezTo>
                    <a:pt x="10338" y="16953"/>
                    <a:pt x="10338" y="16961"/>
                    <a:pt x="10329" y="16968"/>
                  </a:cubicBezTo>
                  <a:cubicBezTo>
                    <a:pt x="10322" y="16975"/>
                    <a:pt x="10322" y="16982"/>
                    <a:pt x="10322" y="16989"/>
                  </a:cubicBezTo>
                  <a:cubicBezTo>
                    <a:pt x="10272" y="17068"/>
                    <a:pt x="10223" y="17153"/>
                    <a:pt x="10173" y="17232"/>
                  </a:cubicBezTo>
                  <a:cubicBezTo>
                    <a:pt x="10151" y="17261"/>
                    <a:pt x="10144" y="17289"/>
                    <a:pt x="10151" y="17318"/>
                  </a:cubicBezTo>
                  <a:cubicBezTo>
                    <a:pt x="9679" y="18010"/>
                    <a:pt x="9224" y="18710"/>
                    <a:pt x="8752" y="19404"/>
                  </a:cubicBezTo>
                  <a:cubicBezTo>
                    <a:pt x="8265" y="20110"/>
                    <a:pt x="7787" y="20818"/>
                    <a:pt x="7295" y="21517"/>
                  </a:cubicBezTo>
                  <a:cubicBezTo>
                    <a:pt x="7431" y="20831"/>
                    <a:pt x="7501" y="20132"/>
                    <a:pt x="7530" y="19431"/>
                  </a:cubicBezTo>
                  <a:cubicBezTo>
                    <a:pt x="7602" y="17532"/>
                    <a:pt x="7373" y="15597"/>
                    <a:pt x="6987" y="13739"/>
                  </a:cubicBezTo>
                  <a:cubicBezTo>
                    <a:pt x="6601" y="11897"/>
                    <a:pt x="5967" y="10077"/>
                    <a:pt x="4917" y="8498"/>
                  </a:cubicBezTo>
                  <a:cubicBezTo>
                    <a:pt x="4891" y="8464"/>
                    <a:pt x="4859" y="8450"/>
                    <a:pt x="4826" y="8450"/>
                  </a:cubicBezTo>
                  <a:cubicBezTo>
                    <a:pt x="4758" y="8450"/>
                    <a:pt x="4693" y="8516"/>
                    <a:pt x="4716" y="8598"/>
                  </a:cubicBezTo>
                  <a:cubicBezTo>
                    <a:pt x="4845" y="9105"/>
                    <a:pt x="4860" y="9626"/>
                    <a:pt x="4860" y="10149"/>
                  </a:cubicBezTo>
                  <a:cubicBezTo>
                    <a:pt x="4860" y="10663"/>
                    <a:pt x="4860" y="11177"/>
                    <a:pt x="4874" y="11691"/>
                  </a:cubicBezTo>
                  <a:cubicBezTo>
                    <a:pt x="4953" y="15290"/>
                    <a:pt x="5410" y="18924"/>
                    <a:pt x="6738" y="22288"/>
                  </a:cubicBezTo>
                  <a:cubicBezTo>
                    <a:pt x="6087" y="23188"/>
                    <a:pt x="5424" y="24081"/>
                    <a:pt x="4716" y="24938"/>
                  </a:cubicBezTo>
                  <a:cubicBezTo>
                    <a:pt x="4046" y="25766"/>
                    <a:pt x="3338" y="26580"/>
                    <a:pt x="2603" y="27358"/>
                  </a:cubicBezTo>
                  <a:cubicBezTo>
                    <a:pt x="2846" y="26801"/>
                    <a:pt x="3024" y="26216"/>
                    <a:pt x="3153" y="25623"/>
                  </a:cubicBezTo>
                  <a:cubicBezTo>
                    <a:pt x="3516" y="23916"/>
                    <a:pt x="3532" y="22124"/>
                    <a:pt x="3331" y="20396"/>
                  </a:cubicBezTo>
                  <a:cubicBezTo>
                    <a:pt x="3239" y="19546"/>
                    <a:pt x="3081" y="18696"/>
                    <a:pt x="2867" y="17868"/>
                  </a:cubicBezTo>
                  <a:cubicBezTo>
                    <a:pt x="2653" y="17025"/>
                    <a:pt x="2353" y="16204"/>
                    <a:pt x="2060" y="15390"/>
                  </a:cubicBezTo>
                  <a:cubicBezTo>
                    <a:pt x="2043" y="15338"/>
                    <a:pt x="1999" y="15313"/>
                    <a:pt x="1955" y="15313"/>
                  </a:cubicBezTo>
                  <a:cubicBezTo>
                    <a:pt x="1908" y="15313"/>
                    <a:pt x="1860" y="15342"/>
                    <a:pt x="1845" y="15397"/>
                  </a:cubicBezTo>
                  <a:cubicBezTo>
                    <a:pt x="1604" y="16303"/>
                    <a:pt x="1475" y="17239"/>
                    <a:pt x="1374" y="18168"/>
                  </a:cubicBezTo>
                  <a:cubicBezTo>
                    <a:pt x="1004" y="21431"/>
                    <a:pt x="1225" y="24751"/>
                    <a:pt x="2017" y="27930"/>
                  </a:cubicBezTo>
                  <a:cubicBezTo>
                    <a:pt x="1996" y="27944"/>
                    <a:pt x="1982" y="27965"/>
                    <a:pt x="1982" y="27987"/>
                  </a:cubicBezTo>
                  <a:cubicBezTo>
                    <a:pt x="1347" y="28616"/>
                    <a:pt x="682" y="29207"/>
                    <a:pt x="54" y="29843"/>
                  </a:cubicBezTo>
                  <a:cubicBezTo>
                    <a:pt x="1" y="29896"/>
                    <a:pt x="54" y="29977"/>
                    <a:pt x="118" y="29977"/>
                  </a:cubicBezTo>
                  <a:cubicBezTo>
                    <a:pt x="132" y="29977"/>
                    <a:pt x="146" y="29974"/>
                    <a:pt x="161" y="29965"/>
                  </a:cubicBezTo>
                  <a:cubicBezTo>
                    <a:pt x="682" y="29601"/>
                    <a:pt x="1160" y="29173"/>
                    <a:pt x="1617" y="28736"/>
                  </a:cubicBezTo>
                  <a:cubicBezTo>
                    <a:pt x="1725" y="28636"/>
                    <a:pt x="1832" y="28530"/>
                    <a:pt x="1940" y="28429"/>
                  </a:cubicBezTo>
                  <a:cubicBezTo>
                    <a:pt x="1953" y="28437"/>
                    <a:pt x="1969" y="28441"/>
                    <a:pt x="1986" y="28441"/>
                  </a:cubicBezTo>
                  <a:cubicBezTo>
                    <a:pt x="2003" y="28441"/>
                    <a:pt x="2021" y="28437"/>
                    <a:pt x="2039" y="28429"/>
                  </a:cubicBezTo>
                  <a:cubicBezTo>
                    <a:pt x="2203" y="28330"/>
                    <a:pt x="2368" y="28230"/>
                    <a:pt x="2531" y="28129"/>
                  </a:cubicBezTo>
                  <a:cubicBezTo>
                    <a:pt x="3078" y="28199"/>
                    <a:pt x="3629" y="28232"/>
                    <a:pt x="4182" y="28232"/>
                  </a:cubicBezTo>
                  <a:cubicBezTo>
                    <a:pt x="4531" y="28232"/>
                    <a:pt x="4881" y="28219"/>
                    <a:pt x="5230" y="28194"/>
                  </a:cubicBezTo>
                  <a:cubicBezTo>
                    <a:pt x="7138" y="28066"/>
                    <a:pt x="9023" y="27565"/>
                    <a:pt x="10751" y="26758"/>
                  </a:cubicBezTo>
                  <a:cubicBezTo>
                    <a:pt x="12464" y="25951"/>
                    <a:pt x="14050" y="24845"/>
                    <a:pt x="15342" y="23466"/>
                  </a:cubicBezTo>
                  <a:cubicBezTo>
                    <a:pt x="15399" y="23404"/>
                    <a:pt x="15351" y="23303"/>
                    <a:pt x="15276" y="23303"/>
                  </a:cubicBezTo>
                  <a:cubicBezTo>
                    <a:pt x="15265" y="23303"/>
                    <a:pt x="15254" y="23305"/>
                    <a:pt x="15243" y="23310"/>
                  </a:cubicBezTo>
                  <a:cubicBezTo>
                    <a:pt x="14279" y="23688"/>
                    <a:pt x="13279" y="23923"/>
                    <a:pt x="12266" y="24137"/>
                  </a:cubicBezTo>
                  <a:cubicBezTo>
                    <a:pt x="11380" y="24331"/>
                    <a:pt x="10480" y="24494"/>
                    <a:pt x="9594" y="24717"/>
                  </a:cubicBezTo>
                  <a:cubicBezTo>
                    <a:pt x="8687" y="24945"/>
                    <a:pt x="7810" y="25245"/>
                    <a:pt x="6944" y="25608"/>
                  </a:cubicBezTo>
                  <a:cubicBezTo>
                    <a:pt x="5438" y="26237"/>
                    <a:pt x="4003" y="27030"/>
                    <a:pt x="2596" y="27865"/>
                  </a:cubicBezTo>
                  <a:cubicBezTo>
                    <a:pt x="2560" y="27872"/>
                    <a:pt x="2524" y="27879"/>
                    <a:pt x="2488" y="27887"/>
                  </a:cubicBezTo>
                  <a:cubicBezTo>
                    <a:pt x="2653" y="27723"/>
                    <a:pt x="2810" y="27552"/>
                    <a:pt x="2975" y="27387"/>
                  </a:cubicBezTo>
                  <a:cubicBezTo>
                    <a:pt x="3081" y="27272"/>
                    <a:pt x="3182" y="27159"/>
                    <a:pt x="3288" y="27044"/>
                  </a:cubicBezTo>
                  <a:cubicBezTo>
                    <a:pt x="3431" y="26893"/>
                    <a:pt x="3568" y="26744"/>
                    <a:pt x="3710" y="26587"/>
                  </a:cubicBezTo>
                  <a:cubicBezTo>
                    <a:pt x="3845" y="26431"/>
                    <a:pt x="3981" y="26273"/>
                    <a:pt x="4116" y="26115"/>
                  </a:cubicBezTo>
                  <a:cubicBezTo>
                    <a:pt x="4253" y="25959"/>
                    <a:pt x="4389" y="25802"/>
                    <a:pt x="4524" y="25644"/>
                  </a:cubicBezTo>
                  <a:cubicBezTo>
                    <a:pt x="4653" y="25488"/>
                    <a:pt x="4788" y="25323"/>
                    <a:pt x="4917" y="25166"/>
                  </a:cubicBezTo>
                  <a:cubicBezTo>
                    <a:pt x="5052" y="25001"/>
                    <a:pt x="5180" y="24845"/>
                    <a:pt x="5309" y="24681"/>
                  </a:cubicBezTo>
                  <a:cubicBezTo>
                    <a:pt x="5438" y="24516"/>
                    <a:pt x="5566" y="24352"/>
                    <a:pt x="5688" y="24187"/>
                  </a:cubicBezTo>
                  <a:cubicBezTo>
                    <a:pt x="5816" y="24023"/>
                    <a:pt x="5945" y="23860"/>
                    <a:pt x="6067" y="23695"/>
                  </a:cubicBezTo>
                  <a:cubicBezTo>
                    <a:pt x="6195" y="23531"/>
                    <a:pt x="6317" y="23359"/>
                    <a:pt x="6438" y="23195"/>
                  </a:cubicBezTo>
                  <a:cubicBezTo>
                    <a:pt x="6502" y="23109"/>
                    <a:pt x="6567" y="23023"/>
                    <a:pt x="6624" y="22945"/>
                  </a:cubicBezTo>
                  <a:cubicBezTo>
                    <a:pt x="6653" y="22902"/>
                    <a:pt x="6687" y="22859"/>
                    <a:pt x="6716" y="22816"/>
                  </a:cubicBezTo>
                  <a:cubicBezTo>
                    <a:pt x="6745" y="22773"/>
                    <a:pt x="6766" y="22737"/>
                    <a:pt x="6802" y="22703"/>
                  </a:cubicBezTo>
                  <a:cubicBezTo>
                    <a:pt x="6858" y="22631"/>
                    <a:pt x="6930" y="22581"/>
                    <a:pt x="7016" y="22538"/>
                  </a:cubicBezTo>
                  <a:cubicBezTo>
                    <a:pt x="7052" y="22523"/>
                    <a:pt x="7088" y="22509"/>
                    <a:pt x="7124" y="22496"/>
                  </a:cubicBezTo>
                  <a:cubicBezTo>
                    <a:pt x="7131" y="22489"/>
                    <a:pt x="7145" y="22480"/>
                    <a:pt x="7158" y="22480"/>
                  </a:cubicBezTo>
                  <a:cubicBezTo>
                    <a:pt x="7217" y="22473"/>
                    <a:pt x="7280" y="22473"/>
                    <a:pt x="7345" y="22473"/>
                  </a:cubicBezTo>
                  <a:cubicBezTo>
                    <a:pt x="8281" y="22424"/>
                    <a:pt x="9208" y="22266"/>
                    <a:pt x="10108" y="22031"/>
                  </a:cubicBezTo>
                  <a:cubicBezTo>
                    <a:pt x="11986" y="21537"/>
                    <a:pt x="13765" y="20681"/>
                    <a:pt x="15328" y="19539"/>
                  </a:cubicBezTo>
                  <a:cubicBezTo>
                    <a:pt x="16885" y="18396"/>
                    <a:pt x="18221" y="16975"/>
                    <a:pt x="19241" y="15340"/>
                  </a:cubicBezTo>
                  <a:cubicBezTo>
                    <a:pt x="19287" y="15272"/>
                    <a:pt x="19225" y="15194"/>
                    <a:pt x="19157" y="15194"/>
                  </a:cubicBezTo>
                  <a:cubicBezTo>
                    <a:pt x="19140" y="15194"/>
                    <a:pt x="19122" y="15200"/>
                    <a:pt x="19106" y="15212"/>
                  </a:cubicBezTo>
                  <a:cubicBezTo>
                    <a:pt x="18278" y="15811"/>
                    <a:pt x="17385" y="16310"/>
                    <a:pt x="16456" y="16747"/>
                  </a:cubicBezTo>
                  <a:cubicBezTo>
                    <a:pt x="14850" y="17510"/>
                    <a:pt x="13179" y="18125"/>
                    <a:pt x="11614" y="18975"/>
                  </a:cubicBezTo>
                  <a:cubicBezTo>
                    <a:pt x="9979" y="19860"/>
                    <a:pt x="8516" y="21052"/>
                    <a:pt x="7115" y="22266"/>
                  </a:cubicBezTo>
                  <a:lnTo>
                    <a:pt x="7115" y="22252"/>
                  </a:lnTo>
                  <a:cubicBezTo>
                    <a:pt x="7167" y="22196"/>
                    <a:pt x="7210" y="22130"/>
                    <a:pt x="7253" y="22074"/>
                  </a:cubicBezTo>
                  <a:cubicBezTo>
                    <a:pt x="8324" y="20561"/>
                    <a:pt x="9344" y="18996"/>
                    <a:pt x="10302" y="17404"/>
                  </a:cubicBezTo>
                  <a:cubicBezTo>
                    <a:pt x="10329" y="17397"/>
                    <a:pt x="10365" y="17381"/>
                    <a:pt x="10387" y="17347"/>
                  </a:cubicBezTo>
                  <a:cubicBezTo>
                    <a:pt x="10451" y="17253"/>
                    <a:pt x="10516" y="17153"/>
                    <a:pt x="10566" y="17054"/>
                  </a:cubicBezTo>
                  <a:cubicBezTo>
                    <a:pt x="10615" y="17004"/>
                    <a:pt x="10665" y="16946"/>
                    <a:pt x="10715" y="16896"/>
                  </a:cubicBezTo>
                  <a:lnTo>
                    <a:pt x="10730" y="16896"/>
                  </a:lnTo>
                  <a:cubicBezTo>
                    <a:pt x="11580" y="16625"/>
                    <a:pt x="12415" y="16296"/>
                    <a:pt x="13208" y="15890"/>
                  </a:cubicBezTo>
                  <a:cubicBezTo>
                    <a:pt x="14622" y="15176"/>
                    <a:pt x="15928" y="14233"/>
                    <a:pt x="16970" y="13033"/>
                  </a:cubicBezTo>
                  <a:cubicBezTo>
                    <a:pt x="17978" y="11890"/>
                    <a:pt x="18799" y="10469"/>
                    <a:pt x="19128" y="8970"/>
                  </a:cubicBezTo>
                  <a:cubicBezTo>
                    <a:pt x="19151" y="8880"/>
                    <a:pt x="19085" y="8830"/>
                    <a:pt x="19016" y="8830"/>
                  </a:cubicBezTo>
                  <a:cubicBezTo>
                    <a:pt x="18975" y="8830"/>
                    <a:pt x="18933" y="8847"/>
                    <a:pt x="18907" y="8884"/>
                  </a:cubicBezTo>
                  <a:cubicBezTo>
                    <a:pt x="18400" y="9605"/>
                    <a:pt x="17814" y="10269"/>
                    <a:pt x="17193" y="10891"/>
                  </a:cubicBezTo>
                  <a:cubicBezTo>
                    <a:pt x="16113" y="11969"/>
                    <a:pt x="14943" y="12941"/>
                    <a:pt x="13865" y="14012"/>
                  </a:cubicBezTo>
                  <a:cubicBezTo>
                    <a:pt x="13021" y="14846"/>
                    <a:pt x="12201" y="15762"/>
                    <a:pt x="11186" y="16404"/>
                  </a:cubicBezTo>
                  <a:cubicBezTo>
                    <a:pt x="12065" y="15532"/>
                    <a:pt x="12807" y="14540"/>
                    <a:pt x="13457" y="13491"/>
                  </a:cubicBezTo>
                  <a:cubicBezTo>
                    <a:pt x="14122" y="12404"/>
                    <a:pt x="14699" y="11263"/>
                    <a:pt x="15229" y="10106"/>
                  </a:cubicBezTo>
                  <a:cubicBezTo>
                    <a:pt x="15707" y="9048"/>
                    <a:pt x="16136" y="7977"/>
                    <a:pt x="16485" y="6870"/>
                  </a:cubicBezTo>
                  <a:cubicBezTo>
                    <a:pt x="17185" y="4685"/>
                    <a:pt x="17543" y="2393"/>
                    <a:pt x="17356" y="100"/>
                  </a:cubicBezTo>
                  <a:cubicBezTo>
                    <a:pt x="17352" y="40"/>
                    <a:pt x="17298" y="1"/>
                    <a:pt x="17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4"/>
            <p:cNvSpPr/>
            <p:nvPr/>
          </p:nvSpPr>
          <p:spPr>
            <a:xfrm>
              <a:off x="4443793" y="3122565"/>
              <a:ext cx="405064" cy="228349"/>
            </a:xfrm>
            <a:custGeom>
              <a:avLst/>
              <a:gdLst/>
              <a:ahLst/>
              <a:cxnLst/>
              <a:rect l="l" t="t" r="r" b="b"/>
              <a:pathLst>
                <a:path w="20593" h="11609" extrusionOk="0">
                  <a:moveTo>
                    <a:pt x="19603" y="236"/>
                  </a:moveTo>
                  <a:cubicBezTo>
                    <a:pt x="19923" y="236"/>
                    <a:pt x="20161" y="358"/>
                    <a:pt x="20058" y="804"/>
                  </a:cubicBezTo>
                  <a:cubicBezTo>
                    <a:pt x="19993" y="1077"/>
                    <a:pt x="19772" y="1368"/>
                    <a:pt x="19623" y="1612"/>
                  </a:cubicBezTo>
                  <a:cubicBezTo>
                    <a:pt x="18908" y="2775"/>
                    <a:pt x="17873" y="3618"/>
                    <a:pt x="16700" y="4282"/>
                  </a:cubicBezTo>
                  <a:cubicBezTo>
                    <a:pt x="15622" y="4897"/>
                    <a:pt x="14438" y="5533"/>
                    <a:pt x="13259" y="5896"/>
                  </a:cubicBezTo>
                  <a:cubicBezTo>
                    <a:pt x="11832" y="6347"/>
                    <a:pt x="10368" y="6669"/>
                    <a:pt x="8925" y="7068"/>
                  </a:cubicBezTo>
                  <a:lnTo>
                    <a:pt x="8925" y="7068"/>
                  </a:lnTo>
                  <a:cubicBezTo>
                    <a:pt x="10629" y="4270"/>
                    <a:pt x="13203" y="2625"/>
                    <a:pt x="16179" y="1348"/>
                  </a:cubicBezTo>
                  <a:cubicBezTo>
                    <a:pt x="17023" y="983"/>
                    <a:pt x="17916" y="554"/>
                    <a:pt x="18822" y="362"/>
                  </a:cubicBezTo>
                  <a:cubicBezTo>
                    <a:pt x="19049" y="312"/>
                    <a:pt x="19352" y="236"/>
                    <a:pt x="19603" y="236"/>
                  </a:cubicBezTo>
                  <a:close/>
                  <a:moveTo>
                    <a:pt x="19581" y="0"/>
                  </a:moveTo>
                  <a:cubicBezTo>
                    <a:pt x="18791" y="0"/>
                    <a:pt x="18034" y="281"/>
                    <a:pt x="17266" y="590"/>
                  </a:cubicBezTo>
                  <a:cubicBezTo>
                    <a:pt x="16051" y="1077"/>
                    <a:pt x="14844" y="1591"/>
                    <a:pt x="13694" y="2211"/>
                  </a:cubicBezTo>
                  <a:cubicBezTo>
                    <a:pt x="11522" y="3384"/>
                    <a:pt x="9759" y="5027"/>
                    <a:pt x="8531" y="7180"/>
                  </a:cubicBezTo>
                  <a:lnTo>
                    <a:pt x="8531" y="7180"/>
                  </a:lnTo>
                  <a:cubicBezTo>
                    <a:pt x="5515" y="8062"/>
                    <a:pt x="2799" y="9714"/>
                    <a:pt x="134" y="11338"/>
                  </a:cubicBezTo>
                  <a:cubicBezTo>
                    <a:pt x="0" y="11416"/>
                    <a:pt x="82" y="11608"/>
                    <a:pt x="207" y="11608"/>
                  </a:cubicBezTo>
                  <a:cubicBezTo>
                    <a:pt x="229" y="11608"/>
                    <a:pt x="252" y="11602"/>
                    <a:pt x="276" y="11588"/>
                  </a:cubicBezTo>
                  <a:cubicBezTo>
                    <a:pt x="2369" y="10310"/>
                    <a:pt x="4475" y="9017"/>
                    <a:pt x="6760" y="8104"/>
                  </a:cubicBezTo>
                  <a:cubicBezTo>
                    <a:pt x="8938" y="7225"/>
                    <a:pt x="11281" y="6861"/>
                    <a:pt x="13509" y="6117"/>
                  </a:cubicBezTo>
                  <a:cubicBezTo>
                    <a:pt x="16486" y="5132"/>
                    <a:pt x="19393" y="3325"/>
                    <a:pt x="20565" y="306"/>
                  </a:cubicBezTo>
                  <a:cubicBezTo>
                    <a:pt x="20593" y="234"/>
                    <a:pt x="20536" y="148"/>
                    <a:pt x="20464" y="126"/>
                  </a:cubicBezTo>
                  <a:cubicBezTo>
                    <a:pt x="20164" y="38"/>
                    <a:pt x="19870" y="0"/>
                    <a:pt x="19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4"/>
            <p:cNvSpPr/>
            <p:nvPr/>
          </p:nvSpPr>
          <p:spPr>
            <a:xfrm>
              <a:off x="4565472" y="3030273"/>
              <a:ext cx="133225" cy="255041"/>
            </a:xfrm>
            <a:custGeom>
              <a:avLst/>
              <a:gdLst/>
              <a:ahLst/>
              <a:cxnLst/>
              <a:rect l="l" t="t" r="r" b="b"/>
              <a:pathLst>
                <a:path w="6773" h="12966" extrusionOk="0">
                  <a:moveTo>
                    <a:pt x="5941" y="498"/>
                  </a:moveTo>
                  <a:cubicBezTo>
                    <a:pt x="6030" y="498"/>
                    <a:pt x="6060" y="584"/>
                    <a:pt x="6117" y="855"/>
                  </a:cubicBezTo>
                  <a:cubicBezTo>
                    <a:pt x="6259" y="1512"/>
                    <a:pt x="6074" y="2326"/>
                    <a:pt x="5909" y="2961"/>
                  </a:cubicBezTo>
                  <a:cubicBezTo>
                    <a:pt x="5560" y="4261"/>
                    <a:pt x="4910" y="5453"/>
                    <a:pt x="4252" y="6626"/>
                  </a:cubicBezTo>
                  <a:cubicBezTo>
                    <a:pt x="3155" y="8586"/>
                    <a:pt x="2034" y="10546"/>
                    <a:pt x="537" y="12222"/>
                  </a:cubicBezTo>
                  <a:lnTo>
                    <a:pt x="537" y="12222"/>
                  </a:lnTo>
                  <a:cubicBezTo>
                    <a:pt x="1087" y="10395"/>
                    <a:pt x="860" y="8446"/>
                    <a:pt x="1325" y="6583"/>
                  </a:cubicBezTo>
                  <a:cubicBezTo>
                    <a:pt x="1875" y="4418"/>
                    <a:pt x="3174" y="2461"/>
                    <a:pt x="4937" y="1098"/>
                  </a:cubicBezTo>
                  <a:cubicBezTo>
                    <a:pt x="5138" y="948"/>
                    <a:pt x="5445" y="661"/>
                    <a:pt x="5681" y="576"/>
                  </a:cubicBezTo>
                  <a:cubicBezTo>
                    <a:pt x="5805" y="532"/>
                    <a:pt x="5885" y="498"/>
                    <a:pt x="5941" y="498"/>
                  </a:cubicBezTo>
                  <a:close/>
                  <a:moveTo>
                    <a:pt x="6138" y="1"/>
                  </a:moveTo>
                  <a:cubicBezTo>
                    <a:pt x="6114" y="1"/>
                    <a:pt x="6089" y="7"/>
                    <a:pt x="6067" y="19"/>
                  </a:cubicBezTo>
                  <a:cubicBezTo>
                    <a:pt x="4060" y="1148"/>
                    <a:pt x="2468" y="2889"/>
                    <a:pt x="1559" y="5018"/>
                  </a:cubicBezTo>
                  <a:cubicBezTo>
                    <a:pt x="488" y="7503"/>
                    <a:pt x="1097" y="10288"/>
                    <a:pt x="53" y="12744"/>
                  </a:cubicBezTo>
                  <a:cubicBezTo>
                    <a:pt x="52" y="12746"/>
                    <a:pt x="51" y="12748"/>
                    <a:pt x="51" y="12750"/>
                  </a:cubicBezTo>
                  <a:lnTo>
                    <a:pt x="51" y="12750"/>
                  </a:lnTo>
                  <a:cubicBezTo>
                    <a:pt x="0" y="12841"/>
                    <a:pt x="69" y="12945"/>
                    <a:pt x="155" y="12960"/>
                  </a:cubicBezTo>
                  <a:lnTo>
                    <a:pt x="155" y="12960"/>
                  </a:lnTo>
                  <a:cubicBezTo>
                    <a:pt x="167" y="12963"/>
                    <a:pt x="179" y="12965"/>
                    <a:pt x="192" y="12965"/>
                  </a:cubicBezTo>
                  <a:cubicBezTo>
                    <a:pt x="231" y="12965"/>
                    <a:pt x="269" y="12945"/>
                    <a:pt x="292" y="12897"/>
                  </a:cubicBezTo>
                  <a:lnTo>
                    <a:pt x="292" y="12897"/>
                  </a:lnTo>
                  <a:cubicBezTo>
                    <a:pt x="2039" y="11101"/>
                    <a:pt x="3286" y="8939"/>
                    <a:pt x="4495" y="6768"/>
                  </a:cubicBezTo>
                  <a:cubicBezTo>
                    <a:pt x="5645" y="4718"/>
                    <a:pt x="6773" y="2519"/>
                    <a:pt x="6281" y="104"/>
                  </a:cubicBezTo>
                  <a:cubicBezTo>
                    <a:pt x="6265" y="38"/>
                    <a:pt x="6202" y="1"/>
                    <a:pt x="6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4"/>
            <p:cNvSpPr/>
            <p:nvPr/>
          </p:nvSpPr>
          <p:spPr>
            <a:xfrm>
              <a:off x="4571097" y="3041131"/>
              <a:ext cx="111332" cy="238695"/>
            </a:xfrm>
            <a:custGeom>
              <a:avLst/>
              <a:gdLst/>
              <a:ahLst/>
              <a:cxnLst/>
              <a:rect l="l" t="t" r="r" b="b"/>
              <a:pathLst>
                <a:path w="5660" h="12135" extrusionOk="0">
                  <a:moveTo>
                    <a:pt x="5484" y="0"/>
                  </a:moveTo>
                  <a:cubicBezTo>
                    <a:pt x="5427" y="0"/>
                    <a:pt x="5369" y="29"/>
                    <a:pt x="5344" y="96"/>
                  </a:cubicBezTo>
                  <a:cubicBezTo>
                    <a:pt x="4552" y="2166"/>
                    <a:pt x="3059" y="3859"/>
                    <a:pt x="2139" y="5866"/>
                  </a:cubicBezTo>
                  <a:cubicBezTo>
                    <a:pt x="1224" y="7837"/>
                    <a:pt x="802" y="9937"/>
                    <a:pt x="39" y="11964"/>
                  </a:cubicBezTo>
                  <a:cubicBezTo>
                    <a:pt x="0" y="12067"/>
                    <a:pt x="85" y="12134"/>
                    <a:pt x="173" y="12134"/>
                  </a:cubicBezTo>
                  <a:cubicBezTo>
                    <a:pt x="232" y="12134"/>
                    <a:pt x="292" y="12105"/>
                    <a:pt x="317" y="12036"/>
                  </a:cubicBezTo>
                  <a:cubicBezTo>
                    <a:pt x="1160" y="9793"/>
                    <a:pt x="1596" y="7472"/>
                    <a:pt x="2716" y="5323"/>
                  </a:cubicBezTo>
                  <a:cubicBezTo>
                    <a:pt x="3639" y="3573"/>
                    <a:pt x="4909" y="2038"/>
                    <a:pt x="5616" y="175"/>
                  </a:cubicBezTo>
                  <a:cubicBezTo>
                    <a:pt x="5659" y="70"/>
                    <a:pt x="5573" y="0"/>
                    <a:pt x="54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4"/>
            <p:cNvSpPr/>
            <p:nvPr/>
          </p:nvSpPr>
          <p:spPr>
            <a:xfrm>
              <a:off x="4611401" y="3124985"/>
              <a:ext cx="238420" cy="143729"/>
            </a:xfrm>
            <a:custGeom>
              <a:avLst/>
              <a:gdLst/>
              <a:ahLst/>
              <a:cxnLst/>
              <a:rect l="l" t="t" r="r" b="b"/>
              <a:pathLst>
                <a:path w="12121" h="7307" extrusionOk="0">
                  <a:moveTo>
                    <a:pt x="11905" y="0"/>
                  </a:moveTo>
                  <a:cubicBezTo>
                    <a:pt x="11883" y="0"/>
                    <a:pt x="11860" y="6"/>
                    <a:pt x="11837" y="18"/>
                  </a:cubicBezTo>
                  <a:cubicBezTo>
                    <a:pt x="7837" y="2196"/>
                    <a:pt x="3895" y="4481"/>
                    <a:pt x="124" y="7030"/>
                  </a:cubicBezTo>
                  <a:cubicBezTo>
                    <a:pt x="1" y="7119"/>
                    <a:pt x="77" y="7306"/>
                    <a:pt x="193" y="7306"/>
                  </a:cubicBezTo>
                  <a:cubicBezTo>
                    <a:pt x="217" y="7306"/>
                    <a:pt x="242" y="7298"/>
                    <a:pt x="268" y="7280"/>
                  </a:cubicBezTo>
                  <a:cubicBezTo>
                    <a:pt x="4039" y="4731"/>
                    <a:pt x="7981" y="2438"/>
                    <a:pt x="11979" y="268"/>
                  </a:cubicBezTo>
                  <a:cubicBezTo>
                    <a:pt x="12120" y="195"/>
                    <a:pt x="12036" y="0"/>
                    <a:pt x="119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4"/>
            <p:cNvSpPr/>
            <p:nvPr/>
          </p:nvSpPr>
          <p:spPr>
            <a:xfrm>
              <a:off x="4564311" y="3278981"/>
              <a:ext cx="228782" cy="99766"/>
            </a:xfrm>
            <a:custGeom>
              <a:avLst/>
              <a:gdLst/>
              <a:ahLst/>
              <a:cxnLst/>
              <a:rect l="l" t="t" r="r" b="b"/>
              <a:pathLst>
                <a:path w="11631" h="5072" extrusionOk="0">
                  <a:moveTo>
                    <a:pt x="352" y="308"/>
                  </a:moveTo>
                  <a:cubicBezTo>
                    <a:pt x="2481" y="527"/>
                    <a:pt x="4648" y="500"/>
                    <a:pt x="6746" y="966"/>
                  </a:cubicBezTo>
                  <a:cubicBezTo>
                    <a:pt x="7668" y="1172"/>
                    <a:pt x="8575" y="1465"/>
                    <a:pt x="9410" y="1915"/>
                  </a:cubicBezTo>
                  <a:cubicBezTo>
                    <a:pt x="9860" y="2150"/>
                    <a:pt x="10296" y="2436"/>
                    <a:pt x="10688" y="2765"/>
                  </a:cubicBezTo>
                  <a:cubicBezTo>
                    <a:pt x="10774" y="2836"/>
                    <a:pt x="11139" y="3086"/>
                    <a:pt x="11153" y="3194"/>
                  </a:cubicBezTo>
                  <a:cubicBezTo>
                    <a:pt x="11182" y="3458"/>
                    <a:pt x="10659" y="3735"/>
                    <a:pt x="10488" y="3828"/>
                  </a:cubicBezTo>
                  <a:cubicBezTo>
                    <a:pt x="9412" y="4393"/>
                    <a:pt x="7818" y="4817"/>
                    <a:pt x="6371" y="4817"/>
                  </a:cubicBezTo>
                  <a:cubicBezTo>
                    <a:pt x="5676" y="4817"/>
                    <a:pt x="5015" y="4720"/>
                    <a:pt x="4462" y="4493"/>
                  </a:cubicBezTo>
                  <a:cubicBezTo>
                    <a:pt x="2746" y="3797"/>
                    <a:pt x="952" y="2105"/>
                    <a:pt x="352" y="308"/>
                  </a:cubicBezTo>
                  <a:close/>
                  <a:moveTo>
                    <a:pt x="142" y="0"/>
                  </a:moveTo>
                  <a:cubicBezTo>
                    <a:pt x="83" y="0"/>
                    <a:pt x="45" y="32"/>
                    <a:pt x="27" y="74"/>
                  </a:cubicBezTo>
                  <a:lnTo>
                    <a:pt x="27" y="74"/>
                  </a:lnTo>
                  <a:cubicBezTo>
                    <a:pt x="8" y="104"/>
                    <a:pt x="0" y="142"/>
                    <a:pt x="12" y="186"/>
                  </a:cubicBezTo>
                  <a:cubicBezTo>
                    <a:pt x="333" y="1315"/>
                    <a:pt x="991" y="2215"/>
                    <a:pt x="1848" y="3000"/>
                  </a:cubicBezTo>
                  <a:cubicBezTo>
                    <a:pt x="2705" y="3785"/>
                    <a:pt x="3697" y="4642"/>
                    <a:pt x="4847" y="4935"/>
                  </a:cubicBezTo>
                  <a:cubicBezTo>
                    <a:pt x="5235" y="5033"/>
                    <a:pt x="5642" y="5071"/>
                    <a:pt x="6055" y="5071"/>
                  </a:cubicBezTo>
                  <a:cubicBezTo>
                    <a:pt x="6823" y="5071"/>
                    <a:pt x="7612" y="4939"/>
                    <a:pt x="8332" y="4814"/>
                  </a:cubicBezTo>
                  <a:cubicBezTo>
                    <a:pt x="9531" y="4599"/>
                    <a:pt x="10625" y="4207"/>
                    <a:pt x="11567" y="3422"/>
                  </a:cubicBezTo>
                  <a:cubicBezTo>
                    <a:pt x="11631" y="3372"/>
                    <a:pt x="11617" y="3271"/>
                    <a:pt x="11567" y="3221"/>
                  </a:cubicBezTo>
                  <a:cubicBezTo>
                    <a:pt x="8638" y="66"/>
                    <a:pt x="4069" y="429"/>
                    <a:pt x="155" y="1"/>
                  </a:cubicBezTo>
                  <a:cubicBezTo>
                    <a:pt x="150" y="1"/>
                    <a:pt x="146" y="0"/>
                    <a:pt x="1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4"/>
            <p:cNvSpPr/>
            <p:nvPr/>
          </p:nvSpPr>
          <p:spPr>
            <a:xfrm>
              <a:off x="4566554" y="3278765"/>
              <a:ext cx="226815" cy="71579"/>
            </a:xfrm>
            <a:custGeom>
              <a:avLst/>
              <a:gdLst/>
              <a:ahLst/>
              <a:cxnLst/>
              <a:rect l="l" t="t" r="r" b="b"/>
              <a:pathLst>
                <a:path w="11531" h="3639" extrusionOk="0">
                  <a:moveTo>
                    <a:pt x="198" y="1"/>
                  </a:moveTo>
                  <a:cubicBezTo>
                    <a:pt x="99" y="1"/>
                    <a:pt x="1" y="103"/>
                    <a:pt x="70" y="212"/>
                  </a:cubicBezTo>
                  <a:cubicBezTo>
                    <a:pt x="934" y="1697"/>
                    <a:pt x="3055" y="2290"/>
                    <a:pt x="4598" y="2768"/>
                  </a:cubicBezTo>
                  <a:cubicBezTo>
                    <a:pt x="6489" y="3355"/>
                    <a:pt x="8450" y="3638"/>
                    <a:pt x="10424" y="3638"/>
                  </a:cubicBezTo>
                  <a:cubicBezTo>
                    <a:pt x="10731" y="3638"/>
                    <a:pt x="11038" y="3632"/>
                    <a:pt x="11345" y="3618"/>
                  </a:cubicBezTo>
                  <a:cubicBezTo>
                    <a:pt x="11521" y="3611"/>
                    <a:pt x="11530" y="3333"/>
                    <a:pt x="11354" y="3333"/>
                  </a:cubicBezTo>
                  <a:cubicBezTo>
                    <a:pt x="11351" y="3333"/>
                    <a:pt x="11348" y="3333"/>
                    <a:pt x="11345" y="3333"/>
                  </a:cubicBezTo>
                  <a:cubicBezTo>
                    <a:pt x="11041" y="3346"/>
                    <a:pt x="10737" y="3353"/>
                    <a:pt x="10433" y="3353"/>
                  </a:cubicBezTo>
                  <a:cubicBezTo>
                    <a:pt x="8726" y="3353"/>
                    <a:pt x="7030" y="3146"/>
                    <a:pt x="5376" y="2698"/>
                  </a:cubicBezTo>
                  <a:cubicBezTo>
                    <a:pt x="3732" y="2254"/>
                    <a:pt x="1227" y="1633"/>
                    <a:pt x="313" y="68"/>
                  </a:cubicBezTo>
                  <a:cubicBezTo>
                    <a:pt x="284" y="21"/>
                    <a:pt x="241" y="1"/>
                    <a:pt x="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09" name="Google Shape;809;p24"/>
          <p:cNvSpPr/>
          <p:nvPr/>
        </p:nvSpPr>
        <p:spPr>
          <a:xfrm>
            <a:off x="5561375" y="4531517"/>
            <a:ext cx="975547" cy="532231"/>
          </a:xfrm>
          <a:custGeom>
            <a:avLst/>
            <a:gdLst/>
            <a:ahLst/>
            <a:cxnLst/>
            <a:rect l="l" t="t" r="r" b="b"/>
            <a:pathLst>
              <a:path w="29815" h="16265" extrusionOk="0">
                <a:moveTo>
                  <a:pt x="14574" y="206"/>
                </a:moveTo>
                <a:cubicBezTo>
                  <a:pt x="14853" y="206"/>
                  <a:pt x="15127" y="221"/>
                  <a:pt x="15382" y="247"/>
                </a:cubicBezTo>
                <a:cubicBezTo>
                  <a:pt x="17189" y="439"/>
                  <a:pt x="18625" y="1146"/>
                  <a:pt x="19775" y="2416"/>
                </a:cubicBezTo>
                <a:cubicBezTo>
                  <a:pt x="20296" y="2989"/>
                  <a:pt x="20738" y="3553"/>
                  <a:pt x="21117" y="4123"/>
                </a:cubicBezTo>
                <a:cubicBezTo>
                  <a:pt x="21266" y="4353"/>
                  <a:pt x="21367" y="4466"/>
                  <a:pt x="21502" y="4473"/>
                </a:cubicBezTo>
                <a:cubicBezTo>
                  <a:pt x="21645" y="4466"/>
                  <a:pt x="21753" y="4360"/>
                  <a:pt x="21909" y="4146"/>
                </a:cubicBezTo>
                <a:cubicBezTo>
                  <a:pt x="22152" y="3823"/>
                  <a:pt x="22488" y="3602"/>
                  <a:pt x="22930" y="3481"/>
                </a:cubicBezTo>
                <a:cubicBezTo>
                  <a:pt x="23373" y="3362"/>
                  <a:pt x="23778" y="3301"/>
                  <a:pt x="24160" y="3301"/>
                </a:cubicBezTo>
                <a:cubicBezTo>
                  <a:pt x="24531" y="3301"/>
                  <a:pt x="24879" y="3358"/>
                  <a:pt x="25216" y="3474"/>
                </a:cubicBezTo>
                <a:cubicBezTo>
                  <a:pt x="26545" y="3931"/>
                  <a:pt x="27237" y="5030"/>
                  <a:pt x="27073" y="6423"/>
                </a:cubicBezTo>
                <a:cubicBezTo>
                  <a:pt x="27037" y="6710"/>
                  <a:pt x="27023" y="6852"/>
                  <a:pt x="27109" y="6944"/>
                </a:cubicBezTo>
                <a:cubicBezTo>
                  <a:pt x="27187" y="7037"/>
                  <a:pt x="27316" y="7044"/>
                  <a:pt x="27564" y="7044"/>
                </a:cubicBezTo>
                <a:lnTo>
                  <a:pt x="27616" y="7044"/>
                </a:lnTo>
                <a:cubicBezTo>
                  <a:pt x="28708" y="7044"/>
                  <a:pt x="29458" y="7765"/>
                  <a:pt x="29544" y="8895"/>
                </a:cubicBezTo>
                <a:cubicBezTo>
                  <a:pt x="29607" y="9772"/>
                  <a:pt x="29301" y="10629"/>
                  <a:pt x="28687" y="11315"/>
                </a:cubicBezTo>
                <a:cubicBezTo>
                  <a:pt x="28051" y="12030"/>
                  <a:pt x="27136" y="12451"/>
                  <a:pt x="26193" y="12485"/>
                </a:cubicBezTo>
                <a:cubicBezTo>
                  <a:pt x="26091" y="12489"/>
                  <a:pt x="25991" y="12492"/>
                  <a:pt x="25891" y="12492"/>
                </a:cubicBezTo>
                <a:cubicBezTo>
                  <a:pt x="24736" y="12492"/>
                  <a:pt x="23739" y="12216"/>
                  <a:pt x="22844" y="11658"/>
                </a:cubicBezTo>
                <a:cubicBezTo>
                  <a:pt x="22831" y="11651"/>
                  <a:pt x="22808" y="11637"/>
                  <a:pt x="22795" y="11622"/>
                </a:cubicBezTo>
                <a:cubicBezTo>
                  <a:pt x="22745" y="11586"/>
                  <a:pt x="22664" y="11529"/>
                  <a:pt x="22568" y="11529"/>
                </a:cubicBezTo>
                <a:cubicBezTo>
                  <a:pt x="22512" y="11529"/>
                  <a:pt x="22451" y="11548"/>
                  <a:pt x="22389" y="11601"/>
                </a:cubicBezTo>
                <a:cubicBezTo>
                  <a:pt x="22251" y="11723"/>
                  <a:pt x="22303" y="11879"/>
                  <a:pt x="22330" y="11971"/>
                </a:cubicBezTo>
                <a:lnTo>
                  <a:pt x="22337" y="12000"/>
                </a:lnTo>
                <a:cubicBezTo>
                  <a:pt x="22574" y="12785"/>
                  <a:pt x="22337" y="13457"/>
                  <a:pt x="21624" y="14050"/>
                </a:cubicBezTo>
                <a:cubicBezTo>
                  <a:pt x="19995" y="15391"/>
                  <a:pt x="18359" y="16056"/>
                  <a:pt x="16666" y="16056"/>
                </a:cubicBezTo>
                <a:cubicBezTo>
                  <a:pt x="16051" y="16056"/>
                  <a:pt x="15428" y="15968"/>
                  <a:pt x="14796" y="15793"/>
                </a:cubicBezTo>
                <a:cubicBezTo>
                  <a:pt x="14033" y="15586"/>
                  <a:pt x="13082" y="15221"/>
                  <a:pt x="12482" y="14321"/>
                </a:cubicBezTo>
                <a:cubicBezTo>
                  <a:pt x="12419" y="14228"/>
                  <a:pt x="12304" y="14136"/>
                  <a:pt x="12191" y="14136"/>
                </a:cubicBezTo>
                <a:cubicBezTo>
                  <a:pt x="12176" y="14136"/>
                  <a:pt x="12162" y="14143"/>
                  <a:pt x="12148" y="14143"/>
                </a:cubicBezTo>
                <a:cubicBezTo>
                  <a:pt x="12090" y="14150"/>
                  <a:pt x="11997" y="14192"/>
                  <a:pt x="11968" y="14350"/>
                </a:cubicBezTo>
                <a:cubicBezTo>
                  <a:pt x="11876" y="14772"/>
                  <a:pt x="11548" y="14885"/>
                  <a:pt x="11197" y="15007"/>
                </a:cubicBezTo>
                <a:lnTo>
                  <a:pt x="11127" y="15036"/>
                </a:lnTo>
                <a:cubicBezTo>
                  <a:pt x="10647" y="15207"/>
                  <a:pt x="10141" y="15294"/>
                  <a:pt x="9613" y="15294"/>
                </a:cubicBezTo>
                <a:cubicBezTo>
                  <a:pt x="9261" y="15294"/>
                  <a:pt x="8898" y="15255"/>
                  <a:pt x="8527" y="15178"/>
                </a:cubicBezTo>
                <a:cubicBezTo>
                  <a:pt x="7462" y="14950"/>
                  <a:pt x="6499" y="14456"/>
                  <a:pt x="5656" y="13701"/>
                </a:cubicBezTo>
                <a:cubicBezTo>
                  <a:pt x="4878" y="12993"/>
                  <a:pt x="4492" y="12280"/>
                  <a:pt x="4463" y="11466"/>
                </a:cubicBezTo>
                <a:cubicBezTo>
                  <a:pt x="4456" y="11301"/>
                  <a:pt x="4413" y="11186"/>
                  <a:pt x="4321" y="11130"/>
                </a:cubicBezTo>
                <a:cubicBezTo>
                  <a:pt x="4277" y="11096"/>
                  <a:pt x="4223" y="11080"/>
                  <a:pt x="4161" y="11080"/>
                </a:cubicBezTo>
                <a:cubicBezTo>
                  <a:pt x="4103" y="11080"/>
                  <a:pt x="4037" y="11095"/>
                  <a:pt x="3964" y="11123"/>
                </a:cubicBezTo>
                <a:cubicBezTo>
                  <a:pt x="3879" y="11150"/>
                  <a:pt x="3800" y="11186"/>
                  <a:pt x="3728" y="11229"/>
                </a:cubicBezTo>
                <a:cubicBezTo>
                  <a:pt x="3671" y="11258"/>
                  <a:pt x="3622" y="11286"/>
                  <a:pt x="3563" y="11308"/>
                </a:cubicBezTo>
                <a:cubicBezTo>
                  <a:pt x="3214" y="11454"/>
                  <a:pt x="2875" y="11524"/>
                  <a:pt x="2554" y="11524"/>
                </a:cubicBezTo>
                <a:cubicBezTo>
                  <a:pt x="1728" y="11524"/>
                  <a:pt x="1029" y="11052"/>
                  <a:pt x="622" y="10172"/>
                </a:cubicBezTo>
                <a:cubicBezTo>
                  <a:pt x="228" y="9315"/>
                  <a:pt x="214" y="8401"/>
                  <a:pt x="564" y="7380"/>
                </a:cubicBezTo>
                <a:cubicBezTo>
                  <a:pt x="794" y="6710"/>
                  <a:pt x="1193" y="6144"/>
                  <a:pt x="1743" y="5709"/>
                </a:cubicBezTo>
                <a:cubicBezTo>
                  <a:pt x="2844" y="4847"/>
                  <a:pt x="4105" y="4409"/>
                  <a:pt x="5499" y="4409"/>
                </a:cubicBezTo>
                <a:cubicBezTo>
                  <a:pt x="5606" y="4409"/>
                  <a:pt x="5713" y="4411"/>
                  <a:pt x="5820" y="4416"/>
                </a:cubicBezTo>
                <a:cubicBezTo>
                  <a:pt x="6391" y="4446"/>
                  <a:pt x="6977" y="4531"/>
                  <a:pt x="7413" y="4996"/>
                </a:cubicBezTo>
                <a:cubicBezTo>
                  <a:pt x="7500" y="5088"/>
                  <a:pt x="7579" y="5109"/>
                  <a:pt x="7638" y="5109"/>
                </a:cubicBezTo>
                <a:cubicBezTo>
                  <a:pt x="7662" y="5109"/>
                  <a:pt x="7682" y="5106"/>
                  <a:pt x="7699" y="5102"/>
                </a:cubicBezTo>
                <a:cubicBezTo>
                  <a:pt x="7762" y="5081"/>
                  <a:pt x="7848" y="5016"/>
                  <a:pt x="7884" y="4831"/>
                </a:cubicBezTo>
                <a:cubicBezTo>
                  <a:pt x="7891" y="4781"/>
                  <a:pt x="7891" y="4730"/>
                  <a:pt x="7891" y="4680"/>
                </a:cubicBezTo>
                <a:lnTo>
                  <a:pt x="7884" y="4631"/>
                </a:lnTo>
                <a:cubicBezTo>
                  <a:pt x="7898" y="3496"/>
                  <a:pt x="8398" y="2567"/>
                  <a:pt x="9420" y="1796"/>
                </a:cubicBezTo>
                <a:cubicBezTo>
                  <a:pt x="10583" y="917"/>
                  <a:pt x="11977" y="425"/>
                  <a:pt x="13797" y="247"/>
                </a:cubicBezTo>
                <a:cubicBezTo>
                  <a:pt x="14054" y="219"/>
                  <a:pt x="14317" y="206"/>
                  <a:pt x="14574" y="206"/>
                </a:cubicBezTo>
                <a:close/>
                <a:moveTo>
                  <a:pt x="14558" y="0"/>
                </a:moveTo>
                <a:cubicBezTo>
                  <a:pt x="14298" y="0"/>
                  <a:pt x="14034" y="13"/>
                  <a:pt x="13776" y="39"/>
                </a:cubicBezTo>
                <a:cubicBezTo>
                  <a:pt x="11912" y="224"/>
                  <a:pt x="10491" y="732"/>
                  <a:pt x="9298" y="1631"/>
                </a:cubicBezTo>
                <a:cubicBezTo>
                  <a:pt x="8234" y="2432"/>
                  <a:pt x="7692" y="3438"/>
                  <a:pt x="7683" y="4631"/>
                </a:cubicBezTo>
                <a:lnTo>
                  <a:pt x="7683" y="4687"/>
                </a:lnTo>
                <a:cubicBezTo>
                  <a:pt x="7683" y="4730"/>
                  <a:pt x="7683" y="4766"/>
                  <a:pt x="7677" y="4802"/>
                </a:cubicBezTo>
                <a:cubicBezTo>
                  <a:pt x="7663" y="4874"/>
                  <a:pt x="7641" y="4901"/>
                  <a:pt x="7634" y="4901"/>
                </a:cubicBezTo>
                <a:cubicBezTo>
                  <a:pt x="7634" y="4901"/>
                  <a:pt x="7606" y="4895"/>
                  <a:pt x="7563" y="4852"/>
                </a:cubicBezTo>
                <a:cubicBezTo>
                  <a:pt x="7077" y="4338"/>
                  <a:pt x="6441" y="4238"/>
                  <a:pt x="5827" y="4209"/>
                </a:cubicBezTo>
                <a:cubicBezTo>
                  <a:pt x="5721" y="4204"/>
                  <a:pt x="5615" y="4202"/>
                  <a:pt x="5510" y="4202"/>
                </a:cubicBezTo>
                <a:cubicBezTo>
                  <a:pt x="4065" y="4202"/>
                  <a:pt x="2759" y="4653"/>
                  <a:pt x="1615" y="5544"/>
                </a:cubicBezTo>
                <a:cubicBezTo>
                  <a:pt x="1035" y="6009"/>
                  <a:pt x="614" y="6602"/>
                  <a:pt x="372" y="7309"/>
                </a:cubicBezTo>
                <a:cubicBezTo>
                  <a:pt x="0" y="8388"/>
                  <a:pt x="22" y="9351"/>
                  <a:pt x="435" y="10257"/>
                </a:cubicBezTo>
                <a:cubicBezTo>
                  <a:pt x="875" y="11210"/>
                  <a:pt x="1658" y="11727"/>
                  <a:pt x="2566" y="11727"/>
                </a:cubicBezTo>
                <a:cubicBezTo>
                  <a:pt x="2910" y="11727"/>
                  <a:pt x="3273" y="11653"/>
                  <a:pt x="3642" y="11500"/>
                </a:cubicBezTo>
                <a:cubicBezTo>
                  <a:pt x="3699" y="11473"/>
                  <a:pt x="3764" y="11443"/>
                  <a:pt x="3820" y="11407"/>
                </a:cubicBezTo>
                <a:cubicBezTo>
                  <a:pt x="3892" y="11371"/>
                  <a:pt x="3964" y="11337"/>
                  <a:pt x="4035" y="11315"/>
                </a:cubicBezTo>
                <a:cubicBezTo>
                  <a:pt x="4082" y="11297"/>
                  <a:pt x="4124" y="11288"/>
                  <a:pt x="4156" y="11288"/>
                </a:cubicBezTo>
                <a:cubicBezTo>
                  <a:pt x="4178" y="11288"/>
                  <a:pt x="4195" y="11292"/>
                  <a:pt x="4206" y="11301"/>
                </a:cubicBezTo>
                <a:cubicBezTo>
                  <a:pt x="4235" y="11322"/>
                  <a:pt x="4256" y="11380"/>
                  <a:pt x="4256" y="11473"/>
                </a:cubicBezTo>
                <a:cubicBezTo>
                  <a:pt x="4292" y="12350"/>
                  <a:pt x="4693" y="13108"/>
                  <a:pt x="5521" y="13850"/>
                </a:cubicBezTo>
                <a:cubicBezTo>
                  <a:pt x="6384" y="14628"/>
                  <a:pt x="7384" y="15142"/>
                  <a:pt x="8484" y="15378"/>
                </a:cubicBezTo>
                <a:cubicBezTo>
                  <a:pt x="8869" y="15458"/>
                  <a:pt x="9246" y="15498"/>
                  <a:pt x="9613" y="15498"/>
                </a:cubicBezTo>
                <a:cubicBezTo>
                  <a:pt x="10165" y="15498"/>
                  <a:pt x="10695" y="15408"/>
                  <a:pt x="11197" y="15228"/>
                </a:cubicBezTo>
                <a:lnTo>
                  <a:pt x="11269" y="15200"/>
                </a:lnTo>
                <a:cubicBezTo>
                  <a:pt x="11634" y="15072"/>
                  <a:pt x="12054" y="14921"/>
                  <a:pt x="12169" y="14393"/>
                </a:cubicBezTo>
                <a:cubicBezTo>
                  <a:pt x="12176" y="14357"/>
                  <a:pt x="12182" y="14350"/>
                  <a:pt x="12182" y="14343"/>
                </a:cubicBezTo>
                <a:cubicBezTo>
                  <a:pt x="12198" y="14343"/>
                  <a:pt x="12261" y="14364"/>
                  <a:pt x="12311" y="14436"/>
                </a:cubicBezTo>
                <a:cubicBezTo>
                  <a:pt x="12954" y="15392"/>
                  <a:pt x="13948" y="15771"/>
                  <a:pt x="14739" y="15992"/>
                </a:cubicBezTo>
                <a:cubicBezTo>
                  <a:pt x="15396" y="16170"/>
                  <a:pt x="16039" y="16265"/>
                  <a:pt x="16668" y="16265"/>
                </a:cubicBezTo>
                <a:cubicBezTo>
                  <a:pt x="18411" y="16265"/>
                  <a:pt x="20082" y="15586"/>
                  <a:pt x="21753" y="14208"/>
                </a:cubicBezTo>
                <a:cubicBezTo>
                  <a:pt x="22531" y="13572"/>
                  <a:pt x="22795" y="12808"/>
                  <a:pt x="22538" y="11937"/>
                </a:cubicBezTo>
                <a:lnTo>
                  <a:pt x="22524" y="11908"/>
                </a:lnTo>
                <a:cubicBezTo>
                  <a:pt x="22495" y="11808"/>
                  <a:pt x="22495" y="11786"/>
                  <a:pt x="22524" y="11757"/>
                </a:cubicBezTo>
                <a:cubicBezTo>
                  <a:pt x="22542" y="11743"/>
                  <a:pt x="22554" y="11735"/>
                  <a:pt x="22570" y="11735"/>
                </a:cubicBezTo>
                <a:cubicBezTo>
                  <a:pt x="22593" y="11735"/>
                  <a:pt x="22621" y="11752"/>
                  <a:pt x="22680" y="11793"/>
                </a:cubicBezTo>
                <a:cubicBezTo>
                  <a:pt x="22695" y="11808"/>
                  <a:pt x="22716" y="11822"/>
                  <a:pt x="22731" y="11829"/>
                </a:cubicBezTo>
                <a:cubicBezTo>
                  <a:pt x="23663" y="12411"/>
                  <a:pt x="24706" y="12698"/>
                  <a:pt x="25909" y="12698"/>
                </a:cubicBezTo>
                <a:cubicBezTo>
                  <a:pt x="26006" y="12698"/>
                  <a:pt x="26103" y="12696"/>
                  <a:pt x="26202" y="12693"/>
                </a:cubicBezTo>
                <a:cubicBezTo>
                  <a:pt x="27201" y="12657"/>
                  <a:pt x="28164" y="12208"/>
                  <a:pt x="28836" y="11450"/>
                </a:cubicBezTo>
                <a:cubicBezTo>
                  <a:pt x="29493" y="10722"/>
                  <a:pt x="29815" y="9808"/>
                  <a:pt x="29750" y="8879"/>
                </a:cubicBezTo>
                <a:cubicBezTo>
                  <a:pt x="29657" y="7637"/>
                  <a:pt x="28822" y="6838"/>
                  <a:pt x="27623" y="6838"/>
                </a:cubicBezTo>
                <a:lnTo>
                  <a:pt x="27616" y="6838"/>
                </a:lnTo>
                <a:cubicBezTo>
                  <a:pt x="27445" y="6838"/>
                  <a:pt x="27287" y="6838"/>
                  <a:pt x="27258" y="6809"/>
                </a:cubicBezTo>
                <a:cubicBezTo>
                  <a:pt x="27237" y="6780"/>
                  <a:pt x="27251" y="6624"/>
                  <a:pt x="27273" y="6453"/>
                </a:cubicBezTo>
                <a:cubicBezTo>
                  <a:pt x="27451" y="4953"/>
                  <a:pt x="26708" y="3767"/>
                  <a:pt x="25280" y="3282"/>
                </a:cubicBezTo>
                <a:cubicBezTo>
                  <a:pt x="24916" y="3157"/>
                  <a:pt x="24542" y="3094"/>
                  <a:pt x="24147" y="3094"/>
                </a:cubicBezTo>
                <a:cubicBezTo>
                  <a:pt x="23752" y="3094"/>
                  <a:pt x="23334" y="3157"/>
                  <a:pt x="22880" y="3282"/>
                </a:cubicBezTo>
                <a:cubicBezTo>
                  <a:pt x="22389" y="3417"/>
                  <a:pt x="22017" y="3659"/>
                  <a:pt x="21746" y="4024"/>
                </a:cubicBezTo>
                <a:cubicBezTo>
                  <a:pt x="21624" y="4188"/>
                  <a:pt x="21545" y="4259"/>
                  <a:pt x="21509" y="4267"/>
                </a:cubicBezTo>
                <a:cubicBezTo>
                  <a:pt x="21453" y="4267"/>
                  <a:pt x="21331" y="4074"/>
                  <a:pt x="21288" y="4010"/>
                </a:cubicBezTo>
                <a:cubicBezTo>
                  <a:pt x="20903" y="3431"/>
                  <a:pt x="20452" y="2860"/>
                  <a:pt x="19924" y="2274"/>
                </a:cubicBezTo>
                <a:cubicBezTo>
                  <a:pt x="18738" y="968"/>
                  <a:pt x="17261" y="240"/>
                  <a:pt x="15404" y="46"/>
                </a:cubicBezTo>
                <a:cubicBezTo>
                  <a:pt x="15139" y="16"/>
                  <a:pt x="14852" y="0"/>
                  <a:pt x="145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784010" y="1969227"/>
            <a:ext cx="3903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900">
                <a:solidFill>
                  <a:schemeClr val="accent5"/>
                </a:solidFill>
              </a:defRPr>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9" name="Google Shape;19;p3"/>
          <p:cNvSpPr txBox="1">
            <a:spLocks noGrp="1"/>
          </p:cNvSpPr>
          <p:nvPr>
            <p:ph type="title" idx="2" hasCustomPrompt="1"/>
          </p:nvPr>
        </p:nvSpPr>
        <p:spPr>
          <a:xfrm>
            <a:off x="1896860" y="1154004"/>
            <a:ext cx="16773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82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 name="Google Shape;20;p3"/>
          <p:cNvSpPr txBox="1">
            <a:spLocks noGrp="1"/>
          </p:cNvSpPr>
          <p:nvPr>
            <p:ph type="subTitle" idx="1"/>
          </p:nvPr>
        </p:nvSpPr>
        <p:spPr>
          <a:xfrm>
            <a:off x="1007360" y="3100389"/>
            <a:ext cx="34563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1" name="Google Shape;21;p3"/>
          <p:cNvSpPr/>
          <p:nvPr/>
        </p:nvSpPr>
        <p:spPr>
          <a:xfrm>
            <a:off x="7599540" y="-382756"/>
            <a:ext cx="2340478" cy="1276843"/>
          </a:xfrm>
          <a:custGeom>
            <a:avLst/>
            <a:gdLst/>
            <a:ahLst/>
            <a:cxnLst/>
            <a:rect l="l" t="t" r="r" b="b"/>
            <a:pathLst>
              <a:path w="29815" h="16265" extrusionOk="0">
                <a:moveTo>
                  <a:pt x="14574" y="206"/>
                </a:moveTo>
                <a:cubicBezTo>
                  <a:pt x="14853" y="206"/>
                  <a:pt x="15127" y="221"/>
                  <a:pt x="15382" y="247"/>
                </a:cubicBezTo>
                <a:cubicBezTo>
                  <a:pt x="17189" y="439"/>
                  <a:pt x="18625" y="1146"/>
                  <a:pt x="19775" y="2416"/>
                </a:cubicBezTo>
                <a:cubicBezTo>
                  <a:pt x="20296" y="2989"/>
                  <a:pt x="20738" y="3553"/>
                  <a:pt x="21117" y="4123"/>
                </a:cubicBezTo>
                <a:cubicBezTo>
                  <a:pt x="21266" y="4353"/>
                  <a:pt x="21367" y="4466"/>
                  <a:pt x="21502" y="4473"/>
                </a:cubicBezTo>
                <a:cubicBezTo>
                  <a:pt x="21645" y="4466"/>
                  <a:pt x="21753" y="4360"/>
                  <a:pt x="21909" y="4146"/>
                </a:cubicBezTo>
                <a:cubicBezTo>
                  <a:pt x="22152" y="3823"/>
                  <a:pt x="22488" y="3602"/>
                  <a:pt x="22930" y="3481"/>
                </a:cubicBezTo>
                <a:cubicBezTo>
                  <a:pt x="23373" y="3362"/>
                  <a:pt x="23778" y="3301"/>
                  <a:pt x="24160" y="3301"/>
                </a:cubicBezTo>
                <a:cubicBezTo>
                  <a:pt x="24531" y="3301"/>
                  <a:pt x="24879" y="3358"/>
                  <a:pt x="25216" y="3474"/>
                </a:cubicBezTo>
                <a:cubicBezTo>
                  <a:pt x="26545" y="3931"/>
                  <a:pt x="27237" y="5030"/>
                  <a:pt x="27073" y="6423"/>
                </a:cubicBezTo>
                <a:cubicBezTo>
                  <a:pt x="27037" y="6710"/>
                  <a:pt x="27023" y="6852"/>
                  <a:pt x="27109" y="6944"/>
                </a:cubicBezTo>
                <a:cubicBezTo>
                  <a:pt x="27187" y="7037"/>
                  <a:pt x="27316" y="7044"/>
                  <a:pt x="27564" y="7044"/>
                </a:cubicBezTo>
                <a:lnTo>
                  <a:pt x="27616" y="7044"/>
                </a:lnTo>
                <a:cubicBezTo>
                  <a:pt x="28708" y="7044"/>
                  <a:pt x="29458" y="7765"/>
                  <a:pt x="29544" y="8895"/>
                </a:cubicBezTo>
                <a:cubicBezTo>
                  <a:pt x="29607" y="9772"/>
                  <a:pt x="29301" y="10629"/>
                  <a:pt x="28687" y="11315"/>
                </a:cubicBezTo>
                <a:cubicBezTo>
                  <a:pt x="28051" y="12030"/>
                  <a:pt x="27136" y="12451"/>
                  <a:pt x="26193" y="12485"/>
                </a:cubicBezTo>
                <a:cubicBezTo>
                  <a:pt x="26091" y="12489"/>
                  <a:pt x="25991" y="12492"/>
                  <a:pt x="25891" y="12492"/>
                </a:cubicBezTo>
                <a:cubicBezTo>
                  <a:pt x="24736" y="12492"/>
                  <a:pt x="23739" y="12216"/>
                  <a:pt x="22844" y="11658"/>
                </a:cubicBezTo>
                <a:cubicBezTo>
                  <a:pt x="22831" y="11651"/>
                  <a:pt x="22808" y="11637"/>
                  <a:pt x="22795" y="11622"/>
                </a:cubicBezTo>
                <a:cubicBezTo>
                  <a:pt x="22745" y="11586"/>
                  <a:pt x="22664" y="11529"/>
                  <a:pt x="22568" y="11529"/>
                </a:cubicBezTo>
                <a:cubicBezTo>
                  <a:pt x="22512" y="11529"/>
                  <a:pt x="22451" y="11548"/>
                  <a:pt x="22389" y="11601"/>
                </a:cubicBezTo>
                <a:cubicBezTo>
                  <a:pt x="22251" y="11723"/>
                  <a:pt x="22303" y="11879"/>
                  <a:pt x="22330" y="11971"/>
                </a:cubicBezTo>
                <a:lnTo>
                  <a:pt x="22337" y="12000"/>
                </a:lnTo>
                <a:cubicBezTo>
                  <a:pt x="22574" y="12785"/>
                  <a:pt x="22337" y="13457"/>
                  <a:pt x="21624" y="14050"/>
                </a:cubicBezTo>
                <a:cubicBezTo>
                  <a:pt x="19995" y="15391"/>
                  <a:pt x="18359" y="16056"/>
                  <a:pt x="16666" y="16056"/>
                </a:cubicBezTo>
                <a:cubicBezTo>
                  <a:pt x="16051" y="16056"/>
                  <a:pt x="15428" y="15968"/>
                  <a:pt x="14796" y="15793"/>
                </a:cubicBezTo>
                <a:cubicBezTo>
                  <a:pt x="14033" y="15586"/>
                  <a:pt x="13082" y="15221"/>
                  <a:pt x="12482" y="14321"/>
                </a:cubicBezTo>
                <a:cubicBezTo>
                  <a:pt x="12419" y="14228"/>
                  <a:pt x="12304" y="14136"/>
                  <a:pt x="12191" y="14136"/>
                </a:cubicBezTo>
                <a:cubicBezTo>
                  <a:pt x="12176" y="14136"/>
                  <a:pt x="12162" y="14143"/>
                  <a:pt x="12148" y="14143"/>
                </a:cubicBezTo>
                <a:cubicBezTo>
                  <a:pt x="12090" y="14150"/>
                  <a:pt x="11997" y="14192"/>
                  <a:pt x="11968" y="14350"/>
                </a:cubicBezTo>
                <a:cubicBezTo>
                  <a:pt x="11876" y="14772"/>
                  <a:pt x="11548" y="14885"/>
                  <a:pt x="11197" y="15007"/>
                </a:cubicBezTo>
                <a:lnTo>
                  <a:pt x="11127" y="15036"/>
                </a:lnTo>
                <a:cubicBezTo>
                  <a:pt x="10647" y="15207"/>
                  <a:pt x="10141" y="15294"/>
                  <a:pt x="9613" y="15294"/>
                </a:cubicBezTo>
                <a:cubicBezTo>
                  <a:pt x="9261" y="15294"/>
                  <a:pt x="8898" y="15255"/>
                  <a:pt x="8527" y="15178"/>
                </a:cubicBezTo>
                <a:cubicBezTo>
                  <a:pt x="7462" y="14950"/>
                  <a:pt x="6499" y="14456"/>
                  <a:pt x="5656" y="13701"/>
                </a:cubicBezTo>
                <a:cubicBezTo>
                  <a:pt x="4878" y="12993"/>
                  <a:pt x="4492" y="12280"/>
                  <a:pt x="4463" y="11466"/>
                </a:cubicBezTo>
                <a:cubicBezTo>
                  <a:pt x="4456" y="11301"/>
                  <a:pt x="4413" y="11186"/>
                  <a:pt x="4321" y="11130"/>
                </a:cubicBezTo>
                <a:cubicBezTo>
                  <a:pt x="4277" y="11096"/>
                  <a:pt x="4223" y="11080"/>
                  <a:pt x="4161" y="11080"/>
                </a:cubicBezTo>
                <a:cubicBezTo>
                  <a:pt x="4103" y="11080"/>
                  <a:pt x="4037" y="11095"/>
                  <a:pt x="3964" y="11123"/>
                </a:cubicBezTo>
                <a:cubicBezTo>
                  <a:pt x="3879" y="11150"/>
                  <a:pt x="3800" y="11186"/>
                  <a:pt x="3728" y="11229"/>
                </a:cubicBezTo>
                <a:cubicBezTo>
                  <a:pt x="3671" y="11258"/>
                  <a:pt x="3622" y="11286"/>
                  <a:pt x="3563" y="11308"/>
                </a:cubicBezTo>
                <a:cubicBezTo>
                  <a:pt x="3214" y="11454"/>
                  <a:pt x="2875" y="11524"/>
                  <a:pt x="2554" y="11524"/>
                </a:cubicBezTo>
                <a:cubicBezTo>
                  <a:pt x="1728" y="11524"/>
                  <a:pt x="1029" y="11052"/>
                  <a:pt x="622" y="10172"/>
                </a:cubicBezTo>
                <a:cubicBezTo>
                  <a:pt x="228" y="9315"/>
                  <a:pt x="214" y="8401"/>
                  <a:pt x="564" y="7380"/>
                </a:cubicBezTo>
                <a:cubicBezTo>
                  <a:pt x="794" y="6710"/>
                  <a:pt x="1193" y="6144"/>
                  <a:pt x="1743" y="5709"/>
                </a:cubicBezTo>
                <a:cubicBezTo>
                  <a:pt x="2844" y="4847"/>
                  <a:pt x="4105" y="4409"/>
                  <a:pt x="5499" y="4409"/>
                </a:cubicBezTo>
                <a:cubicBezTo>
                  <a:pt x="5606" y="4409"/>
                  <a:pt x="5713" y="4411"/>
                  <a:pt x="5820" y="4416"/>
                </a:cubicBezTo>
                <a:cubicBezTo>
                  <a:pt x="6391" y="4446"/>
                  <a:pt x="6977" y="4531"/>
                  <a:pt x="7413" y="4996"/>
                </a:cubicBezTo>
                <a:cubicBezTo>
                  <a:pt x="7500" y="5088"/>
                  <a:pt x="7579" y="5109"/>
                  <a:pt x="7638" y="5109"/>
                </a:cubicBezTo>
                <a:cubicBezTo>
                  <a:pt x="7662" y="5109"/>
                  <a:pt x="7682" y="5106"/>
                  <a:pt x="7699" y="5102"/>
                </a:cubicBezTo>
                <a:cubicBezTo>
                  <a:pt x="7762" y="5081"/>
                  <a:pt x="7848" y="5016"/>
                  <a:pt x="7884" y="4831"/>
                </a:cubicBezTo>
                <a:cubicBezTo>
                  <a:pt x="7891" y="4781"/>
                  <a:pt x="7891" y="4730"/>
                  <a:pt x="7891" y="4680"/>
                </a:cubicBezTo>
                <a:lnTo>
                  <a:pt x="7884" y="4631"/>
                </a:lnTo>
                <a:cubicBezTo>
                  <a:pt x="7898" y="3496"/>
                  <a:pt x="8398" y="2567"/>
                  <a:pt x="9420" y="1796"/>
                </a:cubicBezTo>
                <a:cubicBezTo>
                  <a:pt x="10583" y="917"/>
                  <a:pt x="11977" y="425"/>
                  <a:pt x="13797" y="247"/>
                </a:cubicBezTo>
                <a:cubicBezTo>
                  <a:pt x="14054" y="219"/>
                  <a:pt x="14317" y="206"/>
                  <a:pt x="14574" y="206"/>
                </a:cubicBezTo>
                <a:close/>
                <a:moveTo>
                  <a:pt x="14558" y="0"/>
                </a:moveTo>
                <a:cubicBezTo>
                  <a:pt x="14298" y="0"/>
                  <a:pt x="14034" y="13"/>
                  <a:pt x="13776" y="39"/>
                </a:cubicBezTo>
                <a:cubicBezTo>
                  <a:pt x="11912" y="224"/>
                  <a:pt x="10491" y="732"/>
                  <a:pt x="9298" y="1631"/>
                </a:cubicBezTo>
                <a:cubicBezTo>
                  <a:pt x="8234" y="2432"/>
                  <a:pt x="7692" y="3438"/>
                  <a:pt x="7683" y="4631"/>
                </a:cubicBezTo>
                <a:lnTo>
                  <a:pt x="7683" y="4687"/>
                </a:lnTo>
                <a:cubicBezTo>
                  <a:pt x="7683" y="4730"/>
                  <a:pt x="7683" y="4766"/>
                  <a:pt x="7677" y="4802"/>
                </a:cubicBezTo>
                <a:cubicBezTo>
                  <a:pt x="7663" y="4874"/>
                  <a:pt x="7641" y="4901"/>
                  <a:pt x="7634" y="4901"/>
                </a:cubicBezTo>
                <a:cubicBezTo>
                  <a:pt x="7634" y="4901"/>
                  <a:pt x="7606" y="4895"/>
                  <a:pt x="7563" y="4852"/>
                </a:cubicBezTo>
                <a:cubicBezTo>
                  <a:pt x="7077" y="4338"/>
                  <a:pt x="6441" y="4238"/>
                  <a:pt x="5827" y="4209"/>
                </a:cubicBezTo>
                <a:cubicBezTo>
                  <a:pt x="5721" y="4204"/>
                  <a:pt x="5615" y="4202"/>
                  <a:pt x="5510" y="4202"/>
                </a:cubicBezTo>
                <a:cubicBezTo>
                  <a:pt x="4065" y="4202"/>
                  <a:pt x="2759" y="4653"/>
                  <a:pt x="1615" y="5544"/>
                </a:cubicBezTo>
                <a:cubicBezTo>
                  <a:pt x="1035" y="6009"/>
                  <a:pt x="614" y="6602"/>
                  <a:pt x="372" y="7309"/>
                </a:cubicBezTo>
                <a:cubicBezTo>
                  <a:pt x="0" y="8388"/>
                  <a:pt x="22" y="9351"/>
                  <a:pt x="435" y="10257"/>
                </a:cubicBezTo>
                <a:cubicBezTo>
                  <a:pt x="875" y="11210"/>
                  <a:pt x="1658" y="11727"/>
                  <a:pt x="2566" y="11727"/>
                </a:cubicBezTo>
                <a:cubicBezTo>
                  <a:pt x="2910" y="11727"/>
                  <a:pt x="3273" y="11653"/>
                  <a:pt x="3642" y="11500"/>
                </a:cubicBezTo>
                <a:cubicBezTo>
                  <a:pt x="3699" y="11473"/>
                  <a:pt x="3764" y="11443"/>
                  <a:pt x="3820" y="11407"/>
                </a:cubicBezTo>
                <a:cubicBezTo>
                  <a:pt x="3892" y="11371"/>
                  <a:pt x="3964" y="11337"/>
                  <a:pt x="4035" y="11315"/>
                </a:cubicBezTo>
                <a:cubicBezTo>
                  <a:pt x="4082" y="11297"/>
                  <a:pt x="4124" y="11288"/>
                  <a:pt x="4156" y="11288"/>
                </a:cubicBezTo>
                <a:cubicBezTo>
                  <a:pt x="4178" y="11288"/>
                  <a:pt x="4195" y="11292"/>
                  <a:pt x="4206" y="11301"/>
                </a:cubicBezTo>
                <a:cubicBezTo>
                  <a:pt x="4235" y="11322"/>
                  <a:pt x="4256" y="11380"/>
                  <a:pt x="4256" y="11473"/>
                </a:cubicBezTo>
                <a:cubicBezTo>
                  <a:pt x="4292" y="12350"/>
                  <a:pt x="4693" y="13108"/>
                  <a:pt x="5521" y="13850"/>
                </a:cubicBezTo>
                <a:cubicBezTo>
                  <a:pt x="6384" y="14628"/>
                  <a:pt x="7384" y="15142"/>
                  <a:pt x="8484" y="15378"/>
                </a:cubicBezTo>
                <a:cubicBezTo>
                  <a:pt x="8869" y="15458"/>
                  <a:pt x="9246" y="15498"/>
                  <a:pt x="9613" y="15498"/>
                </a:cubicBezTo>
                <a:cubicBezTo>
                  <a:pt x="10165" y="15498"/>
                  <a:pt x="10695" y="15408"/>
                  <a:pt x="11197" y="15228"/>
                </a:cubicBezTo>
                <a:lnTo>
                  <a:pt x="11269" y="15200"/>
                </a:lnTo>
                <a:cubicBezTo>
                  <a:pt x="11634" y="15072"/>
                  <a:pt x="12054" y="14921"/>
                  <a:pt x="12169" y="14393"/>
                </a:cubicBezTo>
                <a:cubicBezTo>
                  <a:pt x="12176" y="14357"/>
                  <a:pt x="12182" y="14350"/>
                  <a:pt x="12182" y="14343"/>
                </a:cubicBezTo>
                <a:cubicBezTo>
                  <a:pt x="12198" y="14343"/>
                  <a:pt x="12261" y="14364"/>
                  <a:pt x="12311" y="14436"/>
                </a:cubicBezTo>
                <a:cubicBezTo>
                  <a:pt x="12954" y="15392"/>
                  <a:pt x="13948" y="15771"/>
                  <a:pt x="14739" y="15992"/>
                </a:cubicBezTo>
                <a:cubicBezTo>
                  <a:pt x="15396" y="16170"/>
                  <a:pt x="16039" y="16265"/>
                  <a:pt x="16668" y="16265"/>
                </a:cubicBezTo>
                <a:cubicBezTo>
                  <a:pt x="18411" y="16265"/>
                  <a:pt x="20082" y="15586"/>
                  <a:pt x="21753" y="14208"/>
                </a:cubicBezTo>
                <a:cubicBezTo>
                  <a:pt x="22531" y="13572"/>
                  <a:pt x="22795" y="12808"/>
                  <a:pt x="22538" y="11937"/>
                </a:cubicBezTo>
                <a:lnTo>
                  <a:pt x="22524" y="11908"/>
                </a:lnTo>
                <a:cubicBezTo>
                  <a:pt x="22495" y="11808"/>
                  <a:pt x="22495" y="11786"/>
                  <a:pt x="22524" y="11757"/>
                </a:cubicBezTo>
                <a:cubicBezTo>
                  <a:pt x="22542" y="11743"/>
                  <a:pt x="22554" y="11735"/>
                  <a:pt x="22570" y="11735"/>
                </a:cubicBezTo>
                <a:cubicBezTo>
                  <a:pt x="22593" y="11735"/>
                  <a:pt x="22621" y="11752"/>
                  <a:pt x="22680" y="11793"/>
                </a:cubicBezTo>
                <a:cubicBezTo>
                  <a:pt x="22695" y="11808"/>
                  <a:pt x="22716" y="11822"/>
                  <a:pt x="22731" y="11829"/>
                </a:cubicBezTo>
                <a:cubicBezTo>
                  <a:pt x="23663" y="12411"/>
                  <a:pt x="24706" y="12698"/>
                  <a:pt x="25909" y="12698"/>
                </a:cubicBezTo>
                <a:cubicBezTo>
                  <a:pt x="26006" y="12698"/>
                  <a:pt x="26103" y="12696"/>
                  <a:pt x="26202" y="12693"/>
                </a:cubicBezTo>
                <a:cubicBezTo>
                  <a:pt x="27201" y="12657"/>
                  <a:pt x="28164" y="12208"/>
                  <a:pt x="28836" y="11450"/>
                </a:cubicBezTo>
                <a:cubicBezTo>
                  <a:pt x="29493" y="10722"/>
                  <a:pt x="29815" y="9808"/>
                  <a:pt x="29750" y="8879"/>
                </a:cubicBezTo>
                <a:cubicBezTo>
                  <a:pt x="29657" y="7637"/>
                  <a:pt x="28822" y="6838"/>
                  <a:pt x="27623" y="6838"/>
                </a:cubicBezTo>
                <a:lnTo>
                  <a:pt x="27616" y="6838"/>
                </a:lnTo>
                <a:cubicBezTo>
                  <a:pt x="27445" y="6838"/>
                  <a:pt x="27287" y="6838"/>
                  <a:pt x="27258" y="6809"/>
                </a:cubicBezTo>
                <a:cubicBezTo>
                  <a:pt x="27237" y="6780"/>
                  <a:pt x="27251" y="6624"/>
                  <a:pt x="27273" y="6453"/>
                </a:cubicBezTo>
                <a:cubicBezTo>
                  <a:pt x="27451" y="4953"/>
                  <a:pt x="26708" y="3767"/>
                  <a:pt x="25280" y="3282"/>
                </a:cubicBezTo>
                <a:cubicBezTo>
                  <a:pt x="24916" y="3157"/>
                  <a:pt x="24542" y="3094"/>
                  <a:pt x="24147" y="3094"/>
                </a:cubicBezTo>
                <a:cubicBezTo>
                  <a:pt x="23752" y="3094"/>
                  <a:pt x="23334" y="3157"/>
                  <a:pt x="22880" y="3282"/>
                </a:cubicBezTo>
                <a:cubicBezTo>
                  <a:pt x="22389" y="3417"/>
                  <a:pt x="22017" y="3659"/>
                  <a:pt x="21746" y="4024"/>
                </a:cubicBezTo>
                <a:cubicBezTo>
                  <a:pt x="21624" y="4188"/>
                  <a:pt x="21545" y="4259"/>
                  <a:pt x="21509" y="4267"/>
                </a:cubicBezTo>
                <a:cubicBezTo>
                  <a:pt x="21453" y="4267"/>
                  <a:pt x="21331" y="4074"/>
                  <a:pt x="21288" y="4010"/>
                </a:cubicBezTo>
                <a:cubicBezTo>
                  <a:pt x="20903" y="3431"/>
                  <a:pt x="20452" y="2860"/>
                  <a:pt x="19924" y="2274"/>
                </a:cubicBezTo>
                <a:cubicBezTo>
                  <a:pt x="18738" y="968"/>
                  <a:pt x="17261" y="240"/>
                  <a:pt x="15404" y="46"/>
                </a:cubicBezTo>
                <a:cubicBezTo>
                  <a:pt x="15139" y="16"/>
                  <a:pt x="14852" y="0"/>
                  <a:pt x="145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a:off x="-571610" y="4075362"/>
            <a:ext cx="1349353" cy="1429775"/>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23;p3"/>
          <p:cNvGrpSpPr/>
          <p:nvPr/>
        </p:nvGrpSpPr>
        <p:grpSpPr>
          <a:xfrm>
            <a:off x="-257338" y="-164823"/>
            <a:ext cx="1349322" cy="1178509"/>
            <a:chOff x="4174688" y="2867426"/>
            <a:chExt cx="675133" cy="589667"/>
          </a:xfrm>
        </p:grpSpPr>
        <p:sp>
          <p:nvSpPr>
            <p:cNvPr id="24" name="Google Shape;24;p3"/>
            <p:cNvSpPr/>
            <p:nvPr/>
          </p:nvSpPr>
          <p:spPr>
            <a:xfrm>
              <a:off x="4174688" y="2867426"/>
              <a:ext cx="379395" cy="589667"/>
            </a:xfrm>
            <a:custGeom>
              <a:avLst/>
              <a:gdLst/>
              <a:ahLst/>
              <a:cxnLst/>
              <a:rect l="l" t="t" r="r" b="b"/>
              <a:pathLst>
                <a:path w="19288" h="29978" extrusionOk="0">
                  <a:moveTo>
                    <a:pt x="17185" y="522"/>
                  </a:moveTo>
                  <a:lnTo>
                    <a:pt x="17185" y="522"/>
                  </a:lnTo>
                  <a:cubicBezTo>
                    <a:pt x="17270" y="1656"/>
                    <a:pt x="17200" y="2800"/>
                    <a:pt x="17022" y="3927"/>
                  </a:cubicBezTo>
                  <a:cubicBezTo>
                    <a:pt x="16650" y="6191"/>
                    <a:pt x="15849" y="8370"/>
                    <a:pt x="14871" y="10440"/>
                  </a:cubicBezTo>
                  <a:cubicBezTo>
                    <a:pt x="14194" y="11883"/>
                    <a:pt x="13436" y="13311"/>
                    <a:pt x="12487" y="14605"/>
                  </a:cubicBezTo>
                  <a:cubicBezTo>
                    <a:pt x="12593" y="14411"/>
                    <a:pt x="12694" y="14219"/>
                    <a:pt x="12794" y="14026"/>
                  </a:cubicBezTo>
                  <a:cubicBezTo>
                    <a:pt x="14129" y="11383"/>
                    <a:pt x="15150" y="8591"/>
                    <a:pt x="15951" y="5735"/>
                  </a:cubicBezTo>
                  <a:cubicBezTo>
                    <a:pt x="15951" y="5726"/>
                    <a:pt x="15943" y="5722"/>
                    <a:pt x="15936" y="5722"/>
                  </a:cubicBezTo>
                  <a:cubicBezTo>
                    <a:pt x="15932" y="5722"/>
                    <a:pt x="15928" y="5724"/>
                    <a:pt x="15928" y="5727"/>
                  </a:cubicBezTo>
                  <a:cubicBezTo>
                    <a:pt x="15693" y="6514"/>
                    <a:pt x="15428" y="7292"/>
                    <a:pt x="15150" y="8063"/>
                  </a:cubicBezTo>
                  <a:cubicBezTo>
                    <a:pt x="14657" y="9441"/>
                    <a:pt x="14100" y="10805"/>
                    <a:pt x="13493" y="12140"/>
                  </a:cubicBezTo>
                  <a:cubicBezTo>
                    <a:pt x="13200" y="12797"/>
                    <a:pt x="12879" y="13448"/>
                    <a:pt x="12557" y="14098"/>
                  </a:cubicBezTo>
                  <a:cubicBezTo>
                    <a:pt x="12394" y="14418"/>
                    <a:pt x="12230" y="14740"/>
                    <a:pt x="12036" y="15040"/>
                  </a:cubicBezTo>
                  <a:cubicBezTo>
                    <a:pt x="12000" y="15090"/>
                    <a:pt x="11966" y="15140"/>
                    <a:pt x="11937" y="15189"/>
                  </a:cubicBezTo>
                  <a:cubicBezTo>
                    <a:pt x="12171" y="14733"/>
                    <a:pt x="12379" y="14269"/>
                    <a:pt x="12557" y="13791"/>
                  </a:cubicBezTo>
                  <a:cubicBezTo>
                    <a:pt x="12965" y="12661"/>
                    <a:pt x="13236" y="11498"/>
                    <a:pt x="13529" y="10341"/>
                  </a:cubicBezTo>
                  <a:cubicBezTo>
                    <a:pt x="13829" y="9177"/>
                    <a:pt x="14178" y="8027"/>
                    <a:pt x="14579" y="6892"/>
                  </a:cubicBezTo>
                  <a:cubicBezTo>
                    <a:pt x="15342" y="4728"/>
                    <a:pt x="16278" y="2628"/>
                    <a:pt x="17185" y="522"/>
                  </a:cubicBezTo>
                  <a:close/>
                  <a:moveTo>
                    <a:pt x="6495" y="3129"/>
                  </a:moveTo>
                  <a:lnTo>
                    <a:pt x="6495" y="3129"/>
                  </a:lnTo>
                  <a:cubicBezTo>
                    <a:pt x="7609" y="3499"/>
                    <a:pt x="8523" y="4321"/>
                    <a:pt x="9301" y="5170"/>
                  </a:cubicBezTo>
                  <a:cubicBezTo>
                    <a:pt x="10058" y="5999"/>
                    <a:pt x="10730" y="6920"/>
                    <a:pt x="11116" y="7984"/>
                  </a:cubicBezTo>
                  <a:cubicBezTo>
                    <a:pt x="11486" y="8976"/>
                    <a:pt x="11623" y="10034"/>
                    <a:pt x="11666" y="11091"/>
                  </a:cubicBezTo>
                  <a:cubicBezTo>
                    <a:pt x="11729" y="12519"/>
                    <a:pt x="11644" y="14012"/>
                    <a:pt x="11159" y="15354"/>
                  </a:cubicBezTo>
                  <a:cubicBezTo>
                    <a:pt x="11165" y="15325"/>
                    <a:pt x="11165" y="15297"/>
                    <a:pt x="11172" y="15268"/>
                  </a:cubicBezTo>
                  <a:cubicBezTo>
                    <a:pt x="11237" y="14912"/>
                    <a:pt x="11265" y="14547"/>
                    <a:pt x="11272" y="14190"/>
                  </a:cubicBezTo>
                  <a:cubicBezTo>
                    <a:pt x="11287" y="12776"/>
                    <a:pt x="10922" y="11383"/>
                    <a:pt x="10500" y="10041"/>
                  </a:cubicBezTo>
                  <a:cubicBezTo>
                    <a:pt x="10080" y="8676"/>
                    <a:pt x="9551" y="7348"/>
                    <a:pt x="8766" y="6142"/>
                  </a:cubicBezTo>
                  <a:cubicBezTo>
                    <a:pt x="8764" y="6138"/>
                    <a:pt x="8761" y="6136"/>
                    <a:pt x="8757" y="6136"/>
                  </a:cubicBezTo>
                  <a:cubicBezTo>
                    <a:pt x="8749" y="6136"/>
                    <a:pt x="8739" y="6146"/>
                    <a:pt x="8744" y="6155"/>
                  </a:cubicBezTo>
                  <a:cubicBezTo>
                    <a:pt x="9165" y="6849"/>
                    <a:pt x="9501" y="7585"/>
                    <a:pt x="9801" y="8334"/>
                  </a:cubicBezTo>
                  <a:cubicBezTo>
                    <a:pt x="10302" y="9612"/>
                    <a:pt x="10715" y="10970"/>
                    <a:pt x="10929" y="12325"/>
                  </a:cubicBezTo>
                  <a:cubicBezTo>
                    <a:pt x="11037" y="12997"/>
                    <a:pt x="11087" y="13669"/>
                    <a:pt x="11044" y="14348"/>
                  </a:cubicBezTo>
                  <a:cubicBezTo>
                    <a:pt x="11023" y="14675"/>
                    <a:pt x="10980" y="15004"/>
                    <a:pt x="10915" y="15333"/>
                  </a:cubicBezTo>
                  <a:cubicBezTo>
                    <a:pt x="10908" y="15347"/>
                    <a:pt x="10908" y="15354"/>
                    <a:pt x="10901" y="15367"/>
                  </a:cubicBezTo>
                  <a:cubicBezTo>
                    <a:pt x="10895" y="15110"/>
                    <a:pt x="10859" y="14846"/>
                    <a:pt x="10809" y="14589"/>
                  </a:cubicBezTo>
                  <a:cubicBezTo>
                    <a:pt x="10615" y="13626"/>
                    <a:pt x="10209" y="12711"/>
                    <a:pt x="9858" y="11804"/>
                  </a:cubicBezTo>
                  <a:cubicBezTo>
                    <a:pt x="9472" y="10812"/>
                    <a:pt x="9095" y="9827"/>
                    <a:pt x="8716" y="8834"/>
                  </a:cubicBezTo>
                  <a:cubicBezTo>
                    <a:pt x="8331" y="7849"/>
                    <a:pt x="7952" y="6856"/>
                    <a:pt x="7573" y="5871"/>
                  </a:cubicBezTo>
                  <a:cubicBezTo>
                    <a:pt x="7217" y="4956"/>
                    <a:pt x="6874" y="4035"/>
                    <a:pt x="6495" y="3129"/>
                  </a:cubicBezTo>
                  <a:close/>
                  <a:moveTo>
                    <a:pt x="18749" y="9497"/>
                  </a:moveTo>
                  <a:lnTo>
                    <a:pt x="18749" y="9497"/>
                  </a:lnTo>
                  <a:cubicBezTo>
                    <a:pt x="18564" y="10133"/>
                    <a:pt x="18328" y="10733"/>
                    <a:pt x="17999" y="11312"/>
                  </a:cubicBezTo>
                  <a:cubicBezTo>
                    <a:pt x="16679" y="13669"/>
                    <a:pt x="14422" y="15225"/>
                    <a:pt x="11993" y="16296"/>
                  </a:cubicBezTo>
                  <a:cubicBezTo>
                    <a:pt x="12237" y="16175"/>
                    <a:pt x="12471" y="16046"/>
                    <a:pt x="12694" y="15911"/>
                  </a:cubicBezTo>
                  <a:cubicBezTo>
                    <a:pt x="13186" y="15625"/>
                    <a:pt x="13657" y="15290"/>
                    <a:pt x="14100" y="14925"/>
                  </a:cubicBezTo>
                  <a:cubicBezTo>
                    <a:pt x="14986" y="14197"/>
                    <a:pt x="15779" y="13354"/>
                    <a:pt x="16535" y="12483"/>
                  </a:cubicBezTo>
                  <a:cubicBezTo>
                    <a:pt x="16541" y="12477"/>
                    <a:pt x="16533" y="12467"/>
                    <a:pt x="16522" y="12467"/>
                  </a:cubicBezTo>
                  <a:cubicBezTo>
                    <a:pt x="16520" y="12467"/>
                    <a:pt x="16517" y="12468"/>
                    <a:pt x="16514" y="12469"/>
                  </a:cubicBezTo>
                  <a:cubicBezTo>
                    <a:pt x="15728" y="13304"/>
                    <a:pt x="14900" y="14111"/>
                    <a:pt x="13993" y="14819"/>
                  </a:cubicBezTo>
                  <a:cubicBezTo>
                    <a:pt x="13558" y="15153"/>
                    <a:pt x="13100" y="15475"/>
                    <a:pt x="12622" y="15746"/>
                  </a:cubicBezTo>
                  <a:cubicBezTo>
                    <a:pt x="12401" y="15875"/>
                    <a:pt x="12165" y="15996"/>
                    <a:pt x="11937" y="16104"/>
                  </a:cubicBezTo>
                  <a:cubicBezTo>
                    <a:pt x="12144" y="15940"/>
                    <a:pt x="12351" y="15769"/>
                    <a:pt x="12550" y="15582"/>
                  </a:cubicBezTo>
                  <a:cubicBezTo>
                    <a:pt x="13087" y="15097"/>
                    <a:pt x="13585" y="14569"/>
                    <a:pt x="14108" y="14062"/>
                  </a:cubicBezTo>
                  <a:cubicBezTo>
                    <a:pt x="14672" y="13505"/>
                    <a:pt x="15272" y="12977"/>
                    <a:pt x="15865" y="12440"/>
                  </a:cubicBezTo>
                  <a:cubicBezTo>
                    <a:pt x="16885" y="11520"/>
                    <a:pt x="17899" y="10584"/>
                    <a:pt x="18749" y="9497"/>
                  </a:cubicBezTo>
                  <a:close/>
                  <a:moveTo>
                    <a:pt x="11537" y="16490"/>
                  </a:moveTo>
                  <a:cubicBezTo>
                    <a:pt x="11409" y="16547"/>
                    <a:pt x="11280" y="16596"/>
                    <a:pt x="11152" y="16646"/>
                  </a:cubicBezTo>
                  <a:cubicBezTo>
                    <a:pt x="11194" y="16625"/>
                    <a:pt x="11229" y="16596"/>
                    <a:pt x="11265" y="16576"/>
                  </a:cubicBezTo>
                  <a:cubicBezTo>
                    <a:pt x="11357" y="16554"/>
                    <a:pt x="11452" y="16524"/>
                    <a:pt x="11537" y="16490"/>
                  </a:cubicBezTo>
                  <a:close/>
                  <a:moveTo>
                    <a:pt x="5038" y="9098"/>
                  </a:moveTo>
                  <a:lnTo>
                    <a:pt x="5038" y="9098"/>
                  </a:lnTo>
                  <a:cubicBezTo>
                    <a:pt x="5487" y="9840"/>
                    <a:pt x="5859" y="10620"/>
                    <a:pt x="6159" y="11434"/>
                  </a:cubicBezTo>
                  <a:cubicBezTo>
                    <a:pt x="6788" y="13182"/>
                    <a:pt x="7088" y="15061"/>
                    <a:pt x="7253" y="16903"/>
                  </a:cubicBezTo>
                  <a:cubicBezTo>
                    <a:pt x="7395" y="18560"/>
                    <a:pt x="7381" y="20252"/>
                    <a:pt x="7009" y="21880"/>
                  </a:cubicBezTo>
                  <a:cubicBezTo>
                    <a:pt x="6995" y="21639"/>
                    <a:pt x="6953" y="21395"/>
                    <a:pt x="6930" y="21167"/>
                  </a:cubicBezTo>
                  <a:cubicBezTo>
                    <a:pt x="6894" y="20809"/>
                    <a:pt x="6852" y="20459"/>
                    <a:pt x="6816" y="20103"/>
                  </a:cubicBezTo>
                  <a:cubicBezTo>
                    <a:pt x="6738" y="19417"/>
                    <a:pt x="6660" y="18725"/>
                    <a:pt x="6574" y="18039"/>
                  </a:cubicBezTo>
                  <a:cubicBezTo>
                    <a:pt x="6387" y="16646"/>
                    <a:pt x="6159" y="15261"/>
                    <a:pt x="5909" y="13868"/>
                  </a:cubicBezTo>
                  <a:cubicBezTo>
                    <a:pt x="5909" y="13862"/>
                    <a:pt x="5902" y="13858"/>
                    <a:pt x="5895" y="13858"/>
                  </a:cubicBezTo>
                  <a:cubicBezTo>
                    <a:pt x="5886" y="13858"/>
                    <a:pt x="5877" y="13864"/>
                    <a:pt x="5881" y="13876"/>
                  </a:cubicBezTo>
                  <a:cubicBezTo>
                    <a:pt x="6080" y="15261"/>
                    <a:pt x="6245" y="16653"/>
                    <a:pt x="6409" y="18046"/>
                  </a:cubicBezTo>
                  <a:cubicBezTo>
                    <a:pt x="6488" y="18739"/>
                    <a:pt x="6558" y="19424"/>
                    <a:pt x="6630" y="20110"/>
                  </a:cubicBezTo>
                  <a:cubicBezTo>
                    <a:pt x="6666" y="20466"/>
                    <a:pt x="6696" y="20818"/>
                    <a:pt x="6730" y="21174"/>
                  </a:cubicBezTo>
                  <a:cubicBezTo>
                    <a:pt x="6738" y="21310"/>
                    <a:pt x="6745" y="21452"/>
                    <a:pt x="6752" y="21596"/>
                  </a:cubicBezTo>
                  <a:cubicBezTo>
                    <a:pt x="6488" y="20867"/>
                    <a:pt x="6252" y="20132"/>
                    <a:pt x="6060" y="19375"/>
                  </a:cubicBezTo>
                  <a:cubicBezTo>
                    <a:pt x="5609" y="17611"/>
                    <a:pt x="5352" y="15805"/>
                    <a:pt x="5223" y="13990"/>
                  </a:cubicBezTo>
                  <a:cubicBezTo>
                    <a:pt x="5153" y="13069"/>
                    <a:pt x="5117" y="12154"/>
                    <a:pt x="5102" y="11234"/>
                  </a:cubicBezTo>
                  <a:cubicBezTo>
                    <a:pt x="5088" y="10526"/>
                    <a:pt x="5131" y="9806"/>
                    <a:pt x="5038" y="9098"/>
                  </a:cubicBezTo>
                  <a:close/>
                  <a:moveTo>
                    <a:pt x="18806" y="15654"/>
                  </a:moveTo>
                  <a:lnTo>
                    <a:pt x="18806" y="15654"/>
                  </a:lnTo>
                  <a:cubicBezTo>
                    <a:pt x="18292" y="16411"/>
                    <a:pt x="17714" y="17117"/>
                    <a:pt x="17071" y="17767"/>
                  </a:cubicBezTo>
                  <a:cubicBezTo>
                    <a:pt x="15728" y="19117"/>
                    <a:pt x="14136" y="20218"/>
                    <a:pt x="12394" y="20989"/>
                  </a:cubicBezTo>
                  <a:cubicBezTo>
                    <a:pt x="10922" y="21639"/>
                    <a:pt x="9366" y="22038"/>
                    <a:pt x="7767" y="22216"/>
                  </a:cubicBezTo>
                  <a:cubicBezTo>
                    <a:pt x="7981" y="22137"/>
                    <a:pt x="8187" y="22045"/>
                    <a:pt x="8394" y="21959"/>
                  </a:cubicBezTo>
                  <a:cubicBezTo>
                    <a:pt x="8730" y="21817"/>
                    <a:pt x="9059" y="21675"/>
                    <a:pt x="9395" y="21524"/>
                  </a:cubicBezTo>
                  <a:cubicBezTo>
                    <a:pt x="10566" y="21010"/>
                    <a:pt x="11716" y="20466"/>
                    <a:pt x="12836" y="19853"/>
                  </a:cubicBezTo>
                  <a:cubicBezTo>
                    <a:pt x="13980" y="19224"/>
                    <a:pt x="15051" y="18524"/>
                    <a:pt x="16079" y="17724"/>
                  </a:cubicBezTo>
                  <a:lnTo>
                    <a:pt x="16079" y="17724"/>
                  </a:lnTo>
                  <a:cubicBezTo>
                    <a:pt x="15500" y="18146"/>
                    <a:pt x="14886" y="18531"/>
                    <a:pt x="14264" y="18896"/>
                  </a:cubicBezTo>
                  <a:cubicBezTo>
                    <a:pt x="13143" y="19560"/>
                    <a:pt x="11973" y="20139"/>
                    <a:pt x="10787" y="20667"/>
                  </a:cubicBezTo>
                  <a:cubicBezTo>
                    <a:pt x="10194" y="20931"/>
                    <a:pt x="9594" y="21188"/>
                    <a:pt x="8994" y="21438"/>
                  </a:cubicBezTo>
                  <a:cubicBezTo>
                    <a:pt x="8624" y="21596"/>
                    <a:pt x="8229" y="21738"/>
                    <a:pt x="7852" y="21909"/>
                  </a:cubicBezTo>
                  <a:cubicBezTo>
                    <a:pt x="8444" y="21409"/>
                    <a:pt x="9052" y="20924"/>
                    <a:pt x="9673" y="20453"/>
                  </a:cubicBezTo>
                  <a:cubicBezTo>
                    <a:pt x="10430" y="19875"/>
                    <a:pt x="11222" y="19352"/>
                    <a:pt x="12072" y="18917"/>
                  </a:cubicBezTo>
                  <a:cubicBezTo>
                    <a:pt x="12866" y="18504"/>
                    <a:pt x="13693" y="18146"/>
                    <a:pt x="14521" y="17789"/>
                  </a:cubicBezTo>
                  <a:cubicBezTo>
                    <a:pt x="15985" y="17160"/>
                    <a:pt x="17471" y="16540"/>
                    <a:pt x="18806" y="15654"/>
                  </a:cubicBezTo>
                  <a:close/>
                  <a:moveTo>
                    <a:pt x="2003" y="15796"/>
                  </a:moveTo>
                  <a:cubicBezTo>
                    <a:pt x="2325" y="16567"/>
                    <a:pt x="2560" y="17374"/>
                    <a:pt x="2754" y="18175"/>
                  </a:cubicBezTo>
                  <a:cubicBezTo>
                    <a:pt x="3153" y="19832"/>
                    <a:pt x="3317" y="21546"/>
                    <a:pt x="3246" y="23245"/>
                  </a:cubicBezTo>
                  <a:cubicBezTo>
                    <a:pt x="3189" y="24580"/>
                    <a:pt x="2975" y="25937"/>
                    <a:pt x="2467" y="27180"/>
                  </a:cubicBezTo>
                  <a:cubicBezTo>
                    <a:pt x="2497" y="26936"/>
                    <a:pt x="2510" y="26701"/>
                    <a:pt x="2524" y="26458"/>
                  </a:cubicBezTo>
                  <a:cubicBezTo>
                    <a:pt x="2659" y="24216"/>
                    <a:pt x="2368" y="21975"/>
                    <a:pt x="2060" y="19760"/>
                  </a:cubicBezTo>
                  <a:cubicBezTo>
                    <a:pt x="2060" y="19757"/>
                    <a:pt x="2056" y="19755"/>
                    <a:pt x="2053" y="19755"/>
                  </a:cubicBezTo>
                  <a:cubicBezTo>
                    <a:pt x="2049" y="19755"/>
                    <a:pt x="2046" y="19757"/>
                    <a:pt x="2046" y="19760"/>
                  </a:cubicBezTo>
                  <a:cubicBezTo>
                    <a:pt x="2102" y="20381"/>
                    <a:pt x="2154" y="21003"/>
                    <a:pt x="2203" y="21616"/>
                  </a:cubicBezTo>
                  <a:cubicBezTo>
                    <a:pt x="2289" y="22694"/>
                    <a:pt x="2359" y="23781"/>
                    <a:pt x="2353" y="24866"/>
                  </a:cubicBezTo>
                  <a:cubicBezTo>
                    <a:pt x="2353" y="25409"/>
                    <a:pt x="2325" y="25959"/>
                    <a:pt x="2282" y="26501"/>
                  </a:cubicBezTo>
                  <a:cubicBezTo>
                    <a:pt x="2260" y="26773"/>
                    <a:pt x="2239" y="27051"/>
                    <a:pt x="2188" y="27322"/>
                  </a:cubicBezTo>
                  <a:cubicBezTo>
                    <a:pt x="2181" y="27358"/>
                    <a:pt x="2174" y="27394"/>
                    <a:pt x="2167" y="27430"/>
                  </a:cubicBezTo>
                  <a:cubicBezTo>
                    <a:pt x="1996" y="26715"/>
                    <a:pt x="1861" y="25994"/>
                    <a:pt x="1753" y="25274"/>
                  </a:cubicBezTo>
                  <a:cubicBezTo>
                    <a:pt x="1511" y="23652"/>
                    <a:pt x="1417" y="22009"/>
                    <a:pt x="1468" y="20374"/>
                  </a:cubicBezTo>
                  <a:cubicBezTo>
                    <a:pt x="1496" y="19539"/>
                    <a:pt x="1561" y="18710"/>
                    <a:pt x="1660" y="17882"/>
                  </a:cubicBezTo>
                  <a:cubicBezTo>
                    <a:pt x="1746" y="17182"/>
                    <a:pt x="1874" y="16497"/>
                    <a:pt x="2003" y="15796"/>
                  </a:cubicBezTo>
                  <a:close/>
                  <a:moveTo>
                    <a:pt x="14907" y="23637"/>
                  </a:moveTo>
                  <a:lnTo>
                    <a:pt x="14907" y="23637"/>
                  </a:lnTo>
                  <a:cubicBezTo>
                    <a:pt x="14250" y="24288"/>
                    <a:pt x="13543" y="24873"/>
                    <a:pt x="12780" y="25394"/>
                  </a:cubicBezTo>
                  <a:cubicBezTo>
                    <a:pt x="11229" y="26444"/>
                    <a:pt x="9487" y="27202"/>
                    <a:pt x="7666" y="27637"/>
                  </a:cubicBezTo>
                  <a:cubicBezTo>
                    <a:pt x="6507" y="27911"/>
                    <a:pt x="5327" y="28043"/>
                    <a:pt x="4142" y="28043"/>
                  </a:cubicBezTo>
                  <a:cubicBezTo>
                    <a:pt x="3787" y="28043"/>
                    <a:pt x="3430" y="28031"/>
                    <a:pt x="3074" y="28007"/>
                  </a:cubicBezTo>
                  <a:cubicBezTo>
                    <a:pt x="3146" y="27994"/>
                    <a:pt x="3210" y="27980"/>
                    <a:pt x="3282" y="27965"/>
                  </a:cubicBezTo>
                  <a:cubicBezTo>
                    <a:pt x="3617" y="27901"/>
                    <a:pt x="3953" y="27822"/>
                    <a:pt x="4288" y="27750"/>
                  </a:cubicBezTo>
                  <a:cubicBezTo>
                    <a:pt x="6745" y="27186"/>
                    <a:pt x="9152" y="26395"/>
                    <a:pt x="11443" y="25351"/>
                  </a:cubicBezTo>
                  <a:cubicBezTo>
                    <a:pt x="11452" y="25351"/>
                    <a:pt x="11452" y="25344"/>
                    <a:pt x="11443" y="25344"/>
                  </a:cubicBezTo>
                  <a:cubicBezTo>
                    <a:pt x="10787" y="25617"/>
                    <a:pt x="10130" y="25865"/>
                    <a:pt x="9458" y="26102"/>
                  </a:cubicBezTo>
                  <a:cubicBezTo>
                    <a:pt x="8281" y="26516"/>
                    <a:pt x="7088" y="26880"/>
                    <a:pt x="5873" y="27186"/>
                  </a:cubicBezTo>
                  <a:cubicBezTo>
                    <a:pt x="5266" y="27344"/>
                    <a:pt x="4659" y="27480"/>
                    <a:pt x="4046" y="27608"/>
                  </a:cubicBezTo>
                  <a:cubicBezTo>
                    <a:pt x="3739" y="27673"/>
                    <a:pt x="3431" y="27730"/>
                    <a:pt x="3124" y="27779"/>
                  </a:cubicBezTo>
                  <a:cubicBezTo>
                    <a:pt x="3681" y="27450"/>
                    <a:pt x="4245" y="27137"/>
                    <a:pt x="4817" y="26830"/>
                  </a:cubicBezTo>
                  <a:cubicBezTo>
                    <a:pt x="6466" y="25951"/>
                    <a:pt x="8180" y="25238"/>
                    <a:pt x="10008" y="24802"/>
                  </a:cubicBezTo>
                  <a:cubicBezTo>
                    <a:pt x="11644" y="24424"/>
                    <a:pt x="13315" y="24180"/>
                    <a:pt x="14907" y="23637"/>
                  </a:cubicBezTo>
                  <a:close/>
                  <a:moveTo>
                    <a:pt x="17246" y="1"/>
                  </a:moveTo>
                  <a:cubicBezTo>
                    <a:pt x="17211" y="1"/>
                    <a:pt x="17177" y="18"/>
                    <a:pt x="17157" y="57"/>
                  </a:cubicBezTo>
                  <a:cubicBezTo>
                    <a:pt x="16593" y="1286"/>
                    <a:pt x="16050" y="2529"/>
                    <a:pt x="15529" y="3785"/>
                  </a:cubicBezTo>
                  <a:cubicBezTo>
                    <a:pt x="14614" y="5984"/>
                    <a:pt x="13815" y="8227"/>
                    <a:pt x="13229" y="10534"/>
                  </a:cubicBezTo>
                  <a:cubicBezTo>
                    <a:pt x="12737" y="12462"/>
                    <a:pt x="12257" y="14504"/>
                    <a:pt x="11066" y="16118"/>
                  </a:cubicBezTo>
                  <a:cubicBezTo>
                    <a:pt x="11400" y="15390"/>
                    <a:pt x="11601" y="14596"/>
                    <a:pt x="11716" y="13798"/>
                  </a:cubicBezTo>
                  <a:cubicBezTo>
                    <a:pt x="11865" y="12747"/>
                    <a:pt x="11871" y="11669"/>
                    <a:pt x="11794" y="10605"/>
                  </a:cubicBezTo>
                  <a:cubicBezTo>
                    <a:pt x="11716" y="9527"/>
                    <a:pt x="11515" y="8449"/>
                    <a:pt x="11057" y="7463"/>
                  </a:cubicBezTo>
                  <a:cubicBezTo>
                    <a:pt x="10586" y="6435"/>
                    <a:pt x="9866" y="5528"/>
                    <a:pt x="9086" y="4721"/>
                  </a:cubicBezTo>
                  <a:cubicBezTo>
                    <a:pt x="8295" y="3900"/>
                    <a:pt x="7395" y="3214"/>
                    <a:pt x="6317" y="2829"/>
                  </a:cubicBezTo>
                  <a:cubicBezTo>
                    <a:pt x="6307" y="2825"/>
                    <a:pt x="6297" y="2824"/>
                    <a:pt x="6288" y="2824"/>
                  </a:cubicBezTo>
                  <a:cubicBezTo>
                    <a:pt x="6214" y="2824"/>
                    <a:pt x="6156" y="2916"/>
                    <a:pt x="6181" y="2985"/>
                  </a:cubicBezTo>
                  <a:cubicBezTo>
                    <a:pt x="6558" y="4092"/>
                    <a:pt x="7002" y="5185"/>
                    <a:pt x="7424" y="6277"/>
                  </a:cubicBezTo>
                  <a:cubicBezTo>
                    <a:pt x="8159" y="8191"/>
                    <a:pt x="8901" y="10106"/>
                    <a:pt x="9637" y="12019"/>
                  </a:cubicBezTo>
                  <a:cubicBezTo>
                    <a:pt x="10209" y="13505"/>
                    <a:pt x="11159" y="15397"/>
                    <a:pt x="10344" y="16946"/>
                  </a:cubicBezTo>
                  <a:cubicBezTo>
                    <a:pt x="10338" y="16953"/>
                    <a:pt x="10338" y="16961"/>
                    <a:pt x="10329" y="16968"/>
                  </a:cubicBezTo>
                  <a:cubicBezTo>
                    <a:pt x="10322" y="16975"/>
                    <a:pt x="10322" y="16982"/>
                    <a:pt x="10322" y="16989"/>
                  </a:cubicBezTo>
                  <a:cubicBezTo>
                    <a:pt x="10272" y="17068"/>
                    <a:pt x="10223" y="17153"/>
                    <a:pt x="10173" y="17232"/>
                  </a:cubicBezTo>
                  <a:cubicBezTo>
                    <a:pt x="10151" y="17261"/>
                    <a:pt x="10144" y="17289"/>
                    <a:pt x="10151" y="17318"/>
                  </a:cubicBezTo>
                  <a:cubicBezTo>
                    <a:pt x="9679" y="18010"/>
                    <a:pt x="9224" y="18710"/>
                    <a:pt x="8752" y="19404"/>
                  </a:cubicBezTo>
                  <a:cubicBezTo>
                    <a:pt x="8265" y="20110"/>
                    <a:pt x="7787" y="20818"/>
                    <a:pt x="7295" y="21517"/>
                  </a:cubicBezTo>
                  <a:cubicBezTo>
                    <a:pt x="7431" y="20831"/>
                    <a:pt x="7501" y="20132"/>
                    <a:pt x="7530" y="19431"/>
                  </a:cubicBezTo>
                  <a:cubicBezTo>
                    <a:pt x="7602" y="17532"/>
                    <a:pt x="7373" y="15597"/>
                    <a:pt x="6987" y="13739"/>
                  </a:cubicBezTo>
                  <a:cubicBezTo>
                    <a:pt x="6601" y="11897"/>
                    <a:pt x="5967" y="10077"/>
                    <a:pt x="4917" y="8498"/>
                  </a:cubicBezTo>
                  <a:cubicBezTo>
                    <a:pt x="4891" y="8464"/>
                    <a:pt x="4859" y="8450"/>
                    <a:pt x="4826" y="8450"/>
                  </a:cubicBezTo>
                  <a:cubicBezTo>
                    <a:pt x="4758" y="8450"/>
                    <a:pt x="4693" y="8516"/>
                    <a:pt x="4716" y="8598"/>
                  </a:cubicBezTo>
                  <a:cubicBezTo>
                    <a:pt x="4845" y="9105"/>
                    <a:pt x="4860" y="9626"/>
                    <a:pt x="4860" y="10149"/>
                  </a:cubicBezTo>
                  <a:cubicBezTo>
                    <a:pt x="4860" y="10663"/>
                    <a:pt x="4860" y="11177"/>
                    <a:pt x="4874" y="11691"/>
                  </a:cubicBezTo>
                  <a:cubicBezTo>
                    <a:pt x="4953" y="15290"/>
                    <a:pt x="5410" y="18924"/>
                    <a:pt x="6738" y="22288"/>
                  </a:cubicBezTo>
                  <a:cubicBezTo>
                    <a:pt x="6087" y="23188"/>
                    <a:pt x="5424" y="24081"/>
                    <a:pt x="4716" y="24938"/>
                  </a:cubicBezTo>
                  <a:cubicBezTo>
                    <a:pt x="4046" y="25766"/>
                    <a:pt x="3338" y="26580"/>
                    <a:pt x="2603" y="27358"/>
                  </a:cubicBezTo>
                  <a:cubicBezTo>
                    <a:pt x="2846" y="26801"/>
                    <a:pt x="3024" y="26216"/>
                    <a:pt x="3153" y="25623"/>
                  </a:cubicBezTo>
                  <a:cubicBezTo>
                    <a:pt x="3516" y="23916"/>
                    <a:pt x="3532" y="22124"/>
                    <a:pt x="3331" y="20396"/>
                  </a:cubicBezTo>
                  <a:cubicBezTo>
                    <a:pt x="3239" y="19546"/>
                    <a:pt x="3081" y="18696"/>
                    <a:pt x="2867" y="17868"/>
                  </a:cubicBezTo>
                  <a:cubicBezTo>
                    <a:pt x="2653" y="17025"/>
                    <a:pt x="2353" y="16204"/>
                    <a:pt x="2060" y="15390"/>
                  </a:cubicBezTo>
                  <a:cubicBezTo>
                    <a:pt x="2043" y="15338"/>
                    <a:pt x="1999" y="15313"/>
                    <a:pt x="1955" y="15313"/>
                  </a:cubicBezTo>
                  <a:cubicBezTo>
                    <a:pt x="1908" y="15313"/>
                    <a:pt x="1860" y="15342"/>
                    <a:pt x="1845" y="15397"/>
                  </a:cubicBezTo>
                  <a:cubicBezTo>
                    <a:pt x="1604" y="16303"/>
                    <a:pt x="1475" y="17239"/>
                    <a:pt x="1374" y="18168"/>
                  </a:cubicBezTo>
                  <a:cubicBezTo>
                    <a:pt x="1004" y="21431"/>
                    <a:pt x="1225" y="24751"/>
                    <a:pt x="2017" y="27930"/>
                  </a:cubicBezTo>
                  <a:cubicBezTo>
                    <a:pt x="1996" y="27944"/>
                    <a:pt x="1982" y="27965"/>
                    <a:pt x="1982" y="27987"/>
                  </a:cubicBezTo>
                  <a:cubicBezTo>
                    <a:pt x="1347" y="28616"/>
                    <a:pt x="682" y="29207"/>
                    <a:pt x="54" y="29843"/>
                  </a:cubicBezTo>
                  <a:cubicBezTo>
                    <a:pt x="1" y="29896"/>
                    <a:pt x="54" y="29977"/>
                    <a:pt x="118" y="29977"/>
                  </a:cubicBezTo>
                  <a:cubicBezTo>
                    <a:pt x="132" y="29977"/>
                    <a:pt x="146" y="29974"/>
                    <a:pt x="161" y="29965"/>
                  </a:cubicBezTo>
                  <a:cubicBezTo>
                    <a:pt x="682" y="29601"/>
                    <a:pt x="1160" y="29173"/>
                    <a:pt x="1617" y="28736"/>
                  </a:cubicBezTo>
                  <a:cubicBezTo>
                    <a:pt x="1725" y="28636"/>
                    <a:pt x="1832" y="28530"/>
                    <a:pt x="1940" y="28429"/>
                  </a:cubicBezTo>
                  <a:cubicBezTo>
                    <a:pt x="1953" y="28437"/>
                    <a:pt x="1969" y="28441"/>
                    <a:pt x="1986" y="28441"/>
                  </a:cubicBezTo>
                  <a:cubicBezTo>
                    <a:pt x="2003" y="28441"/>
                    <a:pt x="2021" y="28437"/>
                    <a:pt x="2039" y="28429"/>
                  </a:cubicBezTo>
                  <a:cubicBezTo>
                    <a:pt x="2203" y="28330"/>
                    <a:pt x="2368" y="28230"/>
                    <a:pt x="2531" y="28129"/>
                  </a:cubicBezTo>
                  <a:cubicBezTo>
                    <a:pt x="3078" y="28199"/>
                    <a:pt x="3629" y="28232"/>
                    <a:pt x="4182" y="28232"/>
                  </a:cubicBezTo>
                  <a:cubicBezTo>
                    <a:pt x="4531" y="28232"/>
                    <a:pt x="4881" y="28219"/>
                    <a:pt x="5230" y="28194"/>
                  </a:cubicBezTo>
                  <a:cubicBezTo>
                    <a:pt x="7138" y="28066"/>
                    <a:pt x="9023" y="27565"/>
                    <a:pt x="10751" y="26758"/>
                  </a:cubicBezTo>
                  <a:cubicBezTo>
                    <a:pt x="12464" y="25951"/>
                    <a:pt x="14050" y="24845"/>
                    <a:pt x="15342" y="23466"/>
                  </a:cubicBezTo>
                  <a:cubicBezTo>
                    <a:pt x="15399" y="23404"/>
                    <a:pt x="15351" y="23303"/>
                    <a:pt x="15276" y="23303"/>
                  </a:cubicBezTo>
                  <a:cubicBezTo>
                    <a:pt x="15265" y="23303"/>
                    <a:pt x="15254" y="23305"/>
                    <a:pt x="15243" y="23310"/>
                  </a:cubicBezTo>
                  <a:cubicBezTo>
                    <a:pt x="14279" y="23688"/>
                    <a:pt x="13279" y="23923"/>
                    <a:pt x="12266" y="24137"/>
                  </a:cubicBezTo>
                  <a:cubicBezTo>
                    <a:pt x="11380" y="24331"/>
                    <a:pt x="10480" y="24494"/>
                    <a:pt x="9594" y="24717"/>
                  </a:cubicBezTo>
                  <a:cubicBezTo>
                    <a:pt x="8687" y="24945"/>
                    <a:pt x="7810" y="25245"/>
                    <a:pt x="6944" y="25608"/>
                  </a:cubicBezTo>
                  <a:cubicBezTo>
                    <a:pt x="5438" y="26237"/>
                    <a:pt x="4003" y="27030"/>
                    <a:pt x="2596" y="27865"/>
                  </a:cubicBezTo>
                  <a:cubicBezTo>
                    <a:pt x="2560" y="27872"/>
                    <a:pt x="2524" y="27879"/>
                    <a:pt x="2488" y="27887"/>
                  </a:cubicBezTo>
                  <a:cubicBezTo>
                    <a:pt x="2653" y="27723"/>
                    <a:pt x="2810" y="27552"/>
                    <a:pt x="2975" y="27387"/>
                  </a:cubicBezTo>
                  <a:cubicBezTo>
                    <a:pt x="3081" y="27272"/>
                    <a:pt x="3182" y="27159"/>
                    <a:pt x="3288" y="27044"/>
                  </a:cubicBezTo>
                  <a:cubicBezTo>
                    <a:pt x="3431" y="26893"/>
                    <a:pt x="3568" y="26744"/>
                    <a:pt x="3710" y="26587"/>
                  </a:cubicBezTo>
                  <a:cubicBezTo>
                    <a:pt x="3845" y="26431"/>
                    <a:pt x="3981" y="26273"/>
                    <a:pt x="4116" y="26115"/>
                  </a:cubicBezTo>
                  <a:cubicBezTo>
                    <a:pt x="4253" y="25959"/>
                    <a:pt x="4389" y="25802"/>
                    <a:pt x="4524" y="25644"/>
                  </a:cubicBezTo>
                  <a:cubicBezTo>
                    <a:pt x="4653" y="25488"/>
                    <a:pt x="4788" y="25323"/>
                    <a:pt x="4917" y="25166"/>
                  </a:cubicBezTo>
                  <a:cubicBezTo>
                    <a:pt x="5052" y="25001"/>
                    <a:pt x="5180" y="24845"/>
                    <a:pt x="5309" y="24681"/>
                  </a:cubicBezTo>
                  <a:cubicBezTo>
                    <a:pt x="5438" y="24516"/>
                    <a:pt x="5566" y="24352"/>
                    <a:pt x="5688" y="24187"/>
                  </a:cubicBezTo>
                  <a:cubicBezTo>
                    <a:pt x="5816" y="24023"/>
                    <a:pt x="5945" y="23860"/>
                    <a:pt x="6067" y="23695"/>
                  </a:cubicBezTo>
                  <a:cubicBezTo>
                    <a:pt x="6195" y="23531"/>
                    <a:pt x="6317" y="23359"/>
                    <a:pt x="6438" y="23195"/>
                  </a:cubicBezTo>
                  <a:cubicBezTo>
                    <a:pt x="6502" y="23109"/>
                    <a:pt x="6567" y="23023"/>
                    <a:pt x="6624" y="22945"/>
                  </a:cubicBezTo>
                  <a:cubicBezTo>
                    <a:pt x="6653" y="22902"/>
                    <a:pt x="6687" y="22859"/>
                    <a:pt x="6716" y="22816"/>
                  </a:cubicBezTo>
                  <a:cubicBezTo>
                    <a:pt x="6745" y="22773"/>
                    <a:pt x="6766" y="22737"/>
                    <a:pt x="6802" y="22703"/>
                  </a:cubicBezTo>
                  <a:cubicBezTo>
                    <a:pt x="6858" y="22631"/>
                    <a:pt x="6930" y="22581"/>
                    <a:pt x="7016" y="22538"/>
                  </a:cubicBezTo>
                  <a:cubicBezTo>
                    <a:pt x="7052" y="22523"/>
                    <a:pt x="7088" y="22509"/>
                    <a:pt x="7124" y="22496"/>
                  </a:cubicBezTo>
                  <a:cubicBezTo>
                    <a:pt x="7131" y="22489"/>
                    <a:pt x="7145" y="22480"/>
                    <a:pt x="7158" y="22480"/>
                  </a:cubicBezTo>
                  <a:cubicBezTo>
                    <a:pt x="7217" y="22473"/>
                    <a:pt x="7280" y="22473"/>
                    <a:pt x="7345" y="22473"/>
                  </a:cubicBezTo>
                  <a:cubicBezTo>
                    <a:pt x="8281" y="22424"/>
                    <a:pt x="9208" y="22266"/>
                    <a:pt x="10108" y="22031"/>
                  </a:cubicBezTo>
                  <a:cubicBezTo>
                    <a:pt x="11986" y="21537"/>
                    <a:pt x="13765" y="20681"/>
                    <a:pt x="15328" y="19539"/>
                  </a:cubicBezTo>
                  <a:cubicBezTo>
                    <a:pt x="16885" y="18396"/>
                    <a:pt x="18221" y="16975"/>
                    <a:pt x="19241" y="15340"/>
                  </a:cubicBezTo>
                  <a:cubicBezTo>
                    <a:pt x="19287" y="15272"/>
                    <a:pt x="19225" y="15194"/>
                    <a:pt x="19157" y="15194"/>
                  </a:cubicBezTo>
                  <a:cubicBezTo>
                    <a:pt x="19140" y="15194"/>
                    <a:pt x="19122" y="15200"/>
                    <a:pt x="19106" y="15212"/>
                  </a:cubicBezTo>
                  <a:cubicBezTo>
                    <a:pt x="18278" y="15811"/>
                    <a:pt x="17385" y="16310"/>
                    <a:pt x="16456" y="16747"/>
                  </a:cubicBezTo>
                  <a:cubicBezTo>
                    <a:pt x="14850" y="17510"/>
                    <a:pt x="13179" y="18125"/>
                    <a:pt x="11614" y="18975"/>
                  </a:cubicBezTo>
                  <a:cubicBezTo>
                    <a:pt x="9979" y="19860"/>
                    <a:pt x="8516" y="21052"/>
                    <a:pt x="7115" y="22266"/>
                  </a:cubicBezTo>
                  <a:lnTo>
                    <a:pt x="7115" y="22252"/>
                  </a:lnTo>
                  <a:cubicBezTo>
                    <a:pt x="7167" y="22196"/>
                    <a:pt x="7210" y="22130"/>
                    <a:pt x="7253" y="22074"/>
                  </a:cubicBezTo>
                  <a:cubicBezTo>
                    <a:pt x="8324" y="20561"/>
                    <a:pt x="9344" y="18996"/>
                    <a:pt x="10302" y="17404"/>
                  </a:cubicBezTo>
                  <a:cubicBezTo>
                    <a:pt x="10329" y="17397"/>
                    <a:pt x="10365" y="17381"/>
                    <a:pt x="10387" y="17347"/>
                  </a:cubicBezTo>
                  <a:cubicBezTo>
                    <a:pt x="10451" y="17253"/>
                    <a:pt x="10516" y="17153"/>
                    <a:pt x="10566" y="17054"/>
                  </a:cubicBezTo>
                  <a:cubicBezTo>
                    <a:pt x="10615" y="17004"/>
                    <a:pt x="10665" y="16946"/>
                    <a:pt x="10715" y="16896"/>
                  </a:cubicBezTo>
                  <a:lnTo>
                    <a:pt x="10730" y="16896"/>
                  </a:lnTo>
                  <a:cubicBezTo>
                    <a:pt x="11580" y="16625"/>
                    <a:pt x="12415" y="16296"/>
                    <a:pt x="13208" y="15890"/>
                  </a:cubicBezTo>
                  <a:cubicBezTo>
                    <a:pt x="14622" y="15176"/>
                    <a:pt x="15928" y="14233"/>
                    <a:pt x="16970" y="13033"/>
                  </a:cubicBezTo>
                  <a:cubicBezTo>
                    <a:pt x="17978" y="11890"/>
                    <a:pt x="18799" y="10469"/>
                    <a:pt x="19128" y="8970"/>
                  </a:cubicBezTo>
                  <a:cubicBezTo>
                    <a:pt x="19151" y="8880"/>
                    <a:pt x="19085" y="8830"/>
                    <a:pt x="19016" y="8830"/>
                  </a:cubicBezTo>
                  <a:cubicBezTo>
                    <a:pt x="18975" y="8830"/>
                    <a:pt x="18933" y="8847"/>
                    <a:pt x="18907" y="8884"/>
                  </a:cubicBezTo>
                  <a:cubicBezTo>
                    <a:pt x="18400" y="9605"/>
                    <a:pt x="17814" y="10269"/>
                    <a:pt x="17193" y="10891"/>
                  </a:cubicBezTo>
                  <a:cubicBezTo>
                    <a:pt x="16113" y="11969"/>
                    <a:pt x="14943" y="12941"/>
                    <a:pt x="13865" y="14012"/>
                  </a:cubicBezTo>
                  <a:cubicBezTo>
                    <a:pt x="13021" y="14846"/>
                    <a:pt x="12201" y="15762"/>
                    <a:pt x="11186" y="16404"/>
                  </a:cubicBezTo>
                  <a:cubicBezTo>
                    <a:pt x="12065" y="15532"/>
                    <a:pt x="12807" y="14540"/>
                    <a:pt x="13457" y="13491"/>
                  </a:cubicBezTo>
                  <a:cubicBezTo>
                    <a:pt x="14122" y="12404"/>
                    <a:pt x="14699" y="11263"/>
                    <a:pt x="15229" y="10106"/>
                  </a:cubicBezTo>
                  <a:cubicBezTo>
                    <a:pt x="15707" y="9048"/>
                    <a:pt x="16136" y="7977"/>
                    <a:pt x="16485" y="6870"/>
                  </a:cubicBezTo>
                  <a:cubicBezTo>
                    <a:pt x="17185" y="4685"/>
                    <a:pt x="17543" y="2393"/>
                    <a:pt x="17356" y="100"/>
                  </a:cubicBezTo>
                  <a:cubicBezTo>
                    <a:pt x="17352" y="40"/>
                    <a:pt x="17298" y="1"/>
                    <a:pt x="17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a:off x="4443793" y="3122565"/>
              <a:ext cx="405064" cy="228349"/>
            </a:xfrm>
            <a:custGeom>
              <a:avLst/>
              <a:gdLst/>
              <a:ahLst/>
              <a:cxnLst/>
              <a:rect l="l" t="t" r="r" b="b"/>
              <a:pathLst>
                <a:path w="20593" h="11609" extrusionOk="0">
                  <a:moveTo>
                    <a:pt x="19603" y="236"/>
                  </a:moveTo>
                  <a:cubicBezTo>
                    <a:pt x="19923" y="236"/>
                    <a:pt x="20161" y="358"/>
                    <a:pt x="20058" y="804"/>
                  </a:cubicBezTo>
                  <a:cubicBezTo>
                    <a:pt x="19993" y="1077"/>
                    <a:pt x="19772" y="1368"/>
                    <a:pt x="19623" y="1612"/>
                  </a:cubicBezTo>
                  <a:cubicBezTo>
                    <a:pt x="18908" y="2775"/>
                    <a:pt x="17873" y="3618"/>
                    <a:pt x="16700" y="4282"/>
                  </a:cubicBezTo>
                  <a:cubicBezTo>
                    <a:pt x="15622" y="4897"/>
                    <a:pt x="14438" y="5533"/>
                    <a:pt x="13259" y="5896"/>
                  </a:cubicBezTo>
                  <a:cubicBezTo>
                    <a:pt x="11832" y="6347"/>
                    <a:pt x="10368" y="6669"/>
                    <a:pt x="8925" y="7068"/>
                  </a:cubicBezTo>
                  <a:lnTo>
                    <a:pt x="8925" y="7068"/>
                  </a:lnTo>
                  <a:cubicBezTo>
                    <a:pt x="10629" y="4270"/>
                    <a:pt x="13203" y="2625"/>
                    <a:pt x="16179" y="1348"/>
                  </a:cubicBezTo>
                  <a:cubicBezTo>
                    <a:pt x="17023" y="983"/>
                    <a:pt x="17916" y="554"/>
                    <a:pt x="18822" y="362"/>
                  </a:cubicBezTo>
                  <a:cubicBezTo>
                    <a:pt x="19049" y="312"/>
                    <a:pt x="19352" y="236"/>
                    <a:pt x="19603" y="236"/>
                  </a:cubicBezTo>
                  <a:close/>
                  <a:moveTo>
                    <a:pt x="19581" y="0"/>
                  </a:moveTo>
                  <a:cubicBezTo>
                    <a:pt x="18791" y="0"/>
                    <a:pt x="18034" y="281"/>
                    <a:pt x="17266" y="590"/>
                  </a:cubicBezTo>
                  <a:cubicBezTo>
                    <a:pt x="16051" y="1077"/>
                    <a:pt x="14844" y="1591"/>
                    <a:pt x="13694" y="2211"/>
                  </a:cubicBezTo>
                  <a:cubicBezTo>
                    <a:pt x="11522" y="3384"/>
                    <a:pt x="9759" y="5027"/>
                    <a:pt x="8531" y="7180"/>
                  </a:cubicBezTo>
                  <a:lnTo>
                    <a:pt x="8531" y="7180"/>
                  </a:lnTo>
                  <a:cubicBezTo>
                    <a:pt x="5515" y="8062"/>
                    <a:pt x="2799" y="9714"/>
                    <a:pt x="134" y="11338"/>
                  </a:cubicBezTo>
                  <a:cubicBezTo>
                    <a:pt x="0" y="11416"/>
                    <a:pt x="82" y="11608"/>
                    <a:pt x="207" y="11608"/>
                  </a:cubicBezTo>
                  <a:cubicBezTo>
                    <a:pt x="229" y="11608"/>
                    <a:pt x="252" y="11602"/>
                    <a:pt x="276" y="11588"/>
                  </a:cubicBezTo>
                  <a:cubicBezTo>
                    <a:pt x="2369" y="10310"/>
                    <a:pt x="4475" y="9017"/>
                    <a:pt x="6760" y="8104"/>
                  </a:cubicBezTo>
                  <a:cubicBezTo>
                    <a:pt x="8938" y="7225"/>
                    <a:pt x="11281" y="6861"/>
                    <a:pt x="13509" y="6117"/>
                  </a:cubicBezTo>
                  <a:cubicBezTo>
                    <a:pt x="16486" y="5132"/>
                    <a:pt x="19393" y="3325"/>
                    <a:pt x="20565" y="306"/>
                  </a:cubicBezTo>
                  <a:cubicBezTo>
                    <a:pt x="20593" y="234"/>
                    <a:pt x="20536" y="148"/>
                    <a:pt x="20464" y="126"/>
                  </a:cubicBezTo>
                  <a:cubicBezTo>
                    <a:pt x="20164" y="38"/>
                    <a:pt x="19870" y="0"/>
                    <a:pt x="19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3"/>
            <p:cNvSpPr/>
            <p:nvPr/>
          </p:nvSpPr>
          <p:spPr>
            <a:xfrm>
              <a:off x="4565472" y="3030273"/>
              <a:ext cx="133225" cy="255041"/>
            </a:xfrm>
            <a:custGeom>
              <a:avLst/>
              <a:gdLst/>
              <a:ahLst/>
              <a:cxnLst/>
              <a:rect l="l" t="t" r="r" b="b"/>
              <a:pathLst>
                <a:path w="6773" h="12966" extrusionOk="0">
                  <a:moveTo>
                    <a:pt x="5941" y="498"/>
                  </a:moveTo>
                  <a:cubicBezTo>
                    <a:pt x="6030" y="498"/>
                    <a:pt x="6060" y="584"/>
                    <a:pt x="6117" y="855"/>
                  </a:cubicBezTo>
                  <a:cubicBezTo>
                    <a:pt x="6259" y="1512"/>
                    <a:pt x="6074" y="2326"/>
                    <a:pt x="5909" y="2961"/>
                  </a:cubicBezTo>
                  <a:cubicBezTo>
                    <a:pt x="5560" y="4261"/>
                    <a:pt x="4910" y="5453"/>
                    <a:pt x="4252" y="6626"/>
                  </a:cubicBezTo>
                  <a:cubicBezTo>
                    <a:pt x="3155" y="8586"/>
                    <a:pt x="2034" y="10546"/>
                    <a:pt x="537" y="12222"/>
                  </a:cubicBezTo>
                  <a:lnTo>
                    <a:pt x="537" y="12222"/>
                  </a:lnTo>
                  <a:cubicBezTo>
                    <a:pt x="1087" y="10395"/>
                    <a:pt x="860" y="8446"/>
                    <a:pt x="1325" y="6583"/>
                  </a:cubicBezTo>
                  <a:cubicBezTo>
                    <a:pt x="1875" y="4418"/>
                    <a:pt x="3174" y="2461"/>
                    <a:pt x="4937" y="1098"/>
                  </a:cubicBezTo>
                  <a:cubicBezTo>
                    <a:pt x="5138" y="948"/>
                    <a:pt x="5445" y="661"/>
                    <a:pt x="5681" y="576"/>
                  </a:cubicBezTo>
                  <a:cubicBezTo>
                    <a:pt x="5805" y="532"/>
                    <a:pt x="5885" y="498"/>
                    <a:pt x="5941" y="498"/>
                  </a:cubicBezTo>
                  <a:close/>
                  <a:moveTo>
                    <a:pt x="6138" y="1"/>
                  </a:moveTo>
                  <a:cubicBezTo>
                    <a:pt x="6114" y="1"/>
                    <a:pt x="6089" y="7"/>
                    <a:pt x="6067" y="19"/>
                  </a:cubicBezTo>
                  <a:cubicBezTo>
                    <a:pt x="4060" y="1148"/>
                    <a:pt x="2468" y="2889"/>
                    <a:pt x="1559" y="5018"/>
                  </a:cubicBezTo>
                  <a:cubicBezTo>
                    <a:pt x="488" y="7503"/>
                    <a:pt x="1097" y="10288"/>
                    <a:pt x="53" y="12744"/>
                  </a:cubicBezTo>
                  <a:cubicBezTo>
                    <a:pt x="52" y="12746"/>
                    <a:pt x="51" y="12748"/>
                    <a:pt x="51" y="12750"/>
                  </a:cubicBezTo>
                  <a:lnTo>
                    <a:pt x="51" y="12750"/>
                  </a:lnTo>
                  <a:cubicBezTo>
                    <a:pt x="0" y="12841"/>
                    <a:pt x="69" y="12945"/>
                    <a:pt x="155" y="12960"/>
                  </a:cubicBezTo>
                  <a:lnTo>
                    <a:pt x="155" y="12960"/>
                  </a:lnTo>
                  <a:cubicBezTo>
                    <a:pt x="167" y="12963"/>
                    <a:pt x="179" y="12965"/>
                    <a:pt x="192" y="12965"/>
                  </a:cubicBezTo>
                  <a:cubicBezTo>
                    <a:pt x="231" y="12965"/>
                    <a:pt x="269" y="12945"/>
                    <a:pt x="292" y="12897"/>
                  </a:cubicBezTo>
                  <a:lnTo>
                    <a:pt x="292" y="12897"/>
                  </a:lnTo>
                  <a:cubicBezTo>
                    <a:pt x="2039" y="11101"/>
                    <a:pt x="3286" y="8939"/>
                    <a:pt x="4495" y="6768"/>
                  </a:cubicBezTo>
                  <a:cubicBezTo>
                    <a:pt x="5645" y="4718"/>
                    <a:pt x="6773" y="2519"/>
                    <a:pt x="6281" y="104"/>
                  </a:cubicBezTo>
                  <a:cubicBezTo>
                    <a:pt x="6265" y="38"/>
                    <a:pt x="6202" y="1"/>
                    <a:pt x="6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a:off x="4571097" y="3041131"/>
              <a:ext cx="111332" cy="238695"/>
            </a:xfrm>
            <a:custGeom>
              <a:avLst/>
              <a:gdLst/>
              <a:ahLst/>
              <a:cxnLst/>
              <a:rect l="l" t="t" r="r" b="b"/>
              <a:pathLst>
                <a:path w="5660" h="12135" extrusionOk="0">
                  <a:moveTo>
                    <a:pt x="5484" y="0"/>
                  </a:moveTo>
                  <a:cubicBezTo>
                    <a:pt x="5427" y="0"/>
                    <a:pt x="5369" y="29"/>
                    <a:pt x="5344" y="96"/>
                  </a:cubicBezTo>
                  <a:cubicBezTo>
                    <a:pt x="4552" y="2166"/>
                    <a:pt x="3059" y="3859"/>
                    <a:pt x="2139" y="5866"/>
                  </a:cubicBezTo>
                  <a:cubicBezTo>
                    <a:pt x="1224" y="7837"/>
                    <a:pt x="802" y="9937"/>
                    <a:pt x="39" y="11964"/>
                  </a:cubicBezTo>
                  <a:cubicBezTo>
                    <a:pt x="0" y="12067"/>
                    <a:pt x="85" y="12134"/>
                    <a:pt x="173" y="12134"/>
                  </a:cubicBezTo>
                  <a:cubicBezTo>
                    <a:pt x="232" y="12134"/>
                    <a:pt x="292" y="12105"/>
                    <a:pt x="317" y="12036"/>
                  </a:cubicBezTo>
                  <a:cubicBezTo>
                    <a:pt x="1160" y="9793"/>
                    <a:pt x="1596" y="7472"/>
                    <a:pt x="2716" y="5323"/>
                  </a:cubicBezTo>
                  <a:cubicBezTo>
                    <a:pt x="3639" y="3573"/>
                    <a:pt x="4909" y="2038"/>
                    <a:pt x="5616" y="175"/>
                  </a:cubicBezTo>
                  <a:cubicBezTo>
                    <a:pt x="5659" y="70"/>
                    <a:pt x="5573" y="0"/>
                    <a:pt x="54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4611401" y="3124985"/>
              <a:ext cx="238420" cy="143729"/>
            </a:xfrm>
            <a:custGeom>
              <a:avLst/>
              <a:gdLst/>
              <a:ahLst/>
              <a:cxnLst/>
              <a:rect l="l" t="t" r="r" b="b"/>
              <a:pathLst>
                <a:path w="12121" h="7307" extrusionOk="0">
                  <a:moveTo>
                    <a:pt x="11905" y="0"/>
                  </a:moveTo>
                  <a:cubicBezTo>
                    <a:pt x="11883" y="0"/>
                    <a:pt x="11860" y="6"/>
                    <a:pt x="11837" y="18"/>
                  </a:cubicBezTo>
                  <a:cubicBezTo>
                    <a:pt x="7837" y="2196"/>
                    <a:pt x="3895" y="4481"/>
                    <a:pt x="124" y="7030"/>
                  </a:cubicBezTo>
                  <a:cubicBezTo>
                    <a:pt x="1" y="7119"/>
                    <a:pt x="77" y="7306"/>
                    <a:pt x="193" y="7306"/>
                  </a:cubicBezTo>
                  <a:cubicBezTo>
                    <a:pt x="217" y="7306"/>
                    <a:pt x="242" y="7298"/>
                    <a:pt x="268" y="7280"/>
                  </a:cubicBezTo>
                  <a:cubicBezTo>
                    <a:pt x="4039" y="4731"/>
                    <a:pt x="7981" y="2438"/>
                    <a:pt x="11979" y="268"/>
                  </a:cubicBezTo>
                  <a:cubicBezTo>
                    <a:pt x="12120" y="195"/>
                    <a:pt x="12036" y="0"/>
                    <a:pt x="119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a:off x="4564311" y="3278981"/>
              <a:ext cx="228782" cy="99766"/>
            </a:xfrm>
            <a:custGeom>
              <a:avLst/>
              <a:gdLst/>
              <a:ahLst/>
              <a:cxnLst/>
              <a:rect l="l" t="t" r="r" b="b"/>
              <a:pathLst>
                <a:path w="11631" h="5072" extrusionOk="0">
                  <a:moveTo>
                    <a:pt x="352" y="308"/>
                  </a:moveTo>
                  <a:cubicBezTo>
                    <a:pt x="2481" y="527"/>
                    <a:pt x="4648" y="500"/>
                    <a:pt x="6746" y="966"/>
                  </a:cubicBezTo>
                  <a:cubicBezTo>
                    <a:pt x="7668" y="1172"/>
                    <a:pt x="8575" y="1465"/>
                    <a:pt x="9410" y="1915"/>
                  </a:cubicBezTo>
                  <a:cubicBezTo>
                    <a:pt x="9860" y="2150"/>
                    <a:pt x="10296" y="2436"/>
                    <a:pt x="10688" y="2765"/>
                  </a:cubicBezTo>
                  <a:cubicBezTo>
                    <a:pt x="10774" y="2836"/>
                    <a:pt x="11139" y="3086"/>
                    <a:pt x="11153" y="3194"/>
                  </a:cubicBezTo>
                  <a:cubicBezTo>
                    <a:pt x="11182" y="3458"/>
                    <a:pt x="10659" y="3735"/>
                    <a:pt x="10488" y="3828"/>
                  </a:cubicBezTo>
                  <a:cubicBezTo>
                    <a:pt x="9412" y="4393"/>
                    <a:pt x="7818" y="4817"/>
                    <a:pt x="6371" y="4817"/>
                  </a:cubicBezTo>
                  <a:cubicBezTo>
                    <a:pt x="5676" y="4817"/>
                    <a:pt x="5015" y="4720"/>
                    <a:pt x="4462" y="4493"/>
                  </a:cubicBezTo>
                  <a:cubicBezTo>
                    <a:pt x="2746" y="3797"/>
                    <a:pt x="952" y="2105"/>
                    <a:pt x="352" y="308"/>
                  </a:cubicBezTo>
                  <a:close/>
                  <a:moveTo>
                    <a:pt x="142" y="0"/>
                  </a:moveTo>
                  <a:cubicBezTo>
                    <a:pt x="83" y="0"/>
                    <a:pt x="45" y="32"/>
                    <a:pt x="27" y="74"/>
                  </a:cubicBezTo>
                  <a:lnTo>
                    <a:pt x="27" y="74"/>
                  </a:lnTo>
                  <a:cubicBezTo>
                    <a:pt x="8" y="104"/>
                    <a:pt x="0" y="142"/>
                    <a:pt x="12" y="186"/>
                  </a:cubicBezTo>
                  <a:cubicBezTo>
                    <a:pt x="333" y="1315"/>
                    <a:pt x="991" y="2215"/>
                    <a:pt x="1848" y="3000"/>
                  </a:cubicBezTo>
                  <a:cubicBezTo>
                    <a:pt x="2705" y="3785"/>
                    <a:pt x="3697" y="4642"/>
                    <a:pt x="4847" y="4935"/>
                  </a:cubicBezTo>
                  <a:cubicBezTo>
                    <a:pt x="5235" y="5033"/>
                    <a:pt x="5642" y="5071"/>
                    <a:pt x="6055" y="5071"/>
                  </a:cubicBezTo>
                  <a:cubicBezTo>
                    <a:pt x="6823" y="5071"/>
                    <a:pt x="7612" y="4939"/>
                    <a:pt x="8332" y="4814"/>
                  </a:cubicBezTo>
                  <a:cubicBezTo>
                    <a:pt x="9531" y="4599"/>
                    <a:pt x="10625" y="4207"/>
                    <a:pt x="11567" y="3422"/>
                  </a:cubicBezTo>
                  <a:cubicBezTo>
                    <a:pt x="11631" y="3372"/>
                    <a:pt x="11617" y="3271"/>
                    <a:pt x="11567" y="3221"/>
                  </a:cubicBezTo>
                  <a:cubicBezTo>
                    <a:pt x="8638" y="66"/>
                    <a:pt x="4069" y="429"/>
                    <a:pt x="155" y="1"/>
                  </a:cubicBezTo>
                  <a:cubicBezTo>
                    <a:pt x="150" y="1"/>
                    <a:pt x="146" y="0"/>
                    <a:pt x="1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4566554" y="3278765"/>
              <a:ext cx="226815" cy="71579"/>
            </a:xfrm>
            <a:custGeom>
              <a:avLst/>
              <a:gdLst/>
              <a:ahLst/>
              <a:cxnLst/>
              <a:rect l="l" t="t" r="r" b="b"/>
              <a:pathLst>
                <a:path w="11531" h="3639" extrusionOk="0">
                  <a:moveTo>
                    <a:pt x="198" y="1"/>
                  </a:moveTo>
                  <a:cubicBezTo>
                    <a:pt x="99" y="1"/>
                    <a:pt x="1" y="103"/>
                    <a:pt x="70" y="212"/>
                  </a:cubicBezTo>
                  <a:cubicBezTo>
                    <a:pt x="934" y="1697"/>
                    <a:pt x="3055" y="2290"/>
                    <a:pt x="4598" y="2768"/>
                  </a:cubicBezTo>
                  <a:cubicBezTo>
                    <a:pt x="6489" y="3355"/>
                    <a:pt x="8450" y="3638"/>
                    <a:pt x="10424" y="3638"/>
                  </a:cubicBezTo>
                  <a:cubicBezTo>
                    <a:pt x="10731" y="3638"/>
                    <a:pt x="11038" y="3632"/>
                    <a:pt x="11345" y="3618"/>
                  </a:cubicBezTo>
                  <a:cubicBezTo>
                    <a:pt x="11521" y="3611"/>
                    <a:pt x="11530" y="3333"/>
                    <a:pt x="11354" y="3333"/>
                  </a:cubicBezTo>
                  <a:cubicBezTo>
                    <a:pt x="11351" y="3333"/>
                    <a:pt x="11348" y="3333"/>
                    <a:pt x="11345" y="3333"/>
                  </a:cubicBezTo>
                  <a:cubicBezTo>
                    <a:pt x="11041" y="3346"/>
                    <a:pt x="10737" y="3353"/>
                    <a:pt x="10433" y="3353"/>
                  </a:cubicBezTo>
                  <a:cubicBezTo>
                    <a:pt x="8726" y="3353"/>
                    <a:pt x="7030" y="3146"/>
                    <a:pt x="5376" y="2698"/>
                  </a:cubicBezTo>
                  <a:cubicBezTo>
                    <a:pt x="3732" y="2254"/>
                    <a:pt x="1227" y="1633"/>
                    <a:pt x="313" y="68"/>
                  </a:cubicBezTo>
                  <a:cubicBezTo>
                    <a:pt x="284" y="21"/>
                    <a:pt x="241" y="1"/>
                    <a:pt x="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 name="Google Shape;31;p3"/>
          <p:cNvSpPr/>
          <p:nvPr/>
        </p:nvSpPr>
        <p:spPr>
          <a:xfrm>
            <a:off x="3210104" y="-382753"/>
            <a:ext cx="1677317" cy="941571"/>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rot="10800000" flipH="1">
            <a:off x="7914276" y="4423842"/>
            <a:ext cx="1170039" cy="1081283"/>
          </a:xfrm>
          <a:custGeom>
            <a:avLst/>
            <a:gdLst/>
            <a:ahLst/>
            <a:cxnLst/>
            <a:rect l="l" t="t" r="r" b="b"/>
            <a:pathLst>
              <a:path w="17475" h="16150" extrusionOk="0">
                <a:moveTo>
                  <a:pt x="9420" y="252"/>
                </a:moveTo>
                <a:cubicBezTo>
                  <a:pt x="9834" y="1030"/>
                  <a:pt x="9706" y="2129"/>
                  <a:pt x="9606" y="2972"/>
                </a:cubicBezTo>
                <a:cubicBezTo>
                  <a:pt x="9498" y="3836"/>
                  <a:pt x="9248" y="4657"/>
                  <a:pt x="8955" y="5479"/>
                </a:cubicBezTo>
                <a:cubicBezTo>
                  <a:pt x="8777" y="5414"/>
                  <a:pt x="8585" y="5378"/>
                  <a:pt x="8391" y="5365"/>
                </a:cubicBezTo>
                <a:cubicBezTo>
                  <a:pt x="8378" y="5272"/>
                  <a:pt x="8434" y="5143"/>
                  <a:pt x="8450" y="5051"/>
                </a:cubicBezTo>
                <a:cubicBezTo>
                  <a:pt x="8470" y="4821"/>
                  <a:pt x="8434" y="4564"/>
                  <a:pt x="8434" y="4329"/>
                </a:cubicBezTo>
                <a:cubicBezTo>
                  <a:pt x="8450" y="3829"/>
                  <a:pt x="8492" y="3322"/>
                  <a:pt x="8578" y="2830"/>
                </a:cubicBezTo>
                <a:cubicBezTo>
                  <a:pt x="8734" y="1930"/>
                  <a:pt x="9041" y="1080"/>
                  <a:pt x="9420" y="252"/>
                </a:cubicBezTo>
                <a:close/>
                <a:moveTo>
                  <a:pt x="6057" y="1206"/>
                </a:moveTo>
                <a:cubicBezTo>
                  <a:pt x="6585" y="1206"/>
                  <a:pt x="7921" y="4948"/>
                  <a:pt x="8107" y="5365"/>
                </a:cubicBezTo>
                <a:lnTo>
                  <a:pt x="8114" y="5371"/>
                </a:lnTo>
                <a:cubicBezTo>
                  <a:pt x="8078" y="5378"/>
                  <a:pt x="8042" y="5378"/>
                  <a:pt x="7999" y="5385"/>
                </a:cubicBezTo>
                <a:cubicBezTo>
                  <a:pt x="7821" y="5414"/>
                  <a:pt x="7642" y="5464"/>
                  <a:pt x="7478" y="5536"/>
                </a:cubicBezTo>
                <a:cubicBezTo>
                  <a:pt x="7171" y="4850"/>
                  <a:pt x="6821" y="4194"/>
                  <a:pt x="6542" y="3493"/>
                </a:cubicBezTo>
                <a:cubicBezTo>
                  <a:pt x="6400" y="3143"/>
                  <a:pt x="6271" y="2780"/>
                  <a:pt x="6170" y="2415"/>
                </a:cubicBezTo>
                <a:cubicBezTo>
                  <a:pt x="6114" y="2223"/>
                  <a:pt x="5814" y="1366"/>
                  <a:pt x="5992" y="1229"/>
                </a:cubicBezTo>
                <a:cubicBezTo>
                  <a:pt x="6012" y="1213"/>
                  <a:pt x="6034" y="1206"/>
                  <a:pt x="6057" y="1206"/>
                </a:cubicBezTo>
                <a:close/>
                <a:moveTo>
                  <a:pt x="12044" y="1288"/>
                </a:moveTo>
                <a:cubicBezTo>
                  <a:pt x="12058" y="1288"/>
                  <a:pt x="12071" y="1290"/>
                  <a:pt x="12083" y="1294"/>
                </a:cubicBezTo>
                <a:cubicBezTo>
                  <a:pt x="12477" y="1443"/>
                  <a:pt x="11348" y="3044"/>
                  <a:pt x="11170" y="3315"/>
                </a:cubicBezTo>
                <a:cubicBezTo>
                  <a:pt x="10626" y="4143"/>
                  <a:pt x="10085" y="4972"/>
                  <a:pt x="9498" y="5764"/>
                </a:cubicBezTo>
                <a:cubicBezTo>
                  <a:pt x="9449" y="5728"/>
                  <a:pt x="9399" y="5700"/>
                  <a:pt x="9349" y="5671"/>
                </a:cubicBezTo>
                <a:cubicBezTo>
                  <a:pt x="9613" y="4794"/>
                  <a:pt x="9913" y="3964"/>
                  <a:pt x="10398" y="3179"/>
                </a:cubicBezTo>
                <a:cubicBezTo>
                  <a:pt x="10642" y="2780"/>
                  <a:pt x="10912" y="2401"/>
                  <a:pt x="11219" y="2052"/>
                </a:cubicBezTo>
                <a:cubicBezTo>
                  <a:pt x="11362" y="1896"/>
                  <a:pt x="11809" y="1288"/>
                  <a:pt x="12044" y="1288"/>
                </a:cubicBezTo>
                <a:close/>
                <a:moveTo>
                  <a:pt x="3121" y="693"/>
                </a:moveTo>
                <a:cubicBezTo>
                  <a:pt x="3263" y="693"/>
                  <a:pt x="3654" y="1090"/>
                  <a:pt x="3757" y="1179"/>
                </a:cubicBezTo>
                <a:cubicBezTo>
                  <a:pt x="3951" y="1366"/>
                  <a:pt x="4136" y="1572"/>
                  <a:pt x="4300" y="1786"/>
                </a:cubicBezTo>
                <a:cubicBezTo>
                  <a:pt x="4621" y="2180"/>
                  <a:pt x="4893" y="2609"/>
                  <a:pt x="5178" y="3022"/>
                </a:cubicBezTo>
                <a:cubicBezTo>
                  <a:pt x="5814" y="3937"/>
                  <a:pt x="6449" y="4857"/>
                  <a:pt x="7056" y="5786"/>
                </a:cubicBezTo>
                <a:cubicBezTo>
                  <a:pt x="6993" y="5843"/>
                  <a:pt x="6928" y="5899"/>
                  <a:pt x="6864" y="5958"/>
                </a:cubicBezTo>
                <a:cubicBezTo>
                  <a:pt x="6213" y="5179"/>
                  <a:pt x="5536" y="4429"/>
                  <a:pt x="4857" y="3671"/>
                </a:cubicBezTo>
                <a:cubicBezTo>
                  <a:pt x="4456" y="3222"/>
                  <a:pt x="4050" y="2787"/>
                  <a:pt x="3694" y="2300"/>
                </a:cubicBezTo>
                <a:cubicBezTo>
                  <a:pt x="3543" y="2094"/>
                  <a:pt x="2607" y="794"/>
                  <a:pt x="3107" y="694"/>
                </a:cubicBezTo>
                <a:cubicBezTo>
                  <a:pt x="3112" y="693"/>
                  <a:pt x="3116" y="693"/>
                  <a:pt x="3121" y="693"/>
                </a:cubicBezTo>
                <a:close/>
                <a:moveTo>
                  <a:pt x="15116" y="1900"/>
                </a:moveTo>
                <a:cubicBezTo>
                  <a:pt x="15120" y="1900"/>
                  <a:pt x="15123" y="1900"/>
                  <a:pt x="15125" y="1901"/>
                </a:cubicBezTo>
                <a:cubicBezTo>
                  <a:pt x="15339" y="1966"/>
                  <a:pt x="15226" y="2165"/>
                  <a:pt x="15177" y="2266"/>
                </a:cubicBezTo>
                <a:cubicBezTo>
                  <a:pt x="15125" y="2358"/>
                  <a:pt x="15012" y="2444"/>
                  <a:pt x="14940" y="2514"/>
                </a:cubicBezTo>
                <a:cubicBezTo>
                  <a:pt x="14733" y="2722"/>
                  <a:pt x="14512" y="2909"/>
                  <a:pt x="14291" y="3094"/>
                </a:cubicBezTo>
                <a:cubicBezTo>
                  <a:pt x="13826" y="3493"/>
                  <a:pt x="13312" y="3822"/>
                  <a:pt x="12791" y="4151"/>
                </a:cubicBezTo>
                <a:cubicBezTo>
                  <a:pt x="11799" y="4778"/>
                  <a:pt x="10798" y="5394"/>
                  <a:pt x="9792" y="6000"/>
                </a:cubicBezTo>
                <a:lnTo>
                  <a:pt x="9778" y="6014"/>
                </a:lnTo>
                <a:cubicBezTo>
                  <a:pt x="9742" y="5971"/>
                  <a:pt x="9699" y="5935"/>
                  <a:pt x="9656" y="5892"/>
                </a:cubicBezTo>
                <a:cubicBezTo>
                  <a:pt x="9684" y="5856"/>
                  <a:pt x="9726" y="5800"/>
                  <a:pt x="9778" y="5728"/>
                </a:cubicBezTo>
                <a:cubicBezTo>
                  <a:pt x="10626" y="5065"/>
                  <a:pt x="11440" y="4365"/>
                  <a:pt x="12270" y="3680"/>
                </a:cubicBezTo>
                <a:cubicBezTo>
                  <a:pt x="12698" y="3322"/>
                  <a:pt x="13127" y="2958"/>
                  <a:pt x="13591" y="2658"/>
                </a:cubicBezTo>
                <a:cubicBezTo>
                  <a:pt x="13862" y="2494"/>
                  <a:pt x="14155" y="2358"/>
                  <a:pt x="14440" y="2223"/>
                </a:cubicBezTo>
                <a:cubicBezTo>
                  <a:pt x="14531" y="2188"/>
                  <a:pt x="15015" y="1900"/>
                  <a:pt x="15116" y="1900"/>
                </a:cubicBezTo>
                <a:close/>
                <a:moveTo>
                  <a:pt x="2646" y="4280"/>
                </a:moveTo>
                <a:cubicBezTo>
                  <a:pt x="2958" y="4280"/>
                  <a:pt x="3362" y="4413"/>
                  <a:pt x="3615" y="4478"/>
                </a:cubicBezTo>
                <a:cubicBezTo>
                  <a:pt x="4036" y="4580"/>
                  <a:pt x="4449" y="4722"/>
                  <a:pt x="4842" y="4907"/>
                </a:cubicBezTo>
                <a:cubicBezTo>
                  <a:pt x="5521" y="5229"/>
                  <a:pt x="6100" y="5728"/>
                  <a:pt x="6763" y="6064"/>
                </a:cubicBezTo>
                <a:cubicBezTo>
                  <a:pt x="6657" y="6185"/>
                  <a:pt x="6564" y="6314"/>
                  <a:pt x="6492" y="6449"/>
                </a:cubicBezTo>
                <a:lnTo>
                  <a:pt x="6485" y="6443"/>
                </a:lnTo>
                <a:cubicBezTo>
                  <a:pt x="5764" y="6156"/>
                  <a:pt x="5022" y="5978"/>
                  <a:pt x="4285" y="5743"/>
                </a:cubicBezTo>
                <a:cubicBezTo>
                  <a:pt x="3865" y="5615"/>
                  <a:pt x="3450" y="5457"/>
                  <a:pt x="3071" y="5243"/>
                </a:cubicBezTo>
                <a:cubicBezTo>
                  <a:pt x="2900" y="5143"/>
                  <a:pt x="1894" y="4528"/>
                  <a:pt x="2393" y="4322"/>
                </a:cubicBezTo>
                <a:cubicBezTo>
                  <a:pt x="2464" y="4293"/>
                  <a:pt x="2551" y="4280"/>
                  <a:pt x="2646" y="4280"/>
                </a:cubicBezTo>
                <a:close/>
                <a:moveTo>
                  <a:pt x="14495" y="4785"/>
                </a:moveTo>
                <a:cubicBezTo>
                  <a:pt x="14724" y="4785"/>
                  <a:pt x="14878" y="4855"/>
                  <a:pt x="14512" y="5257"/>
                </a:cubicBezTo>
                <a:cubicBezTo>
                  <a:pt x="14376" y="5407"/>
                  <a:pt x="14126" y="5457"/>
                  <a:pt x="13941" y="5529"/>
                </a:cubicBezTo>
                <a:cubicBezTo>
                  <a:pt x="13512" y="5678"/>
                  <a:pt x="13062" y="5800"/>
                  <a:pt x="12626" y="5935"/>
                </a:cubicBezTo>
                <a:cubicBezTo>
                  <a:pt x="11826" y="6192"/>
                  <a:pt x="11012" y="6429"/>
                  <a:pt x="10220" y="6700"/>
                </a:cubicBezTo>
                <a:cubicBezTo>
                  <a:pt x="10155" y="6551"/>
                  <a:pt x="10078" y="6407"/>
                  <a:pt x="9984" y="6271"/>
                </a:cubicBezTo>
                <a:cubicBezTo>
                  <a:pt x="10678" y="6007"/>
                  <a:pt x="11370" y="5743"/>
                  <a:pt x="12062" y="5479"/>
                </a:cubicBezTo>
                <a:cubicBezTo>
                  <a:pt x="12748" y="5222"/>
                  <a:pt x="13490" y="4844"/>
                  <a:pt x="14234" y="4801"/>
                </a:cubicBezTo>
                <a:cubicBezTo>
                  <a:pt x="14316" y="4795"/>
                  <a:pt x="14411" y="4785"/>
                  <a:pt x="14495" y="4785"/>
                </a:cubicBezTo>
                <a:close/>
                <a:moveTo>
                  <a:pt x="9742" y="6208"/>
                </a:moveTo>
                <a:lnTo>
                  <a:pt x="9742" y="6208"/>
                </a:lnTo>
                <a:cubicBezTo>
                  <a:pt x="9785" y="6251"/>
                  <a:pt x="9821" y="6300"/>
                  <a:pt x="9855" y="6350"/>
                </a:cubicBezTo>
                <a:cubicBezTo>
                  <a:pt x="9949" y="6479"/>
                  <a:pt x="10020" y="6621"/>
                  <a:pt x="10078" y="6772"/>
                </a:cubicBezTo>
                <a:cubicBezTo>
                  <a:pt x="10069" y="6778"/>
                  <a:pt x="10069" y="6785"/>
                  <a:pt x="10062" y="6792"/>
                </a:cubicBezTo>
                <a:cubicBezTo>
                  <a:pt x="9992" y="6585"/>
                  <a:pt x="9884" y="6386"/>
                  <a:pt x="9742" y="6208"/>
                </a:cubicBezTo>
                <a:close/>
                <a:moveTo>
                  <a:pt x="10112" y="6943"/>
                </a:moveTo>
                <a:cubicBezTo>
                  <a:pt x="10112" y="6943"/>
                  <a:pt x="10121" y="6950"/>
                  <a:pt x="10127" y="6950"/>
                </a:cubicBezTo>
                <a:cubicBezTo>
                  <a:pt x="10155" y="7056"/>
                  <a:pt x="10170" y="7164"/>
                  <a:pt x="10177" y="7270"/>
                </a:cubicBezTo>
                <a:cubicBezTo>
                  <a:pt x="10163" y="7157"/>
                  <a:pt x="10141" y="7049"/>
                  <a:pt x="10112" y="6943"/>
                </a:cubicBezTo>
                <a:close/>
                <a:moveTo>
                  <a:pt x="3949" y="6592"/>
                </a:moveTo>
                <a:cubicBezTo>
                  <a:pt x="4754" y="6592"/>
                  <a:pt x="5545" y="6700"/>
                  <a:pt x="6350" y="6729"/>
                </a:cubicBezTo>
                <a:cubicBezTo>
                  <a:pt x="6271" y="6936"/>
                  <a:pt x="6222" y="7150"/>
                  <a:pt x="6199" y="7371"/>
                </a:cubicBezTo>
                <a:cubicBezTo>
                  <a:pt x="6050" y="7357"/>
                  <a:pt x="5902" y="7351"/>
                  <a:pt x="5754" y="7351"/>
                </a:cubicBezTo>
                <a:cubicBezTo>
                  <a:pt x="5020" y="7351"/>
                  <a:pt x="4305" y="7514"/>
                  <a:pt x="3586" y="7692"/>
                </a:cubicBezTo>
                <a:cubicBezTo>
                  <a:pt x="3008" y="7836"/>
                  <a:pt x="2422" y="7985"/>
                  <a:pt x="1829" y="8028"/>
                </a:cubicBezTo>
                <a:cubicBezTo>
                  <a:pt x="1741" y="8035"/>
                  <a:pt x="1654" y="8037"/>
                  <a:pt x="1567" y="8037"/>
                </a:cubicBezTo>
                <a:cubicBezTo>
                  <a:pt x="1422" y="8037"/>
                  <a:pt x="1278" y="8031"/>
                  <a:pt x="1136" y="8031"/>
                </a:cubicBezTo>
                <a:cubicBezTo>
                  <a:pt x="1076" y="8031"/>
                  <a:pt x="1017" y="8032"/>
                  <a:pt x="958" y="8035"/>
                </a:cubicBezTo>
                <a:cubicBezTo>
                  <a:pt x="878" y="8041"/>
                  <a:pt x="758" y="8080"/>
                  <a:pt x="672" y="8080"/>
                </a:cubicBezTo>
                <a:cubicBezTo>
                  <a:pt x="659" y="8080"/>
                  <a:pt x="647" y="8080"/>
                  <a:pt x="636" y="8078"/>
                </a:cubicBezTo>
                <a:cubicBezTo>
                  <a:pt x="523" y="7999"/>
                  <a:pt x="401" y="7929"/>
                  <a:pt x="286" y="7857"/>
                </a:cubicBezTo>
                <a:cubicBezTo>
                  <a:pt x="336" y="7771"/>
                  <a:pt x="401" y="7707"/>
                  <a:pt x="480" y="7656"/>
                </a:cubicBezTo>
                <a:cubicBezTo>
                  <a:pt x="780" y="7428"/>
                  <a:pt x="1193" y="7329"/>
                  <a:pt x="1529" y="7150"/>
                </a:cubicBezTo>
                <a:cubicBezTo>
                  <a:pt x="2115" y="6842"/>
                  <a:pt x="2693" y="6664"/>
                  <a:pt x="3358" y="6614"/>
                </a:cubicBezTo>
                <a:cubicBezTo>
                  <a:pt x="3556" y="6599"/>
                  <a:pt x="3753" y="6592"/>
                  <a:pt x="3949" y="6592"/>
                </a:cubicBezTo>
                <a:close/>
                <a:moveTo>
                  <a:pt x="12921" y="6910"/>
                </a:moveTo>
                <a:cubicBezTo>
                  <a:pt x="14281" y="6910"/>
                  <a:pt x="15630" y="7048"/>
                  <a:pt x="16882" y="7656"/>
                </a:cubicBezTo>
                <a:cubicBezTo>
                  <a:pt x="16961" y="7692"/>
                  <a:pt x="17096" y="7742"/>
                  <a:pt x="17154" y="7814"/>
                </a:cubicBezTo>
                <a:cubicBezTo>
                  <a:pt x="17160" y="8241"/>
                  <a:pt x="17051" y="8455"/>
                  <a:pt x="16828" y="8455"/>
                </a:cubicBezTo>
                <a:cubicBezTo>
                  <a:pt x="16790" y="8455"/>
                  <a:pt x="16749" y="8448"/>
                  <a:pt x="16704" y="8436"/>
                </a:cubicBezTo>
                <a:cubicBezTo>
                  <a:pt x="16625" y="8436"/>
                  <a:pt x="16555" y="8420"/>
                  <a:pt x="16489" y="8400"/>
                </a:cubicBezTo>
                <a:cubicBezTo>
                  <a:pt x="16255" y="8342"/>
                  <a:pt x="16054" y="8271"/>
                  <a:pt x="15819" y="8249"/>
                </a:cubicBezTo>
                <a:cubicBezTo>
                  <a:pt x="15247" y="8206"/>
                  <a:pt x="14690" y="8186"/>
                  <a:pt x="14119" y="8084"/>
                </a:cubicBezTo>
                <a:cubicBezTo>
                  <a:pt x="12877" y="7863"/>
                  <a:pt x="11627" y="7622"/>
                  <a:pt x="10385" y="7365"/>
                </a:cubicBezTo>
                <a:lnTo>
                  <a:pt x="10349" y="7365"/>
                </a:lnTo>
                <a:cubicBezTo>
                  <a:pt x="10349" y="7236"/>
                  <a:pt x="10335" y="7114"/>
                  <a:pt x="10306" y="6993"/>
                </a:cubicBezTo>
                <a:cubicBezTo>
                  <a:pt x="11167" y="6967"/>
                  <a:pt x="12046" y="6910"/>
                  <a:pt x="12921" y="6910"/>
                </a:cubicBezTo>
                <a:close/>
                <a:moveTo>
                  <a:pt x="7241" y="9449"/>
                </a:moveTo>
                <a:cubicBezTo>
                  <a:pt x="7241" y="9449"/>
                  <a:pt x="7250" y="9456"/>
                  <a:pt x="7257" y="9456"/>
                </a:cubicBezTo>
                <a:cubicBezTo>
                  <a:pt x="7250" y="9464"/>
                  <a:pt x="7241" y="9471"/>
                  <a:pt x="7241" y="9478"/>
                </a:cubicBezTo>
                <a:lnTo>
                  <a:pt x="7241" y="9449"/>
                </a:lnTo>
                <a:close/>
                <a:moveTo>
                  <a:pt x="8374" y="5580"/>
                </a:moveTo>
                <a:cubicBezTo>
                  <a:pt x="8721" y="5580"/>
                  <a:pt x="9068" y="5677"/>
                  <a:pt x="9370" y="5872"/>
                </a:cubicBezTo>
                <a:cubicBezTo>
                  <a:pt x="10405" y="6736"/>
                  <a:pt x="10306" y="8492"/>
                  <a:pt x="9248" y="9277"/>
                </a:cubicBezTo>
                <a:cubicBezTo>
                  <a:pt x="9228" y="9284"/>
                  <a:pt x="9205" y="9300"/>
                  <a:pt x="9192" y="9313"/>
                </a:cubicBezTo>
                <a:cubicBezTo>
                  <a:pt x="9049" y="9413"/>
                  <a:pt x="8892" y="9498"/>
                  <a:pt x="8714" y="9557"/>
                </a:cubicBezTo>
                <a:cubicBezTo>
                  <a:pt x="8539" y="9616"/>
                  <a:pt x="8370" y="9643"/>
                  <a:pt x="8207" y="9643"/>
                </a:cubicBezTo>
                <a:cubicBezTo>
                  <a:pt x="7842" y="9643"/>
                  <a:pt x="7511" y="9507"/>
                  <a:pt x="7234" y="9284"/>
                </a:cubicBezTo>
                <a:lnTo>
                  <a:pt x="7234" y="9270"/>
                </a:lnTo>
                <a:cubicBezTo>
                  <a:pt x="7230" y="9246"/>
                  <a:pt x="7215" y="9235"/>
                  <a:pt x="7199" y="9235"/>
                </a:cubicBezTo>
                <a:cubicBezTo>
                  <a:pt x="7192" y="9235"/>
                  <a:pt x="7184" y="9237"/>
                  <a:pt x="7178" y="9241"/>
                </a:cubicBezTo>
                <a:cubicBezTo>
                  <a:pt x="6492" y="8650"/>
                  <a:pt x="6163" y="7527"/>
                  <a:pt x="6556" y="6713"/>
                </a:cubicBezTo>
                <a:cubicBezTo>
                  <a:pt x="6864" y="6071"/>
                  <a:pt x="7464" y="5678"/>
                  <a:pt x="8107" y="5592"/>
                </a:cubicBezTo>
                <a:lnTo>
                  <a:pt x="8107" y="5592"/>
                </a:lnTo>
                <a:cubicBezTo>
                  <a:pt x="8091" y="5615"/>
                  <a:pt x="8085" y="5642"/>
                  <a:pt x="8091" y="5678"/>
                </a:cubicBezTo>
                <a:cubicBezTo>
                  <a:pt x="8101" y="5717"/>
                  <a:pt x="8134" y="5735"/>
                  <a:pt x="8168" y="5735"/>
                </a:cubicBezTo>
                <a:cubicBezTo>
                  <a:pt x="8216" y="5735"/>
                  <a:pt x="8267" y="5701"/>
                  <a:pt x="8263" y="5642"/>
                </a:cubicBezTo>
                <a:cubicBezTo>
                  <a:pt x="8263" y="5615"/>
                  <a:pt x="8249" y="5599"/>
                  <a:pt x="8235" y="5586"/>
                </a:cubicBezTo>
                <a:cubicBezTo>
                  <a:pt x="8282" y="5582"/>
                  <a:pt x="8328" y="5580"/>
                  <a:pt x="8374" y="5580"/>
                </a:cubicBezTo>
                <a:close/>
                <a:moveTo>
                  <a:pt x="6213" y="7836"/>
                </a:moveTo>
                <a:cubicBezTo>
                  <a:pt x="6228" y="7929"/>
                  <a:pt x="6242" y="8021"/>
                  <a:pt x="6271" y="8107"/>
                </a:cubicBezTo>
                <a:cubicBezTo>
                  <a:pt x="6307" y="8242"/>
                  <a:pt x="6357" y="8364"/>
                  <a:pt x="6413" y="8492"/>
                </a:cubicBezTo>
                <a:cubicBezTo>
                  <a:pt x="5493" y="8864"/>
                  <a:pt x="4578" y="9250"/>
                  <a:pt x="3642" y="9584"/>
                </a:cubicBezTo>
                <a:cubicBezTo>
                  <a:pt x="3157" y="9764"/>
                  <a:pt x="2672" y="9927"/>
                  <a:pt x="2185" y="10091"/>
                </a:cubicBezTo>
                <a:cubicBezTo>
                  <a:pt x="1944" y="10170"/>
                  <a:pt x="1700" y="10249"/>
                  <a:pt x="1457" y="10328"/>
                </a:cubicBezTo>
                <a:cubicBezTo>
                  <a:pt x="1328" y="10371"/>
                  <a:pt x="1208" y="10407"/>
                  <a:pt x="1087" y="10441"/>
                </a:cubicBezTo>
                <a:cubicBezTo>
                  <a:pt x="1017" y="10478"/>
                  <a:pt x="962" y="10497"/>
                  <a:pt x="919" y="10497"/>
                </a:cubicBezTo>
                <a:cubicBezTo>
                  <a:pt x="829" y="10497"/>
                  <a:pt x="796" y="10416"/>
                  <a:pt x="814" y="10256"/>
                </a:cubicBezTo>
                <a:cubicBezTo>
                  <a:pt x="751" y="9913"/>
                  <a:pt x="1001" y="9785"/>
                  <a:pt x="1279" y="9577"/>
                </a:cubicBezTo>
                <a:cubicBezTo>
                  <a:pt x="1472" y="9442"/>
                  <a:pt x="1680" y="9327"/>
                  <a:pt x="1885" y="9214"/>
                </a:cubicBezTo>
                <a:cubicBezTo>
                  <a:pt x="2357" y="8964"/>
                  <a:pt x="2837" y="8743"/>
                  <a:pt x="3335" y="8556"/>
                </a:cubicBezTo>
                <a:cubicBezTo>
                  <a:pt x="4257" y="8206"/>
                  <a:pt x="5227" y="7942"/>
                  <a:pt x="6213" y="7836"/>
                </a:cubicBezTo>
                <a:close/>
                <a:moveTo>
                  <a:pt x="10241" y="8107"/>
                </a:moveTo>
                <a:cubicBezTo>
                  <a:pt x="11170" y="8479"/>
                  <a:pt x="12098" y="8842"/>
                  <a:pt x="12969" y="9327"/>
                </a:cubicBezTo>
                <a:cubicBezTo>
                  <a:pt x="13454" y="9600"/>
                  <a:pt x="13925" y="9899"/>
                  <a:pt x="14354" y="10249"/>
                </a:cubicBezTo>
                <a:cubicBezTo>
                  <a:pt x="14548" y="10407"/>
                  <a:pt x="14733" y="10570"/>
                  <a:pt x="14911" y="10750"/>
                </a:cubicBezTo>
                <a:cubicBezTo>
                  <a:pt x="15048" y="10892"/>
                  <a:pt x="15483" y="11241"/>
                  <a:pt x="15497" y="11435"/>
                </a:cubicBezTo>
                <a:cubicBezTo>
                  <a:pt x="15504" y="11627"/>
                  <a:pt x="15262" y="11677"/>
                  <a:pt x="15141" y="11677"/>
                </a:cubicBezTo>
                <a:cubicBezTo>
                  <a:pt x="15134" y="11677"/>
                  <a:pt x="15127" y="11678"/>
                  <a:pt x="15120" y="11678"/>
                </a:cubicBezTo>
                <a:cubicBezTo>
                  <a:pt x="15031" y="11678"/>
                  <a:pt x="14927" y="11639"/>
                  <a:pt x="14848" y="11620"/>
                </a:cubicBezTo>
                <a:cubicBezTo>
                  <a:pt x="14584" y="11555"/>
                  <a:pt x="14326" y="11456"/>
                  <a:pt x="14083" y="11341"/>
                </a:cubicBezTo>
                <a:cubicBezTo>
                  <a:pt x="13619" y="11113"/>
                  <a:pt x="13197" y="10820"/>
                  <a:pt x="12791" y="10513"/>
                </a:cubicBezTo>
                <a:cubicBezTo>
                  <a:pt x="11891" y="9841"/>
                  <a:pt x="11005" y="9128"/>
                  <a:pt x="10121" y="8427"/>
                </a:cubicBezTo>
                <a:cubicBezTo>
                  <a:pt x="10170" y="8328"/>
                  <a:pt x="10206" y="8222"/>
                  <a:pt x="10241" y="8107"/>
                </a:cubicBezTo>
                <a:close/>
                <a:moveTo>
                  <a:pt x="6628" y="8849"/>
                </a:moveTo>
                <a:cubicBezTo>
                  <a:pt x="6671" y="8907"/>
                  <a:pt x="6713" y="8964"/>
                  <a:pt x="6763" y="9020"/>
                </a:cubicBezTo>
                <a:cubicBezTo>
                  <a:pt x="5956" y="9735"/>
                  <a:pt x="5193" y="10484"/>
                  <a:pt x="4413" y="11221"/>
                </a:cubicBezTo>
                <a:cubicBezTo>
                  <a:pt x="3978" y="11634"/>
                  <a:pt x="3556" y="12056"/>
                  <a:pt x="3085" y="12421"/>
                </a:cubicBezTo>
                <a:cubicBezTo>
                  <a:pt x="2886" y="12577"/>
                  <a:pt x="2679" y="12721"/>
                  <a:pt x="2458" y="12849"/>
                </a:cubicBezTo>
                <a:cubicBezTo>
                  <a:pt x="2352" y="12911"/>
                  <a:pt x="1961" y="13146"/>
                  <a:pt x="1743" y="13146"/>
                </a:cubicBezTo>
                <a:cubicBezTo>
                  <a:pt x="1638" y="13146"/>
                  <a:pt x="1573" y="13091"/>
                  <a:pt x="1601" y="12935"/>
                </a:cubicBezTo>
                <a:cubicBezTo>
                  <a:pt x="1680" y="12527"/>
                  <a:pt x="2329" y="12020"/>
                  <a:pt x="2629" y="11769"/>
                </a:cubicBezTo>
                <a:cubicBezTo>
                  <a:pt x="3035" y="11427"/>
                  <a:pt x="3471" y="11113"/>
                  <a:pt x="3899" y="10799"/>
                </a:cubicBezTo>
                <a:cubicBezTo>
                  <a:pt x="4799" y="10141"/>
                  <a:pt x="5714" y="9492"/>
                  <a:pt x="6628" y="8849"/>
                </a:cubicBezTo>
                <a:close/>
                <a:moveTo>
                  <a:pt x="9555" y="9214"/>
                </a:moveTo>
                <a:cubicBezTo>
                  <a:pt x="10283" y="9978"/>
                  <a:pt x="11048" y="10714"/>
                  <a:pt x="11799" y="11449"/>
                </a:cubicBezTo>
                <a:cubicBezTo>
                  <a:pt x="12227" y="11870"/>
                  <a:pt x="12662" y="12283"/>
                  <a:pt x="13048" y="12741"/>
                </a:cubicBezTo>
                <a:cubicBezTo>
                  <a:pt x="13206" y="12935"/>
                  <a:pt x="13362" y="13134"/>
                  <a:pt x="13490" y="13348"/>
                </a:cubicBezTo>
                <a:cubicBezTo>
                  <a:pt x="13614" y="13535"/>
                  <a:pt x="14046" y="14207"/>
                  <a:pt x="13655" y="14207"/>
                </a:cubicBezTo>
                <a:cubicBezTo>
                  <a:pt x="13642" y="14207"/>
                  <a:pt x="13627" y="14206"/>
                  <a:pt x="13612" y="14205"/>
                </a:cubicBezTo>
                <a:cubicBezTo>
                  <a:pt x="13391" y="14184"/>
                  <a:pt x="13104" y="13884"/>
                  <a:pt x="12940" y="13749"/>
                </a:cubicBezTo>
                <a:cubicBezTo>
                  <a:pt x="12777" y="13598"/>
                  <a:pt x="12613" y="13440"/>
                  <a:pt x="12462" y="13278"/>
                </a:cubicBezTo>
                <a:cubicBezTo>
                  <a:pt x="12083" y="12870"/>
                  <a:pt x="11749" y="12421"/>
                  <a:pt x="11406" y="11984"/>
                </a:cubicBezTo>
                <a:cubicBezTo>
                  <a:pt x="10727" y="11120"/>
                  <a:pt x="10055" y="10249"/>
                  <a:pt x="9399" y="9370"/>
                </a:cubicBezTo>
                <a:lnTo>
                  <a:pt x="9492" y="9277"/>
                </a:lnTo>
                <a:cubicBezTo>
                  <a:pt x="9521" y="9257"/>
                  <a:pt x="9534" y="9234"/>
                  <a:pt x="9555" y="9214"/>
                </a:cubicBezTo>
                <a:close/>
                <a:moveTo>
                  <a:pt x="6921" y="9185"/>
                </a:moveTo>
                <a:cubicBezTo>
                  <a:pt x="6993" y="9264"/>
                  <a:pt x="7078" y="9336"/>
                  <a:pt x="7164" y="9392"/>
                </a:cubicBezTo>
                <a:cubicBezTo>
                  <a:pt x="7149" y="10292"/>
                  <a:pt x="6813" y="11149"/>
                  <a:pt x="6542" y="11992"/>
                </a:cubicBezTo>
                <a:cubicBezTo>
                  <a:pt x="6400" y="12463"/>
                  <a:pt x="6292" y="12935"/>
                  <a:pt x="6213" y="13420"/>
                </a:cubicBezTo>
                <a:cubicBezTo>
                  <a:pt x="6150" y="13877"/>
                  <a:pt x="6114" y="14448"/>
                  <a:pt x="5922" y="14870"/>
                </a:cubicBezTo>
                <a:cubicBezTo>
                  <a:pt x="5899" y="14991"/>
                  <a:pt x="5827" y="15084"/>
                  <a:pt x="5721" y="15147"/>
                </a:cubicBezTo>
                <a:cubicBezTo>
                  <a:pt x="5670" y="15251"/>
                  <a:pt x="5613" y="15302"/>
                  <a:pt x="5549" y="15302"/>
                </a:cubicBezTo>
                <a:cubicBezTo>
                  <a:pt x="5489" y="15302"/>
                  <a:pt x="5422" y="15256"/>
                  <a:pt x="5349" y="15163"/>
                </a:cubicBezTo>
                <a:cubicBezTo>
                  <a:pt x="5121" y="15012"/>
                  <a:pt x="5099" y="14976"/>
                  <a:pt x="5092" y="14719"/>
                </a:cubicBezTo>
                <a:cubicBezTo>
                  <a:pt x="5085" y="14484"/>
                  <a:pt x="5142" y="14241"/>
                  <a:pt x="5185" y="14013"/>
                </a:cubicBezTo>
                <a:cubicBezTo>
                  <a:pt x="5299" y="13483"/>
                  <a:pt x="5442" y="12962"/>
                  <a:pt x="5606" y="12455"/>
                </a:cubicBezTo>
                <a:cubicBezTo>
                  <a:pt x="5964" y="11334"/>
                  <a:pt x="6427" y="10256"/>
                  <a:pt x="6921" y="9185"/>
                </a:cubicBezTo>
                <a:close/>
                <a:moveTo>
                  <a:pt x="8878" y="9721"/>
                </a:moveTo>
                <a:cubicBezTo>
                  <a:pt x="8885" y="9721"/>
                  <a:pt x="8885" y="9728"/>
                  <a:pt x="8885" y="9728"/>
                </a:cubicBezTo>
                <a:cubicBezTo>
                  <a:pt x="9478" y="10691"/>
                  <a:pt x="10020" y="11706"/>
                  <a:pt x="10506" y="12727"/>
                </a:cubicBezTo>
                <a:cubicBezTo>
                  <a:pt x="10755" y="13248"/>
                  <a:pt x="10978" y="13769"/>
                  <a:pt x="11206" y="14297"/>
                </a:cubicBezTo>
                <a:cubicBezTo>
                  <a:pt x="11277" y="14461"/>
                  <a:pt x="11884" y="15758"/>
                  <a:pt x="11448" y="15758"/>
                </a:cubicBezTo>
                <a:cubicBezTo>
                  <a:pt x="11406" y="15758"/>
                  <a:pt x="11354" y="15746"/>
                  <a:pt x="11291" y="15720"/>
                </a:cubicBezTo>
                <a:cubicBezTo>
                  <a:pt x="11163" y="15662"/>
                  <a:pt x="10962" y="15391"/>
                  <a:pt x="10849" y="15283"/>
                </a:cubicBezTo>
                <a:cubicBezTo>
                  <a:pt x="10619" y="15069"/>
                  <a:pt x="10455" y="14827"/>
                  <a:pt x="10299" y="14563"/>
                </a:cubicBezTo>
                <a:cubicBezTo>
                  <a:pt x="10006" y="14049"/>
                  <a:pt x="9735" y="13519"/>
                  <a:pt x="9492" y="12978"/>
                </a:cubicBezTo>
                <a:cubicBezTo>
                  <a:pt x="9034" y="11963"/>
                  <a:pt x="8684" y="10899"/>
                  <a:pt x="8407" y="9821"/>
                </a:cubicBezTo>
                <a:lnTo>
                  <a:pt x="8407" y="9821"/>
                </a:lnTo>
                <a:cubicBezTo>
                  <a:pt x="8418" y="9821"/>
                  <a:pt x="8430" y="9821"/>
                  <a:pt x="8441" y="9821"/>
                </a:cubicBezTo>
                <a:cubicBezTo>
                  <a:pt x="8593" y="9821"/>
                  <a:pt x="8744" y="9780"/>
                  <a:pt x="8878" y="9721"/>
                </a:cubicBezTo>
                <a:close/>
                <a:moveTo>
                  <a:pt x="7442" y="9570"/>
                </a:moveTo>
                <a:cubicBezTo>
                  <a:pt x="7613" y="9656"/>
                  <a:pt x="7791" y="9721"/>
                  <a:pt x="7978" y="9756"/>
                </a:cubicBezTo>
                <a:cubicBezTo>
                  <a:pt x="8071" y="10777"/>
                  <a:pt x="8242" y="11785"/>
                  <a:pt x="8306" y="12813"/>
                </a:cubicBezTo>
                <a:cubicBezTo>
                  <a:pt x="8342" y="13320"/>
                  <a:pt x="8364" y="13819"/>
                  <a:pt x="8371" y="14326"/>
                </a:cubicBezTo>
                <a:cubicBezTo>
                  <a:pt x="8377" y="14594"/>
                  <a:pt x="8496" y="15867"/>
                  <a:pt x="8085" y="15867"/>
                </a:cubicBezTo>
                <a:cubicBezTo>
                  <a:pt x="8056" y="15867"/>
                  <a:pt x="8026" y="15861"/>
                  <a:pt x="7992" y="15848"/>
                </a:cubicBezTo>
                <a:cubicBezTo>
                  <a:pt x="7721" y="15740"/>
                  <a:pt x="7606" y="15111"/>
                  <a:pt x="7570" y="14870"/>
                </a:cubicBezTo>
                <a:cubicBezTo>
                  <a:pt x="7534" y="14633"/>
                  <a:pt x="7521" y="14398"/>
                  <a:pt x="7498" y="14162"/>
                </a:cubicBezTo>
                <a:cubicBezTo>
                  <a:pt x="7464" y="13684"/>
                  <a:pt x="7435" y="13212"/>
                  <a:pt x="7413" y="12734"/>
                </a:cubicBezTo>
                <a:cubicBezTo>
                  <a:pt x="7378" y="11692"/>
                  <a:pt x="7336" y="10606"/>
                  <a:pt x="7442" y="9570"/>
                </a:cubicBezTo>
                <a:close/>
                <a:moveTo>
                  <a:pt x="9418" y="0"/>
                </a:moveTo>
                <a:cubicBezTo>
                  <a:pt x="9388" y="0"/>
                  <a:pt x="9357" y="17"/>
                  <a:pt x="9341" y="45"/>
                </a:cubicBezTo>
                <a:cubicBezTo>
                  <a:pt x="8835" y="938"/>
                  <a:pt x="8513" y="1937"/>
                  <a:pt x="8355" y="2951"/>
                </a:cubicBezTo>
                <a:cubicBezTo>
                  <a:pt x="8285" y="3407"/>
                  <a:pt x="8249" y="3872"/>
                  <a:pt x="8256" y="4336"/>
                </a:cubicBezTo>
                <a:cubicBezTo>
                  <a:pt x="8256" y="4622"/>
                  <a:pt x="8278" y="4907"/>
                  <a:pt x="8263" y="5193"/>
                </a:cubicBezTo>
                <a:cubicBezTo>
                  <a:pt x="8263" y="5279"/>
                  <a:pt x="8249" y="5322"/>
                  <a:pt x="8249" y="5365"/>
                </a:cubicBezTo>
                <a:lnTo>
                  <a:pt x="8235" y="5365"/>
                </a:lnTo>
                <a:lnTo>
                  <a:pt x="8235" y="5329"/>
                </a:lnTo>
                <a:cubicBezTo>
                  <a:pt x="7999" y="4357"/>
                  <a:pt x="7593" y="3387"/>
                  <a:pt x="7164" y="2487"/>
                </a:cubicBezTo>
                <a:cubicBezTo>
                  <a:pt x="6955" y="2054"/>
                  <a:pt x="6584" y="985"/>
                  <a:pt x="5983" y="985"/>
                </a:cubicBezTo>
                <a:cubicBezTo>
                  <a:pt x="5967" y="985"/>
                  <a:pt x="5951" y="986"/>
                  <a:pt x="5935" y="987"/>
                </a:cubicBezTo>
                <a:cubicBezTo>
                  <a:pt x="5899" y="994"/>
                  <a:pt x="5863" y="1015"/>
                  <a:pt x="5856" y="1051"/>
                </a:cubicBezTo>
                <a:cubicBezTo>
                  <a:pt x="5735" y="1765"/>
                  <a:pt x="6021" y="2530"/>
                  <a:pt x="6264" y="3186"/>
                </a:cubicBezTo>
                <a:cubicBezTo>
                  <a:pt x="6571" y="4007"/>
                  <a:pt x="6950" y="4821"/>
                  <a:pt x="7378" y="5586"/>
                </a:cubicBezTo>
                <a:cubicBezTo>
                  <a:pt x="7320" y="5615"/>
                  <a:pt x="7264" y="5651"/>
                  <a:pt x="7214" y="5678"/>
                </a:cubicBezTo>
                <a:cubicBezTo>
                  <a:pt x="6449" y="4521"/>
                  <a:pt x="5656" y="3371"/>
                  <a:pt x="4857" y="2237"/>
                </a:cubicBezTo>
                <a:cubicBezTo>
                  <a:pt x="4528" y="1772"/>
                  <a:pt x="4179" y="1315"/>
                  <a:pt x="3743" y="938"/>
                </a:cubicBezTo>
                <a:cubicBezTo>
                  <a:pt x="3604" y="816"/>
                  <a:pt x="3262" y="478"/>
                  <a:pt x="3000" y="478"/>
                </a:cubicBezTo>
                <a:cubicBezTo>
                  <a:pt x="2951" y="478"/>
                  <a:pt x="2905" y="489"/>
                  <a:pt x="2864" y="516"/>
                </a:cubicBezTo>
                <a:cubicBezTo>
                  <a:pt x="2043" y="1066"/>
                  <a:pt x="5056" y="4264"/>
                  <a:pt x="6335" y="5579"/>
                </a:cubicBezTo>
                <a:cubicBezTo>
                  <a:pt x="5699" y="5150"/>
                  <a:pt x="4979" y="4778"/>
                  <a:pt x="4285" y="4544"/>
                </a:cubicBezTo>
                <a:cubicBezTo>
                  <a:pt x="3865" y="4400"/>
                  <a:pt x="3421" y="4300"/>
                  <a:pt x="2972" y="4264"/>
                </a:cubicBezTo>
                <a:cubicBezTo>
                  <a:pt x="2819" y="4249"/>
                  <a:pt x="2582" y="4204"/>
                  <a:pt x="2365" y="4204"/>
                </a:cubicBezTo>
                <a:cubicBezTo>
                  <a:pt x="2195" y="4204"/>
                  <a:pt x="2038" y="4231"/>
                  <a:pt x="1944" y="4322"/>
                </a:cubicBezTo>
                <a:cubicBezTo>
                  <a:pt x="1928" y="4336"/>
                  <a:pt x="1921" y="4372"/>
                  <a:pt x="1928" y="4393"/>
                </a:cubicBezTo>
                <a:cubicBezTo>
                  <a:pt x="2165" y="5035"/>
                  <a:pt x="3085" y="5464"/>
                  <a:pt x="3678" y="5694"/>
                </a:cubicBezTo>
                <a:cubicBezTo>
                  <a:pt x="4578" y="6043"/>
                  <a:pt x="5543" y="6172"/>
                  <a:pt x="6443" y="6521"/>
                </a:cubicBezTo>
                <a:lnTo>
                  <a:pt x="6449" y="6521"/>
                </a:lnTo>
                <a:cubicBezTo>
                  <a:pt x="6436" y="6542"/>
                  <a:pt x="6427" y="6557"/>
                  <a:pt x="6420" y="6578"/>
                </a:cubicBezTo>
                <a:cubicBezTo>
                  <a:pt x="5772" y="6429"/>
                  <a:pt x="5043" y="6353"/>
                  <a:pt x="4325" y="6353"/>
                </a:cubicBezTo>
                <a:cubicBezTo>
                  <a:pt x="3768" y="6353"/>
                  <a:pt x="3217" y="6399"/>
                  <a:pt x="2715" y="6492"/>
                </a:cubicBezTo>
                <a:cubicBezTo>
                  <a:pt x="2014" y="6628"/>
                  <a:pt x="1457" y="7006"/>
                  <a:pt x="801" y="7264"/>
                </a:cubicBezTo>
                <a:cubicBezTo>
                  <a:pt x="543" y="7365"/>
                  <a:pt x="187" y="7507"/>
                  <a:pt x="79" y="7800"/>
                </a:cubicBezTo>
                <a:cubicBezTo>
                  <a:pt x="0" y="8021"/>
                  <a:pt x="122" y="8213"/>
                  <a:pt x="336" y="8285"/>
                </a:cubicBezTo>
                <a:cubicBezTo>
                  <a:pt x="398" y="8305"/>
                  <a:pt x="465" y="8313"/>
                  <a:pt x="533" y="8313"/>
                </a:cubicBezTo>
                <a:cubicBezTo>
                  <a:pt x="732" y="8313"/>
                  <a:pt x="948" y="8249"/>
                  <a:pt x="1130" y="8249"/>
                </a:cubicBezTo>
                <a:cubicBezTo>
                  <a:pt x="1493" y="8242"/>
                  <a:pt x="1851" y="8249"/>
                  <a:pt x="2208" y="8199"/>
                </a:cubicBezTo>
                <a:cubicBezTo>
                  <a:pt x="3460" y="8020"/>
                  <a:pt x="4651" y="7535"/>
                  <a:pt x="5919" y="7535"/>
                </a:cubicBezTo>
                <a:cubicBezTo>
                  <a:pt x="6010" y="7535"/>
                  <a:pt x="6101" y="7538"/>
                  <a:pt x="6192" y="7543"/>
                </a:cubicBezTo>
                <a:lnTo>
                  <a:pt x="6192" y="7635"/>
                </a:lnTo>
                <a:cubicBezTo>
                  <a:pt x="4986" y="7827"/>
                  <a:pt x="3822" y="8120"/>
                  <a:pt x="2693" y="8614"/>
                </a:cubicBezTo>
                <a:cubicBezTo>
                  <a:pt x="2172" y="8842"/>
                  <a:pt x="1637" y="9092"/>
                  <a:pt x="1172" y="9421"/>
                </a:cubicBezTo>
                <a:cubicBezTo>
                  <a:pt x="915" y="9606"/>
                  <a:pt x="358" y="9999"/>
                  <a:pt x="401" y="10378"/>
                </a:cubicBezTo>
                <a:cubicBezTo>
                  <a:pt x="434" y="10616"/>
                  <a:pt x="663" y="10680"/>
                  <a:pt x="870" y="10680"/>
                </a:cubicBezTo>
                <a:cubicBezTo>
                  <a:pt x="893" y="10680"/>
                  <a:pt x="914" y="10679"/>
                  <a:pt x="936" y="10678"/>
                </a:cubicBezTo>
                <a:cubicBezTo>
                  <a:pt x="1486" y="10635"/>
                  <a:pt x="2086" y="10342"/>
                  <a:pt x="2614" y="10163"/>
                </a:cubicBezTo>
                <a:cubicBezTo>
                  <a:pt x="3922" y="9713"/>
                  <a:pt x="5236" y="9221"/>
                  <a:pt x="6492" y="8635"/>
                </a:cubicBezTo>
                <a:cubicBezTo>
                  <a:pt x="6499" y="8657"/>
                  <a:pt x="6513" y="8677"/>
                  <a:pt x="6521" y="8693"/>
                </a:cubicBezTo>
                <a:cubicBezTo>
                  <a:pt x="5356" y="9514"/>
                  <a:pt x="4192" y="10342"/>
                  <a:pt x="3051" y="11205"/>
                </a:cubicBezTo>
                <a:cubicBezTo>
                  <a:pt x="2600" y="11548"/>
                  <a:pt x="2151" y="11913"/>
                  <a:pt x="1793" y="12355"/>
                </a:cubicBezTo>
                <a:cubicBezTo>
                  <a:pt x="1637" y="12549"/>
                  <a:pt x="1215" y="12991"/>
                  <a:pt x="1394" y="13255"/>
                </a:cubicBezTo>
                <a:cubicBezTo>
                  <a:pt x="1455" y="13345"/>
                  <a:pt x="1549" y="13386"/>
                  <a:pt x="1669" y="13386"/>
                </a:cubicBezTo>
                <a:cubicBezTo>
                  <a:pt x="2709" y="13386"/>
                  <a:pt x="5704" y="10288"/>
                  <a:pt x="6614" y="9327"/>
                </a:cubicBezTo>
                <a:lnTo>
                  <a:pt x="6614" y="9327"/>
                </a:lnTo>
                <a:cubicBezTo>
                  <a:pt x="6060" y="10599"/>
                  <a:pt x="3972" y="15506"/>
                  <a:pt x="5477" y="15506"/>
                </a:cubicBezTo>
                <a:cubicBezTo>
                  <a:pt x="5485" y="15506"/>
                  <a:pt x="5492" y="15506"/>
                  <a:pt x="5500" y="15506"/>
                </a:cubicBezTo>
                <a:cubicBezTo>
                  <a:pt x="5879" y="15497"/>
                  <a:pt x="6064" y="15098"/>
                  <a:pt x="6150" y="14784"/>
                </a:cubicBezTo>
                <a:cubicBezTo>
                  <a:pt x="6335" y="14155"/>
                  <a:pt x="6357" y="13483"/>
                  <a:pt x="6492" y="12841"/>
                </a:cubicBezTo>
                <a:cubicBezTo>
                  <a:pt x="6707" y="11792"/>
                  <a:pt x="7178" y="10813"/>
                  <a:pt x="7234" y="9749"/>
                </a:cubicBezTo>
                <a:lnTo>
                  <a:pt x="7234" y="9749"/>
                </a:lnTo>
                <a:cubicBezTo>
                  <a:pt x="7257" y="10984"/>
                  <a:pt x="7185" y="12213"/>
                  <a:pt x="7264" y="13449"/>
                </a:cubicBezTo>
                <a:cubicBezTo>
                  <a:pt x="7300" y="14040"/>
                  <a:pt x="7300" y="14662"/>
                  <a:pt x="7456" y="15233"/>
                </a:cubicBezTo>
                <a:cubicBezTo>
                  <a:pt x="7526" y="15484"/>
                  <a:pt x="7779" y="16150"/>
                  <a:pt x="8137" y="16150"/>
                </a:cubicBezTo>
                <a:cubicBezTo>
                  <a:pt x="8146" y="16150"/>
                  <a:pt x="8154" y="16149"/>
                  <a:pt x="8163" y="16148"/>
                </a:cubicBezTo>
                <a:cubicBezTo>
                  <a:pt x="8842" y="16076"/>
                  <a:pt x="8549" y="14112"/>
                  <a:pt x="8535" y="13756"/>
                </a:cubicBezTo>
                <a:cubicBezTo>
                  <a:pt x="8484" y="12441"/>
                  <a:pt x="8420" y="11049"/>
                  <a:pt x="8091" y="9771"/>
                </a:cubicBezTo>
                <a:lnTo>
                  <a:pt x="8091" y="9771"/>
                </a:lnTo>
                <a:cubicBezTo>
                  <a:pt x="8114" y="9778"/>
                  <a:pt x="8127" y="9778"/>
                  <a:pt x="8141" y="9778"/>
                </a:cubicBezTo>
                <a:cubicBezTo>
                  <a:pt x="8177" y="9785"/>
                  <a:pt x="8206" y="9792"/>
                  <a:pt x="8235" y="9798"/>
                </a:cubicBezTo>
                <a:cubicBezTo>
                  <a:pt x="8549" y="11163"/>
                  <a:pt x="9034" y="12484"/>
                  <a:pt x="9663" y="13740"/>
                </a:cubicBezTo>
                <a:cubicBezTo>
                  <a:pt x="9941" y="14290"/>
                  <a:pt x="10220" y="14926"/>
                  <a:pt x="10678" y="15355"/>
                </a:cubicBezTo>
                <a:cubicBezTo>
                  <a:pt x="10841" y="15512"/>
                  <a:pt x="11171" y="15981"/>
                  <a:pt x="11477" y="15981"/>
                </a:cubicBezTo>
                <a:cubicBezTo>
                  <a:pt x="11530" y="15981"/>
                  <a:pt x="11583" y="15967"/>
                  <a:pt x="11634" y="15934"/>
                </a:cubicBezTo>
                <a:cubicBezTo>
                  <a:pt x="11855" y="15790"/>
                  <a:pt x="11805" y="15427"/>
                  <a:pt x="11756" y="15206"/>
                </a:cubicBezTo>
                <a:cubicBezTo>
                  <a:pt x="11612" y="14584"/>
                  <a:pt x="11235" y="13948"/>
                  <a:pt x="10969" y="13370"/>
                </a:cubicBezTo>
                <a:cubicBezTo>
                  <a:pt x="10385" y="12085"/>
                  <a:pt x="9706" y="10878"/>
                  <a:pt x="8941" y="9692"/>
                </a:cubicBezTo>
                <a:cubicBezTo>
                  <a:pt x="9049" y="9636"/>
                  <a:pt x="9156" y="9564"/>
                  <a:pt x="9248" y="9485"/>
                </a:cubicBezTo>
                <a:cubicBezTo>
                  <a:pt x="10098" y="10606"/>
                  <a:pt x="10948" y="11720"/>
                  <a:pt x="11835" y="12813"/>
                </a:cubicBezTo>
                <a:cubicBezTo>
                  <a:pt x="12191" y="13255"/>
                  <a:pt x="12570" y="13691"/>
                  <a:pt x="13019" y="14033"/>
                </a:cubicBezTo>
                <a:cubicBezTo>
                  <a:pt x="13183" y="14157"/>
                  <a:pt x="13513" y="14455"/>
                  <a:pt x="13773" y="14455"/>
                </a:cubicBezTo>
                <a:cubicBezTo>
                  <a:pt x="13831" y="14455"/>
                  <a:pt x="13886" y="14440"/>
                  <a:pt x="13934" y="14405"/>
                </a:cubicBezTo>
                <a:cubicBezTo>
                  <a:pt x="14854" y="13740"/>
                  <a:pt x="10319" y="9749"/>
                  <a:pt x="9634" y="9135"/>
                </a:cubicBezTo>
                <a:cubicBezTo>
                  <a:pt x="9792" y="8971"/>
                  <a:pt x="9927" y="8785"/>
                  <a:pt x="10035" y="8592"/>
                </a:cubicBezTo>
                <a:cubicBezTo>
                  <a:pt x="11098" y="9428"/>
                  <a:pt x="12134" y="10328"/>
                  <a:pt x="13269" y="11070"/>
                </a:cubicBezTo>
                <a:cubicBezTo>
                  <a:pt x="13720" y="11370"/>
                  <a:pt x="14205" y="11627"/>
                  <a:pt x="14733" y="11769"/>
                </a:cubicBezTo>
                <a:cubicBezTo>
                  <a:pt x="14863" y="11801"/>
                  <a:pt x="15130" y="11882"/>
                  <a:pt x="15356" y="11882"/>
                </a:cubicBezTo>
                <a:cubicBezTo>
                  <a:pt x="15500" y="11882"/>
                  <a:pt x="15627" y="11849"/>
                  <a:pt x="15691" y="11749"/>
                </a:cubicBezTo>
                <a:cubicBezTo>
                  <a:pt x="15854" y="11492"/>
                  <a:pt x="15434" y="11099"/>
                  <a:pt x="15297" y="10942"/>
                </a:cubicBezTo>
                <a:cubicBezTo>
                  <a:pt x="14854" y="10434"/>
                  <a:pt x="14340" y="10006"/>
                  <a:pt x="13783" y="9627"/>
                </a:cubicBezTo>
                <a:cubicBezTo>
                  <a:pt x="12712" y="8914"/>
                  <a:pt x="11492" y="8414"/>
                  <a:pt x="10283" y="7965"/>
                </a:cubicBezTo>
                <a:cubicBezTo>
                  <a:pt x="10319" y="7836"/>
                  <a:pt x="10335" y="7699"/>
                  <a:pt x="10342" y="7563"/>
                </a:cubicBezTo>
                <a:lnTo>
                  <a:pt x="10349" y="7563"/>
                </a:lnTo>
                <a:cubicBezTo>
                  <a:pt x="11905" y="7821"/>
                  <a:pt x="13463" y="8222"/>
                  <a:pt x="15033" y="8350"/>
                </a:cubicBezTo>
                <a:cubicBezTo>
                  <a:pt x="15411" y="8384"/>
                  <a:pt x="15797" y="8342"/>
                  <a:pt x="16169" y="8436"/>
                </a:cubicBezTo>
                <a:cubicBezTo>
                  <a:pt x="16385" y="8488"/>
                  <a:pt x="16596" y="8588"/>
                  <a:pt x="16823" y="8588"/>
                </a:cubicBezTo>
                <a:cubicBezTo>
                  <a:pt x="16873" y="8588"/>
                  <a:pt x="16924" y="8583"/>
                  <a:pt x="16976" y="8571"/>
                </a:cubicBezTo>
                <a:cubicBezTo>
                  <a:pt x="17240" y="8506"/>
                  <a:pt x="17475" y="8278"/>
                  <a:pt x="17411" y="7985"/>
                </a:cubicBezTo>
                <a:cubicBezTo>
                  <a:pt x="17333" y="7635"/>
                  <a:pt x="16890" y="7500"/>
                  <a:pt x="16597" y="7407"/>
                </a:cubicBezTo>
                <a:cubicBezTo>
                  <a:pt x="15982" y="7200"/>
                  <a:pt x="15382" y="6993"/>
                  <a:pt x="14740" y="6893"/>
                </a:cubicBezTo>
                <a:cubicBezTo>
                  <a:pt x="14134" y="6795"/>
                  <a:pt x="13517" y="6754"/>
                  <a:pt x="12897" y="6754"/>
                </a:cubicBezTo>
                <a:cubicBezTo>
                  <a:pt x="12026" y="6754"/>
                  <a:pt x="11150" y="6836"/>
                  <a:pt x="10299" y="6957"/>
                </a:cubicBezTo>
                <a:cubicBezTo>
                  <a:pt x="10292" y="6943"/>
                  <a:pt x="10292" y="6936"/>
                  <a:pt x="10292" y="6928"/>
                </a:cubicBezTo>
                <a:cubicBezTo>
                  <a:pt x="11413" y="6578"/>
                  <a:pt x="12527" y="6179"/>
                  <a:pt x="13648" y="5807"/>
                </a:cubicBezTo>
                <a:cubicBezTo>
                  <a:pt x="13919" y="5714"/>
                  <a:pt x="15375" y="5229"/>
                  <a:pt x="14890" y="4715"/>
                </a:cubicBezTo>
                <a:cubicBezTo>
                  <a:pt x="14813" y="4635"/>
                  <a:pt x="14654" y="4611"/>
                  <a:pt x="14486" y="4611"/>
                </a:cubicBezTo>
                <a:cubicBezTo>
                  <a:pt x="14295" y="4611"/>
                  <a:pt x="14093" y="4642"/>
                  <a:pt x="13991" y="4657"/>
                </a:cubicBezTo>
                <a:cubicBezTo>
                  <a:pt x="13562" y="4722"/>
                  <a:pt x="13147" y="4880"/>
                  <a:pt x="12741" y="5029"/>
                </a:cubicBezTo>
                <a:cubicBezTo>
                  <a:pt x="11799" y="5394"/>
                  <a:pt x="10834" y="5736"/>
                  <a:pt x="9920" y="6185"/>
                </a:cubicBezTo>
                <a:cubicBezTo>
                  <a:pt x="9913" y="6172"/>
                  <a:pt x="9906" y="6165"/>
                  <a:pt x="9898" y="6156"/>
                </a:cubicBezTo>
                <a:cubicBezTo>
                  <a:pt x="11149" y="5394"/>
                  <a:pt x="12419" y="4643"/>
                  <a:pt x="13626" y="3822"/>
                </a:cubicBezTo>
                <a:cubicBezTo>
                  <a:pt x="14162" y="3457"/>
                  <a:pt x="14676" y="3037"/>
                  <a:pt x="15125" y="2573"/>
                </a:cubicBezTo>
                <a:cubicBezTo>
                  <a:pt x="15276" y="2415"/>
                  <a:pt x="15639" y="2108"/>
                  <a:pt x="15497" y="1851"/>
                </a:cubicBezTo>
                <a:cubicBezTo>
                  <a:pt x="15438" y="1747"/>
                  <a:pt x="15346" y="1708"/>
                  <a:pt x="15240" y="1708"/>
                </a:cubicBezTo>
                <a:cubicBezTo>
                  <a:pt x="14975" y="1708"/>
                  <a:pt x="14622" y="1951"/>
                  <a:pt x="14469" y="2022"/>
                </a:cubicBezTo>
                <a:cubicBezTo>
                  <a:pt x="13848" y="2300"/>
                  <a:pt x="13283" y="2629"/>
                  <a:pt x="12748" y="3058"/>
                </a:cubicBezTo>
                <a:cubicBezTo>
                  <a:pt x="11848" y="3772"/>
                  <a:pt x="10962" y="4514"/>
                  <a:pt x="10098" y="5279"/>
                </a:cubicBezTo>
                <a:cubicBezTo>
                  <a:pt x="11027" y="3971"/>
                  <a:pt x="12863" y="1251"/>
                  <a:pt x="12241" y="980"/>
                </a:cubicBezTo>
                <a:cubicBezTo>
                  <a:pt x="12211" y="967"/>
                  <a:pt x="12180" y="961"/>
                  <a:pt x="12150" y="961"/>
                </a:cubicBezTo>
                <a:cubicBezTo>
                  <a:pt x="11950" y="961"/>
                  <a:pt x="11751" y="1218"/>
                  <a:pt x="11634" y="1330"/>
                </a:cubicBezTo>
                <a:cubicBezTo>
                  <a:pt x="11235" y="1736"/>
                  <a:pt x="10856" y="2151"/>
                  <a:pt x="10527" y="2622"/>
                </a:cubicBezTo>
                <a:cubicBezTo>
                  <a:pt x="9920" y="3500"/>
                  <a:pt x="9413" y="4537"/>
                  <a:pt x="9228" y="5599"/>
                </a:cubicBezTo>
                <a:cubicBezTo>
                  <a:pt x="9192" y="5579"/>
                  <a:pt x="9163" y="5565"/>
                  <a:pt x="9127" y="5550"/>
                </a:cubicBezTo>
                <a:cubicBezTo>
                  <a:pt x="9505" y="4643"/>
                  <a:pt x="9692" y="3658"/>
                  <a:pt x="9778" y="2679"/>
                </a:cubicBezTo>
                <a:cubicBezTo>
                  <a:pt x="9841" y="1822"/>
                  <a:pt x="9941" y="800"/>
                  <a:pt x="9478" y="38"/>
                </a:cubicBezTo>
                <a:cubicBezTo>
                  <a:pt x="9465" y="12"/>
                  <a:pt x="9442" y="0"/>
                  <a:pt x="94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a:off x="3309649" y="4821134"/>
            <a:ext cx="1218453" cy="683985"/>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2"/>
        <p:cNvGrpSpPr/>
        <p:nvPr/>
      </p:nvGrpSpPr>
      <p:grpSpPr>
        <a:xfrm>
          <a:off x="0" y="0"/>
          <a:ext cx="0" cy="0"/>
          <a:chOff x="0" y="0"/>
          <a:chExt cx="0" cy="0"/>
        </a:xfrm>
      </p:grpSpPr>
      <p:sp>
        <p:nvSpPr>
          <p:cNvPr id="53" name="Google Shape;53;p5"/>
          <p:cNvSpPr txBox="1">
            <a:spLocks noGrp="1"/>
          </p:cNvSpPr>
          <p:nvPr>
            <p:ph type="subTitle" idx="1"/>
          </p:nvPr>
        </p:nvSpPr>
        <p:spPr>
          <a:xfrm>
            <a:off x="1049720" y="2737768"/>
            <a:ext cx="3156900" cy="347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2500"/>
              <a:buFont typeface="Bebas Neue"/>
              <a:buNone/>
              <a:defRPr sz="2800" b="1">
                <a:solidFill>
                  <a:schemeClr val="accent5"/>
                </a:solidFill>
                <a:latin typeface="Gaegu"/>
                <a:ea typeface="Gaegu"/>
                <a:cs typeface="Gaegu"/>
                <a:sym typeface="Gaegu"/>
              </a:defRPr>
            </a:lvl1pPr>
            <a:lvl2pPr lvl="1" algn="ctr">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54" name="Google Shape;54;p5"/>
          <p:cNvSpPr txBox="1">
            <a:spLocks noGrp="1"/>
          </p:cNvSpPr>
          <p:nvPr>
            <p:ph type="subTitle" idx="2"/>
          </p:nvPr>
        </p:nvSpPr>
        <p:spPr>
          <a:xfrm>
            <a:off x="1049707" y="3089675"/>
            <a:ext cx="3156900" cy="93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5" name="Google Shape;55;p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56" name="Google Shape;56;p5"/>
          <p:cNvSpPr txBox="1">
            <a:spLocks noGrp="1"/>
          </p:cNvSpPr>
          <p:nvPr>
            <p:ph type="subTitle" idx="3"/>
          </p:nvPr>
        </p:nvSpPr>
        <p:spPr>
          <a:xfrm>
            <a:off x="5030795" y="2737768"/>
            <a:ext cx="3156900" cy="34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Bebas Neue"/>
              <a:buNone/>
              <a:defRPr sz="2800" b="1">
                <a:solidFill>
                  <a:schemeClr val="accent5"/>
                </a:solidFill>
                <a:latin typeface="Gaegu"/>
                <a:ea typeface="Gaegu"/>
                <a:cs typeface="Gaegu"/>
                <a:sym typeface="Gaegu"/>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57" name="Google Shape;57;p5"/>
          <p:cNvSpPr txBox="1">
            <a:spLocks noGrp="1"/>
          </p:cNvSpPr>
          <p:nvPr>
            <p:ph type="subTitle" idx="4"/>
          </p:nvPr>
        </p:nvSpPr>
        <p:spPr>
          <a:xfrm>
            <a:off x="5030802" y="3088025"/>
            <a:ext cx="3156900" cy="93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8" name="Google Shape;58;p5"/>
          <p:cNvSpPr/>
          <p:nvPr/>
        </p:nvSpPr>
        <p:spPr>
          <a:xfrm>
            <a:off x="-955723" y="112561"/>
            <a:ext cx="1555057" cy="1437148"/>
          </a:xfrm>
          <a:custGeom>
            <a:avLst/>
            <a:gdLst/>
            <a:ahLst/>
            <a:cxnLst/>
            <a:rect l="l" t="t" r="r" b="b"/>
            <a:pathLst>
              <a:path w="17475" h="16150" extrusionOk="0">
                <a:moveTo>
                  <a:pt x="9420" y="252"/>
                </a:moveTo>
                <a:cubicBezTo>
                  <a:pt x="9834" y="1030"/>
                  <a:pt x="9706" y="2129"/>
                  <a:pt x="9606" y="2972"/>
                </a:cubicBezTo>
                <a:cubicBezTo>
                  <a:pt x="9498" y="3836"/>
                  <a:pt x="9248" y="4657"/>
                  <a:pt x="8955" y="5479"/>
                </a:cubicBezTo>
                <a:cubicBezTo>
                  <a:pt x="8777" y="5414"/>
                  <a:pt x="8585" y="5378"/>
                  <a:pt x="8391" y="5365"/>
                </a:cubicBezTo>
                <a:cubicBezTo>
                  <a:pt x="8378" y="5272"/>
                  <a:pt x="8434" y="5143"/>
                  <a:pt x="8450" y="5051"/>
                </a:cubicBezTo>
                <a:cubicBezTo>
                  <a:pt x="8470" y="4821"/>
                  <a:pt x="8434" y="4564"/>
                  <a:pt x="8434" y="4329"/>
                </a:cubicBezTo>
                <a:cubicBezTo>
                  <a:pt x="8450" y="3829"/>
                  <a:pt x="8492" y="3322"/>
                  <a:pt x="8578" y="2830"/>
                </a:cubicBezTo>
                <a:cubicBezTo>
                  <a:pt x="8734" y="1930"/>
                  <a:pt x="9041" y="1080"/>
                  <a:pt x="9420" y="252"/>
                </a:cubicBezTo>
                <a:close/>
                <a:moveTo>
                  <a:pt x="6057" y="1206"/>
                </a:moveTo>
                <a:cubicBezTo>
                  <a:pt x="6585" y="1206"/>
                  <a:pt x="7921" y="4948"/>
                  <a:pt x="8107" y="5365"/>
                </a:cubicBezTo>
                <a:lnTo>
                  <a:pt x="8114" y="5371"/>
                </a:lnTo>
                <a:cubicBezTo>
                  <a:pt x="8078" y="5378"/>
                  <a:pt x="8042" y="5378"/>
                  <a:pt x="7999" y="5385"/>
                </a:cubicBezTo>
                <a:cubicBezTo>
                  <a:pt x="7821" y="5414"/>
                  <a:pt x="7642" y="5464"/>
                  <a:pt x="7478" y="5536"/>
                </a:cubicBezTo>
                <a:cubicBezTo>
                  <a:pt x="7171" y="4850"/>
                  <a:pt x="6821" y="4194"/>
                  <a:pt x="6542" y="3493"/>
                </a:cubicBezTo>
                <a:cubicBezTo>
                  <a:pt x="6400" y="3143"/>
                  <a:pt x="6271" y="2780"/>
                  <a:pt x="6170" y="2415"/>
                </a:cubicBezTo>
                <a:cubicBezTo>
                  <a:pt x="6114" y="2223"/>
                  <a:pt x="5814" y="1366"/>
                  <a:pt x="5992" y="1229"/>
                </a:cubicBezTo>
                <a:cubicBezTo>
                  <a:pt x="6012" y="1213"/>
                  <a:pt x="6034" y="1206"/>
                  <a:pt x="6057" y="1206"/>
                </a:cubicBezTo>
                <a:close/>
                <a:moveTo>
                  <a:pt x="12044" y="1288"/>
                </a:moveTo>
                <a:cubicBezTo>
                  <a:pt x="12058" y="1288"/>
                  <a:pt x="12071" y="1290"/>
                  <a:pt x="12083" y="1294"/>
                </a:cubicBezTo>
                <a:cubicBezTo>
                  <a:pt x="12477" y="1443"/>
                  <a:pt x="11348" y="3044"/>
                  <a:pt x="11170" y="3315"/>
                </a:cubicBezTo>
                <a:cubicBezTo>
                  <a:pt x="10626" y="4143"/>
                  <a:pt x="10085" y="4972"/>
                  <a:pt x="9498" y="5764"/>
                </a:cubicBezTo>
                <a:cubicBezTo>
                  <a:pt x="9449" y="5728"/>
                  <a:pt x="9399" y="5700"/>
                  <a:pt x="9349" y="5671"/>
                </a:cubicBezTo>
                <a:cubicBezTo>
                  <a:pt x="9613" y="4794"/>
                  <a:pt x="9913" y="3964"/>
                  <a:pt x="10398" y="3179"/>
                </a:cubicBezTo>
                <a:cubicBezTo>
                  <a:pt x="10642" y="2780"/>
                  <a:pt x="10912" y="2401"/>
                  <a:pt x="11219" y="2052"/>
                </a:cubicBezTo>
                <a:cubicBezTo>
                  <a:pt x="11362" y="1896"/>
                  <a:pt x="11809" y="1288"/>
                  <a:pt x="12044" y="1288"/>
                </a:cubicBezTo>
                <a:close/>
                <a:moveTo>
                  <a:pt x="3121" y="693"/>
                </a:moveTo>
                <a:cubicBezTo>
                  <a:pt x="3263" y="693"/>
                  <a:pt x="3654" y="1090"/>
                  <a:pt x="3757" y="1179"/>
                </a:cubicBezTo>
                <a:cubicBezTo>
                  <a:pt x="3951" y="1366"/>
                  <a:pt x="4136" y="1572"/>
                  <a:pt x="4300" y="1786"/>
                </a:cubicBezTo>
                <a:cubicBezTo>
                  <a:pt x="4621" y="2180"/>
                  <a:pt x="4893" y="2609"/>
                  <a:pt x="5178" y="3022"/>
                </a:cubicBezTo>
                <a:cubicBezTo>
                  <a:pt x="5814" y="3937"/>
                  <a:pt x="6449" y="4857"/>
                  <a:pt x="7056" y="5786"/>
                </a:cubicBezTo>
                <a:cubicBezTo>
                  <a:pt x="6993" y="5843"/>
                  <a:pt x="6928" y="5899"/>
                  <a:pt x="6864" y="5958"/>
                </a:cubicBezTo>
                <a:cubicBezTo>
                  <a:pt x="6213" y="5179"/>
                  <a:pt x="5536" y="4429"/>
                  <a:pt x="4857" y="3671"/>
                </a:cubicBezTo>
                <a:cubicBezTo>
                  <a:pt x="4456" y="3222"/>
                  <a:pt x="4050" y="2787"/>
                  <a:pt x="3694" y="2300"/>
                </a:cubicBezTo>
                <a:cubicBezTo>
                  <a:pt x="3543" y="2094"/>
                  <a:pt x="2607" y="794"/>
                  <a:pt x="3107" y="694"/>
                </a:cubicBezTo>
                <a:cubicBezTo>
                  <a:pt x="3112" y="693"/>
                  <a:pt x="3116" y="693"/>
                  <a:pt x="3121" y="693"/>
                </a:cubicBezTo>
                <a:close/>
                <a:moveTo>
                  <a:pt x="15116" y="1900"/>
                </a:moveTo>
                <a:cubicBezTo>
                  <a:pt x="15120" y="1900"/>
                  <a:pt x="15123" y="1900"/>
                  <a:pt x="15125" y="1901"/>
                </a:cubicBezTo>
                <a:cubicBezTo>
                  <a:pt x="15339" y="1966"/>
                  <a:pt x="15226" y="2165"/>
                  <a:pt x="15177" y="2266"/>
                </a:cubicBezTo>
                <a:cubicBezTo>
                  <a:pt x="15125" y="2358"/>
                  <a:pt x="15012" y="2444"/>
                  <a:pt x="14940" y="2514"/>
                </a:cubicBezTo>
                <a:cubicBezTo>
                  <a:pt x="14733" y="2722"/>
                  <a:pt x="14512" y="2909"/>
                  <a:pt x="14291" y="3094"/>
                </a:cubicBezTo>
                <a:cubicBezTo>
                  <a:pt x="13826" y="3493"/>
                  <a:pt x="13312" y="3822"/>
                  <a:pt x="12791" y="4151"/>
                </a:cubicBezTo>
                <a:cubicBezTo>
                  <a:pt x="11799" y="4778"/>
                  <a:pt x="10798" y="5394"/>
                  <a:pt x="9792" y="6000"/>
                </a:cubicBezTo>
                <a:lnTo>
                  <a:pt x="9778" y="6014"/>
                </a:lnTo>
                <a:cubicBezTo>
                  <a:pt x="9742" y="5971"/>
                  <a:pt x="9699" y="5935"/>
                  <a:pt x="9656" y="5892"/>
                </a:cubicBezTo>
                <a:cubicBezTo>
                  <a:pt x="9684" y="5856"/>
                  <a:pt x="9726" y="5800"/>
                  <a:pt x="9778" y="5728"/>
                </a:cubicBezTo>
                <a:cubicBezTo>
                  <a:pt x="10626" y="5065"/>
                  <a:pt x="11440" y="4365"/>
                  <a:pt x="12270" y="3680"/>
                </a:cubicBezTo>
                <a:cubicBezTo>
                  <a:pt x="12698" y="3322"/>
                  <a:pt x="13127" y="2958"/>
                  <a:pt x="13591" y="2658"/>
                </a:cubicBezTo>
                <a:cubicBezTo>
                  <a:pt x="13862" y="2494"/>
                  <a:pt x="14155" y="2358"/>
                  <a:pt x="14440" y="2223"/>
                </a:cubicBezTo>
                <a:cubicBezTo>
                  <a:pt x="14531" y="2188"/>
                  <a:pt x="15015" y="1900"/>
                  <a:pt x="15116" y="1900"/>
                </a:cubicBezTo>
                <a:close/>
                <a:moveTo>
                  <a:pt x="2646" y="4280"/>
                </a:moveTo>
                <a:cubicBezTo>
                  <a:pt x="2958" y="4280"/>
                  <a:pt x="3362" y="4413"/>
                  <a:pt x="3615" y="4478"/>
                </a:cubicBezTo>
                <a:cubicBezTo>
                  <a:pt x="4036" y="4580"/>
                  <a:pt x="4449" y="4722"/>
                  <a:pt x="4842" y="4907"/>
                </a:cubicBezTo>
                <a:cubicBezTo>
                  <a:pt x="5521" y="5229"/>
                  <a:pt x="6100" y="5728"/>
                  <a:pt x="6763" y="6064"/>
                </a:cubicBezTo>
                <a:cubicBezTo>
                  <a:pt x="6657" y="6185"/>
                  <a:pt x="6564" y="6314"/>
                  <a:pt x="6492" y="6449"/>
                </a:cubicBezTo>
                <a:lnTo>
                  <a:pt x="6485" y="6443"/>
                </a:lnTo>
                <a:cubicBezTo>
                  <a:pt x="5764" y="6156"/>
                  <a:pt x="5022" y="5978"/>
                  <a:pt x="4285" y="5743"/>
                </a:cubicBezTo>
                <a:cubicBezTo>
                  <a:pt x="3865" y="5615"/>
                  <a:pt x="3450" y="5457"/>
                  <a:pt x="3071" y="5243"/>
                </a:cubicBezTo>
                <a:cubicBezTo>
                  <a:pt x="2900" y="5143"/>
                  <a:pt x="1894" y="4528"/>
                  <a:pt x="2393" y="4322"/>
                </a:cubicBezTo>
                <a:cubicBezTo>
                  <a:pt x="2464" y="4293"/>
                  <a:pt x="2551" y="4280"/>
                  <a:pt x="2646" y="4280"/>
                </a:cubicBezTo>
                <a:close/>
                <a:moveTo>
                  <a:pt x="14495" y="4785"/>
                </a:moveTo>
                <a:cubicBezTo>
                  <a:pt x="14724" y="4785"/>
                  <a:pt x="14878" y="4855"/>
                  <a:pt x="14512" y="5257"/>
                </a:cubicBezTo>
                <a:cubicBezTo>
                  <a:pt x="14376" y="5407"/>
                  <a:pt x="14126" y="5457"/>
                  <a:pt x="13941" y="5529"/>
                </a:cubicBezTo>
                <a:cubicBezTo>
                  <a:pt x="13512" y="5678"/>
                  <a:pt x="13062" y="5800"/>
                  <a:pt x="12626" y="5935"/>
                </a:cubicBezTo>
                <a:cubicBezTo>
                  <a:pt x="11826" y="6192"/>
                  <a:pt x="11012" y="6429"/>
                  <a:pt x="10220" y="6700"/>
                </a:cubicBezTo>
                <a:cubicBezTo>
                  <a:pt x="10155" y="6551"/>
                  <a:pt x="10078" y="6407"/>
                  <a:pt x="9984" y="6271"/>
                </a:cubicBezTo>
                <a:cubicBezTo>
                  <a:pt x="10678" y="6007"/>
                  <a:pt x="11370" y="5743"/>
                  <a:pt x="12062" y="5479"/>
                </a:cubicBezTo>
                <a:cubicBezTo>
                  <a:pt x="12748" y="5222"/>
                  <a:pt x="13490" y="4844"/>
                  <a:pt x="14234" y="4801"/>
                </a:cubicBezTo>
                <a:cubicBezTo>
                  <a:pt x="14316" y="4795"/>
                  <a:pt x="14411" y="4785"/>
                  <a:pt x="14495" y="4785"/>
                </a:cubicBezTo>
                <a:close/>
                <a:moveTo>
                  <a:pt x="9742" y="6208"/>
                </a:moveTo>
                <a:lnTo>
                  <a:pt x="9742" y="6208"/>
                </a:lnTo>
                <a:cubicBezTo>
                  <a:pt x="9785" y="6251"/>
                  <a:pt x="9821" y="6300"/>
                  <a:pt x="9855" y="6350"/>
                </a:cubicBezTo>
                <a:cubicBezTo>
                  <a:pt x="9949" y="6479"/>
                  <a:pt x="10020" y="6621"/>
                  <a:pt x="10078" y="6772"/>
                </a:cubicBezTo>
                <a:cubicBezTo>
                  <a:pt x="10069" y="6778"/>
                  <a:pt x="10069" y="6785"/>
                  <a:pt x="10062" y="6792"/>
                </a:cubicBezTo>
                <a:cubicBezTo>
                  <a:pt x="9992" y="6585"/>
                  <a:pt x="9884" y="6386"/>
                  <a:pt x="9742" y="6208"/>
                </a:cubicBezTo>
                <a:close/>
                <a:moveTo>
                  <a:pt x="10112" y="6943"/>
                </a:moveTo>
                <a:cubicBezTo>
                  <a:pt x="10112" y="6943"/>
                  <a:pt x="10121" y="6950"/>
                  <a:pt x="10127" y="6950"/>
                </a:cubicBezTo>
                <a:cubicBezTo>
                  <a:pt x="10155" y="7056"/>
                  <a:pt x="10170" y="7164"/>
                  <a:pt x="10177" y="7270"/>
                </a:cubicBezTo>
                <a:cubicBezTo>
                  <a:pt x="10163" y="7157"/>
                  <a:pt x="10141" y="7049"/>
                  <a:pt x="10112" y="6943"/>
                </a:cubicBezTo>
                <a:close/>
                <a:moveTo>
                  <a:pt x="3949" y="6592"/>
                </a:moveTo>
                <a:cubicBezTo>
                  <a:pt x="4754" y="6592"/>
                  <a:pt x="5545" y="6700"/>
                  <a:pt x="6350" y="6729"/>
                </a:cubicBezTo>
                <a:cubicBezTo>
                  <a:pt x="6271" y="6936"/>
                  <a:pt x="6222" y="7150"/>
                  <a:pt x="6199" y="7371"/>
                </a:cubicBezTo>
                <a:cubicBezTo>
                  <a:pt x="6050" y="7357"/>
                  <a:pt x="5902" y="7351"/>
                  <a:pt x="5754" y="7351"/>
                </a:cubicBezTo>
                <a:cubicBezTo>
                  <a:pt x="5020" y="7351"/>
                  <a:pt x="4305" y="7514"/>
                  <a:pt x="3586" y="7692"/>
                </a:cubicBezTo>
                <a:cubicBezTo>
                  <a:pt x="3008" y="7836"/>
                  <a:pt x="2422" y="7985"/>
                  <a:pt x="1829" y="8028"/>
                </a:cubicBezTo>
                <a:cubicBezTo>
                  <a:pt x="1741" y="8035"/>
                  <a:pt x="1654" y="8037"/>
                  <a:pt x="1567" y="8037"/>
                </a:cubicBezTo>
                <a:cubicBezTo>
                  <a:pt x="1422" y="8037"/>
                  <a:pt x="1278" y="8031"/>
                  <a:pt x="1136" y="8031"/>
                </a:cubicBezTo>
                <a:cubicBezTo>
                  <a:pt x="1076" y="8031"/>
                  <a:pt x="1017" y="8032"/>
                  <a:pt x="958" y="8035"/>
                </a:cubicBezTo>
                <a:cubicBezTo>
                  <a:pt x="878" y="8041"/>
                  <a:pt x="758" y="8080"/>
                  <a:pt x="672" y="8080"/>
                </a:cubicBezTo>
                <a:cubicBezTo>
                  <a:pt x="659" y="8080"/>
                  <a:pt x="647" y="8080"/>
                  <a:pt x="636" y="8078"/>
                </a:cubicBezTo>
                <a:cubicBezTo>
                  <a:pt x="523" y="7999"/>
                  <a:pt x="401" y="7929"/>
                  <a:pt x="286" y="7857"/>
                </a:cubicBezTo>
                <a:cubicBezTo>
                  <a:pt x="336" y="7771"/>
                  <a:pt x="401" y="7707"/>
                  <a:pt x="480" y="7656"/>
                </a:cubicBezTo>
                <a:cubicBezTo>
                  <a:pt x="780" y="7428"/>
                  <a:pt x="1193" y="7329"/>
                  <a:pt x="1529" y="7150"/>
                </a:cubicBezTo>
                <a:cubicBezTo>
                  <a:pt x="2115" y="6842"/>
                  <a:pt x="2693" y="6664"/>
                  <a:pt x="3358" y="6614"/>
                </a:cubicBezTo>
                <a:cubicBezTo>
                  <a:pt x="3556" y="6599"/>
                  <a:pt x="3753" y="6592"/>
                  <a:pt x="3949" y="6592"/>
                </a:cubicBezTo>
                <a:close/>
                <a:moveTo>
                  <a:pt x="12921" y="6910"/>
                </a:moveTo>
                <a:cubicBezTo>
                  <a:pt x="14281" y="6910"/>
                  <a:pt x="15630" y="7048"/>
                  <a:pt x="16882" y="7656"/>
                </a:cubicBezTo>
                <a:cubicBezTo>
                  <a:pt x="16961" y="7692"/>
                  <a:pt x="17096" y="7742"/>
                  <a:pt x="17154" y="7814"/>
                </a:cubicBezTo>
                <a:cubicBezTo>
                  <a:pt x="17160" y="8241"/>
                  <a:pt x="17051" y="8455"/>
                  <a:pt x="16828" y="8455"/>
                </a:cubicBezTo>
                <a:cubicBezTo>
                  <a:pt x="16790" y="8455"/>
                  <a:pt x="16749" y="8448"/>
                  <a:pt x="16704" y="8436"/>
                </a:cubicBezTo>
                <a:cubicBezTo>
                  <a:pt x="16625" y="8436"/>
                  <a:pt x="16555" y="8420"/>
                  <a:pt x="16489" y="8400"/>
                </a:cubicBezTo>
                <a:cubicBezTo>
                  <a:pt x="16255" y="8342"/>
                  <a:pt x="16054" y="8271"/>
                  <a:pt x="15819" y="8249"/>
                </a:cubicBezTo>
                <a:cubicBezTo>
                  <a:pt x="15247" y="8206"/>
                  <a:pt x="14690" y="8186"/>
                  <a:pt x="14119" y="8084"/>
                </a:cubicBezTo>
                <a:cubicBezTo>
                  <a:pt x="12877" y="7863"/>
                  <a:pt x="11627" y="7622"/>
                  <a:pt x="10385" y="7365"/>
                </a:cubicBezTo>
                <a:lnTo>
                  <a:pt x="10349" y="7365"/>
                </a:lnTo>
                <a:cubicBezTo>
                  <a:pt x="10349" y="7236"/>
                  <a:pt x="10335" y="7114"/>
                  <a:pt x="10306" y="6993"/>
                </a:cubicBezTo>
                <a:cubicBezTo>
                  <a:pt x="11167" y="6967"/>
                  <a:pt x="12046" y="6910"/>
                  <a:pt x="12921" y="6910"/>
                </a:cubicBezTo>
                <a:close/>
                <a:moveTo>
                  <a:pt x="7241" y="9449"/>
                </a:moveTo>
                <a:cubicBezTo>
                  <a:pt x="7241" y="9449"/>
                  <a:pt x="7250" y="9456"/>
                  <a:pt x="7257" y="9456"/>
                </a:cubicBezTo>
                <a:cubicBezTo>
                  <a:pt x="7250" y="9464"/>
                  <a:pt x="7241" y="9471"/>
                  <a:pt x="7241" y="9478"/>
                </a:cubicBezTo>
                <a:lnTo>
                  <a:pt x="7241" y="9449"/>
                </a:lnTo>
                <a:close/>
                <a:moveTo>
                  <a:pt x="8374" y="5580"/>
                </a:moveTo>
                <a:cubicBezTo>
                  <a:pt x="8721" y="5580"/>
                  <a:pt x="9068" y="5677"/>
                  <a:pt x="9370" y="5872"/>
                </a:cubicBezTo>
                <a:cubicBezTo>
                  <a:pt x="10405" y="6736"/>
                  <a:pt x="10306" y="8492"/>
                  <a:pt x="9248" y="9277"/>
                </a:cubicBezTo>
                <a:cubicBezTo>
                  <a:pt x="9228" y="9284"/>
                  <a:pt x="9205" y="9300"/>
                  <a:pt x="9192" y="9313"/>
                </a:cubicBezTo>
                <a:cubicBezTo>
                  <a:pt x="9049" y="9413"/>
                  <a:pt x="8892" y="9498"/>
                  <a:pt x="8714" y="9557"/>
                </a:cubicBezTo>
                <a:cubicBezTo>
                  <a:pt x="8539" y="9616"/>
                  <a:pt x="8370" y="9643"/>
                  <a:pt x="8207" y="9643"/>
                </a:cubicBezTo>
                <a:cubicBezTo>
                  <a:pt x="7842" y="9643"/>
                  <a:pt x="7511" y="9507"/>
                  <a:pt x="7234" y="9284"/>
                </a:cubicBezTo>
                <a:lnTo>
                  <a:pt x="7234" y="9270"/>
                </a:lnTo>
                <a:cubicBezTo>
                  <a:pt x="7230" y="9246"/>
                  <a:pt x="7215" y="9235"/>
                  <a:pt x="7199" y="9235"/>
                </a:cubicBezTo>
                <a:cubicBezTo>
                  <a:pt x="7192" y="9235"/>
                  <a:pt x="7184" y="9237"/>
                  <a:pt x="7178" y="9241"/>
                </a:cubicBezTo>
                <a:cubicBezTo>
                  <a:pt x="6492" y="8650"/>
                  <a:pt x="6163" y="7527"/>
                  <a:pt x="6556" y="6713"/>
                </a:cubicBezTo>
                <a:cubicBezTo>
                  <a:pt x="6864" y="6071"/>
                  <a:pt x="7464" y="5678"/>
                  <a:pt x="8107" y="5592"/>
                </a:cubicBezTo>
                <a:lnTo>
                  <a:pt x="8107" y="5592"/>
                </a:lnTo>
                <a:cubicBezTo>
                  <a:pt x="8091" y="5615"/>
                  <a:pt x="8085" y="5642"/>
                  <a:pt x="8091" y="5678"/>
                </a:cubicBezTo>
                <a:cubicBezTo>
                  <a:pt x="8101" y="5717"/>
                  <a:pt x="8134" y="5735"/>
                  <a:pt x="8168" y="5735"/>
                </a:cubicBezTo>
                <a:cubicBezTo>
                  <a:pt x="8216" y="5735"/>
                  <a:pt x="8267" y="5701"/>
                  <a:pt x="8263" y="5642"/>
                </a:cubicBezTo>
                <a:cubicBezTo>
                  <a:pt x="8263" y="5615"/>
                  <a:pt x="8249" y="5599"/>
                  <a:pt x="8235" y="5586"/>
                </a:cubicBezTo>
                <a:cubicBezTo>
                  <a:pt x="8282" y="5582"/>
                  <a:pt x="8328" y="5580"/>
                  <a:pt x="8374" y="5580"/>
                </a:cubicBezTo>
                <a:close/>
                <a:moveTo>
                  <a:pt x="6213" y="7836"/>
                </a:moveTo>
                <a:cubicBezTo>
                  <a:pt x="6228" y="7929"/>
                  <a:pt x="6242" y="8021"/>
                  <a:pt x="6271" y="8107"/>
                </a:cubicBezTo>
                <a:cubicBezTo>
                  <a:pt x="6307" y="8242"/>
                  <a:pt x="6357" y="8364"/>
                  <a:pt x="6413" y="8492"/>
                </a:cubicBezTo>
                <a:cubicBezTo>
                  <a:pt x="5493" y="8864"/>
                  <a:pt x="4578" y="9250"/>
                  <a:pt x="3642" y="9584"/>
                </a:cubicBezTo>
                <a:cubicBezTo>
                  <a:pt x="3157" y="9764"/>
                  <a:pt x="2672" y="9927"/>
                  <a:pt x="2185" y="10091"/>
                </a:cubicBezTo>
                <a:cubicBezTo>
                  <a:pt x="1944" y="10170"/>
                  <a:pt x="1700" y="10249"/>
                  <a:pt x="1457" y="10328"/>
                </a:cubicBezTo>
                <a:cubicBezTo>
                  <a:pt x="1328" y="10371"/>
                  <a:pt x="1208" y="10407"/>
                  <a:pt x="1087" y="10441"/>
                </a:cubicBezTo>
                <a:cubicBezTo>
                  <a:pt x="1017" y="10478"/>
                  <a:pt x="962" y="10497"/>
                  <a:pt x="919" y="10497"/>
                </a:cubicBezTo>
                <a:cubicBezTo>
                  <a:pt x="829" y="10497"/>
                  <a:pt x="796" y="10416"/>
                  <a:pt x="814" y="10256"/>
                </a:cubicBezTo>
                <a:cubicBezTo>
                  <a:pt x="751" y="9913"/>
                  <a:pt x="1001" y="9785"/>
                  <a:pt x="1279" y="9577"/>
                </a:cubicBezTo>
                <a:cubicBezTo>
                  <a:pt x="1472" y="9442"/>
                  <a:pt x="1680" y="9327"/>
                  <a:pt x="1885" y="9214"/>
                </a:cubicBezTo>
                <a:cubicBezTo>
                  <a:pt x="2357" y="8964"/>
                  <a:pt x="2837" y="8743"/>
                  <a:pt x="3335" y="8556"/>
                </a:cubicBezTo>
                <a:cubicBezTo>
                  <a:pt x="4257" y="8206"/>
                  <a:pt x="5227" y="7942"/>
                  <a:pt x="6213" y="7836"/>
                </a:cubicBezTo>
                <a:close/>
                <a:moveTo>
                  <a:pt x="10241" y="8107"/>
                </a:moveTo>
                <a:cubicBezTo>
                  <a:pt x="11170" y="8479"/>
                  <a:pt x="12098" y="8842"/>
                  <a:pt x="12969" y="9327"/>
                </a:cubicBezTo>
                <a:cubicBezTo>
                  <a:pt x="13454" y="9600"/>
                  <a:pt x="13925" y="9899"/>
                  <a:pt x="14354" y="10249"/>
                </a:cubicBezTo>
                <a:cubicBezTo>
                  <a:pt x="14548" y="10407"/>
                  <a:pt x="14733" y="10570"/>
                  <a:pt x="14911" y="10750"/>
                </a:cubicBezTo>
                <a:cubicBezTo>
                  <a:pt x="15048" y="10892"/>
                  <a:pt x="15483" y="11241"/>
                  <a:pt x="15497" y="11435"/>
                </a:cubicBezTo>
                <a:cubicBezTo>
                  <a:pt x="15504" y="11627"/>
                  <a:pt x="15262" y="11677"/>
                  <a:pt x="15141" y="11677"/>
                </a:cubicBezTo>
                <a:cubicBezTo>
                  <a:pt x="15134" y="11677"/>
                  <a:pt x="15127" y="11678"/>
                  <a:pt x="15120" y="11678"/>
                </a:cubicBezTo>
                <a:cubicBezTo>
                  <a:pt x="15031" y="11678"/>
                  <a:pt x="14927" y="11639"/>
                  <a:pt x="14848" y="11620"/>
                </a:cubicBezTo>
                <a:cubicBezTo>
                  <a:pt x="14584" y="11555"/>
                  <a:pt x="14326" y="11456"/>
                  <a:pt x="14083" y="11341"/>
                </a:cubicBezTo>
                <a:cubicBezTo>
                  <a:pt x="13619" y="11113"/>
                  <a:pt x="13197" y="10820"/>
                  <a:pt x="12791" y="10513"/>
                </a:cubicBezTo>
                <a:cubicBezTo>
                  <a:pt x="11891" y="9841"/>
                  <a:pt x="11005" y="9128"/>
                  <a:pt x="10121" y="8427"/>
                </a:cubicBezTo>
                <a:cubicBezTo>
                  <a:pt x="10170" y="8328"/>
                  <a:pt x="10206" y="8222"/>
                  <a:pt x="10241" y="8107"/>
                </a:cubicBezTo>
                <a:close/>
                <a:moveTo>
                  <a:pt x="6628" y="8849"/>
                </a:moveTo>
                <a:cubicBezTo>
                  <a:pt x="6671" y="8907"/>
                  <a:pt x="6713" y="8964"/>
                  <a:pt x="6763" y="9020"/>
                </a:cubicBezTo>
                <a:cubicBezTo>
                  <a:pt x="5956" y="9735"/>
                  <a:pt x="5193" y="10484"/>
                  <a:pt x="4413" y="11221"/>
                </a:cubicBezTo>
                <a:cubicBezTo>
                  <a:pt x="3978" y="11634"/>
                  <a:pt x="3556" y="12056"/>
                  <a:pt x="3085" y="12421"/>
                </a:cubicBezTo>
                <a:cubicBezTo>
                  <a:pt x="2886" y="12577"/>
                  <a:pt x="2679" y="12721"/>
                  <a:pt x="2458" y="12849"/>
                </a:cubicBezTo>
                <a:cubicBezTo>
                  <a:pt x="2352" y="12911"/>
                  <a:pt x="1961" y="13146"/>
                  <a:pt x="1743" y="13146"/>
                </a:cubicBezTo>
                <a:cubicBezTo>
                  <a:pt x="1638" y="13146"/>
                  <a:pt x="1573" y="13091"/>
                  <a:pt x="1601" y="12935"/>
                </a:cubicBezTo>
                <a:cubicBezTo>
                  <a:pt x="1680" y="12527"/>
                  <a:pt x="2329" y="12020"/>
                  <a:pt x="2629" y="11769"/>
                </a:cubicBezTo>
                <a:cubicBezTo>
                  <a:pt x="3035" y="11427"/>
                  <a:pt x="3471" y="11113"/>
                  <a:pt x="3899" y="10799"/>
                </a:cubicBezTo>
                <a:cubicBezTo>
                  <a:pt x="4799" y="10141"/>
                  <a:pt x="5714" y="9492"/>
                  <a:pt x="6628" y="8849"/>
                </a:cubicBezTo>
                <a:close/>
                <a:moveTo>
                  <a:pt x="9555" y="9214"/>
                </a:moveTo>
                <a:cubicBezTo>
                  <a:pt x="10283" y="9978"/>
                  <a:pt x="11048" y="10714"/>
                  <a:pt x="11799" y="11449"/>
                </a:cubicBezTo>
                <a:cubicBezTo>
                  <a:pt x="12227" y="11870"/>
                  <a:pt x="12662" y="12283"/>
                  <a:pt x="13048" y="12741"/>
                </a:cubicBezTo>
                <a:cubicBezTo>
                  <a:pt x="13206" y="12935"/>
                  <a:pt x="13362" y="13134"/>
                  <a:pt x="13490" y="13348"/>
                </a:cubicBezTo>
                <a:cubicBezTo>
                  <a:pt x="13614" y="13535"/>
                  <a:pt x="14046" y="14207"/>
                  <a:pt x="13655" y="14207"/>
                </a:cubicBezTo>
                <a:cubicBezTo>
                  <a:pt x="13642" y="14207"/>
                  <a:pt x="13627" y="14206"/>
                  <a:pt x="13612" y="14205"/>
                </a:cubicBezTo>
                <a:cubicBezTo>
                  <a:pt x="13391" y="14184"/>
                  <a:pt x="13104" y="13884"/>
                  <a:pt x="12940" y="13749"/>
                </a:cubicBezTo>
                <a:cubicBezTo>
                  <a:pt x="12777" y="13598"/>
                  <a:pt x="12613" y="13440"/>
                  <a:pt x="12462" y="13278"/>
                </a:cubicBezTo>
                <a:cubicBezTo>
                  <a:pt x="12083" y="12870"/>
                  <a:pt x="11749" y="12421"/>
                  <a:pt x="11406" y="11984"/>
                </a:cubicBezTo>
                <a:cubicBezTo>
                  <a:pt x="10727" y="11120"/>
                  <a:pt x="10055" y="10249"/>
                  <a:pt x="9399" y="9370"/>
                </a:cubicBezTo>
                <a:lnTo>
                  <a:pt x="9492" y="9277"/>
                </a:lnTo>
                <a:cubicBezTo>
                  <a:pt x="9521" y="9257"/>
                  <a:pt x="9534" y="9234"/>
                  <a:pt x="9555" y="9214"/>
                </a:cubicBezTo>
                <a:close/>
                <a:moveTo>
                  <a:pt x="6921" y="9185"/>
                </a:moveTo>
                <a:cubicBezTo>
                  <a:pt x="6993" y="9264"/>
                  <a:pt x="7078" y="9336"/>
                  <a:pt x="7164" y="9392"/>
                </a:cubicBezTo>
                <a:cubicBezTo>
                  <a:pt x="7149" y="10292"/>
                  <a:pt x="6813" y="11149"/>
                  <a:pt x="6542" y="11992"/>
                </a:cubicBezTo>
                <a:cubicBezTo>
                  <a:pt x="6400" y="12463"/>
                  <a:pt x="6292" y="12935"/>
                  <a:pt x="6213" y="13420"/>
                </a:cubicBezTo>
                <a:cubicBezTo>
                  <a:pt x="6150" y="13877"/>
                  <a:pt x="6114" y="14448"/>
                  <a:pt x="5922" y="14870"/>
                </a:cubicBezTo>
                <a:cubicBezTo>
                  <a:pt x="5899" y="14991"/>
                  <a:pt x="5827" y="15084"/>
                  <a:pt x="5721" y="15147"/>
                </a:cubicBezTo>
                <a:cubicBezTo>
                  <a:pt x="5670" y="15251"/>
                  <a:pt x="5613" y="15302"/>
                  <a:pt x="5549" y="15302"/>
                </a:cubicBezTo>
                <a:cubicBezTo>
                  <a:pt x="5489" y="15302"/>
                  <a:pt x="5422" y="15256"/>
                  <a:pt x="5349" y="15163"/>
                </a:cubicBezTo>
                <a:cubicBezTo>
                  <a:pt x="5121" y="15012"/>
                  <a:pt x="5099" y="14976"/>
                  <a:pt x="5092" y="14719"/>
                </a:cubicBezTo>
                <a:cubicBezTo>
                  <a:pt x="5085" y="14484"/>
                  <a:pt x="5142" y="14241"/>
                  <a:pt x="5185" y="14013"/>
                </a:cubicBezTo>
                <a:cubicBezTo>
                  <a:pt x="5299" y="13483"/>
                  <a:pt x="5442" y="12962"/>
                  <a:pt x="5606" y="12455"/>
                </a:cubicBezTo>
                <a:cubicBezTo>
                  <a:pt x="5964" y="11334"/>
                  <a:pt x="6427" y="10256"/>
                  <a:pt x="6921" y="9185"/>
                </a:cubicBezTo>
                <a:close/>
                <a:moveTo>
                  <a:pt x="8878" y="9721"/>
                </a:moveTo>
                <a:cubicBezTo>
                  <a:pt x="8885" y="9721"/>
                  <a:pt x="8885" y="9728"/>
                  <a:pt x="8885" y="9728"/>
                </a:cubicBezTo>
                <a:cubicBezTo>
                  <a:pt x="9478" y="10691"/>
                  <a:pt x="10020" y="11706"/>
                  <a:pt x="10506" y="12727"/>
                </a:cubicBezTo>
                <a:cubicBezTo>
                  <a:pt x="10755" y="13248"/>
                  <a:pt x="10978" y="13769"/>
                  <a:pt x="11206" y="14297"/>
                </a:cubicBezTo>
                <a:cubicBezTo>
                  <a:pt x="11277" y="14461"/>
                  <a:pt x="11884" y="15758"/>
                  <a:pt x="11448" y="15758"/>
                </a:cubicBezTo>
                <a:cubicBezTo>
                  <a:pt x="11406" y="15758"/>
                  <a:pt x="11354" y="15746"/>
                  <a:pt x="11291" y="15720"/>
                </a:cubicBezTo>
                <a:cubicBezTo>
                  <a:pt x="11163" y="15662"/>
                  <a:pt x="10962" y="15391"/>
                  <a:pt x="10849" y="15283"/>
                </a:cubicBezTo>
                <a:cubicBezTo>
                  <a:pt x="10619" y="15069"/>
                  <a:pt x="10455" y="14827"/>
                  <a:pt x="10299" y="14563"/>
                </a:cubicBezTo>
                <a:cubicBezTo>
                  <a:pt x="10006" y="14049"/>
                  <a:pt x="9735" y="13519"/>
                  <a:pt x="9492" y="12978"/>
                </a:cubicBezTo>
                <a:cubicBezTo>
                  <a:pt x="9034" y="11963"/>
                  <a:pt x="8684" y="10899"/>
                  <a:pt x="8407" y="9821"/>
                </a:cubicBezTo>
                <a:lnTo>
                  <a:pt x="8407" y="9821"/>
                </a:lnTo>
                <a:cubicBezTo>
                  <a:pt x="8418" y="9821"/>
                  <a:pt x="8430" y="9821"/>
                  <a:pt x="8441" y="9821"/>
                </a:cubicBezTo>
                <a:cubicBezTo>
                  <a:pt x="8593" y="9821"/>
                  <a:pt x="8744" y="9780"/>
                  <a:pt x="8878" y="9721"/>
                </a:cubicBezTo>
                <a:close/>
                <a:moveTo>
                  <a:pt x="7442" y="9570"/>
                </a:moveTo>
                <a:cubicBezTo>
                  <a:pt x="7613" y="9656"/>
                  <a:pt x="7791" y="9721"/>
                  <a:pt x="7978" y="9756"/>
                </a:cubicBezTo>
                <a:cubicBezTo>
                  <a:pt x="8071" y="10777"/>
                  <a:pt x="8242" y="11785"/>
                  <a:pt x="8306" y="12813"/>
                </a:cubicBezTo>
                <a:cubicBezTo>
                  <a:pt x="8342" y="13320"/>
                  <a:pt x="8364" y="13819"/>
                  <a:pt x="8371" y="14326"/>
                </a:cubicBezTo>
                <a:cubicBezTo>
                  <a:pt x="8377" y="14594"/>
                  <a:pt x="8496" y="15867"/>
                  <a:pt x="8085" y="15867"/>
                </a:cubicBezTo>
                <a:cubicBezTo>
                  <a:pt x="8056" y="15867"/>
                  <a:pt x="8026" y="15861"/>
                  <a:pt x="7992" y="15848"/>
                </a:cubicBezTo>
                <a:cubicBezTo>
                  <a:pt x="7721" y="15740"/>
                  <a:pt x="7606" y="15111"/>
                  <a:pt x="7570" y="14870"/>
                </a:cubicBezTo>
                <a:cubicBezTo>
                  <a:pt x="7534" y="14633"/>
                  <a:pt x="7521" y="14398"/>
                  <a:pt x="7498" y="14162"/>
                </a:cubicBezTo>
                <a:cubicBezTo>
                  <a:pt x="7464" y="13684"/>
                  <a:pt x="7435" y="13212"/>
                  <a:pt x="7413" y="12734"/>
                </a:cubicBezTo>
                <a:cubicBezTo>
                  <a:pt x="7378" y="11692"/>
                  <a:pt x="7336" y="10606"/>
                  <a:pt x="7442" y="9570"/>
                </a:cubicBezTo>
                <a:close/>
                <a:moveTo>
                  <a:pt x="9418" y="0"/>
                </a:moveTo>
                <a:cubicBezTo>
                  <a:pt x="9388" y="0"/>
                  <a:pt x="9357" y="17"/>
                  <a:pt x="9341" y="45"/>
                </a:cubicBezTo>
                <a:cubicBezTo>
                  <a:pt x="8835" y="938"/>
                  <a:pt x="8513" y="1937"/>
                  <a:pt x="8355" y="2951"/>
                </a:cubicBezTo>
                <a:cubicBezTo>
                  <a:pt x="8285" y="3407"/>
                  <a:pt x="8249" y="3872"/>
                  <a:pt x="8256" y="4336"/>
                </a:cubicBezTo>
                <a:cubicBezTo>
                  <a:pt x="8256" y="4622"/>
                  <a:pt x="8278" y="4907"/>
                  <a:pt x="8263" y="5193"/>
                </a:cubicBezTo>
                <a:cubicBezTo>
                  <a:pt x="8263" y="5279"/>
                  <a:pt x="8249" y="5322"/>
                  <a:pt x="8249" y="5365"/>
                </a:cubicBezTo>
                <a:lnTo>
                  <a:pt x="8235" y="5365"/>
                </a:lnTo>
                <a:lnTo>
                  <a:pt x="8235" y="5329"/>
                </a:lnTo>
                <a:cubicBezTo>
                  <a:pt x="7999" y="4357"/>
                  <a:pt x="7593" y="3387"/>
                  <a:pt x="7164" y="2487"/>
                </a:cubicBezTo>
                <a:cubicBezTo>
                  <a:pt x="6955" y="2054"/>
                  <a:pt x="6584" y="985"/>
                  <a:pt x="5983" y="985"/>
                </a:cubicBezTo>
                <a:cubicBezTo>
                  <a:pt x="5967" y="985"/>
                  <a:pt x="5951" y="986"/>
                  <a:pt x="5935" y="987"/>
                </a:cubicBezTo>
                <a:cubicBezTo>
                  <a:pt x="5899" y="994"/>
                  <a:pt x="5863" y="1015"/>
                  <a:pt x="5856" y="1051"/>
                </a:cubicBezTo>
                <a:cubicBezTo>
                  <a:pt x="5735" y="1765"/>
                  <a:pt x="6021" y="2530"/>
                  <a:pt x="6264" y="3186"/>
                </a:cubicBezTo>
                <a:cubicBezTo>
                  <a:pt x="6571" y="4007"/>
                  <a:pt x="6950" y="4821"/>
                  <a:pt x="7378" y="5586"/>
                </a:cubicBezTo>
                <a:cubicBezTo>
                  <a:pt x="7320" y="5615"/>
                  <a:pt x="7264" y="5651"/>
                  <a:pt x="7214" y="5678"/>
                </a:cubicBezTo>
                <a:cubicBezTo>
                  <a:pt x="6449" y="4521"/>
                  <a:pt x="5656" y="3371"/>
                  <a:pt x="4857" y="2237"/>
                </a:cubicBezTo>
                <a:cubicBezTo>
                  <a:pt x="4528" y="1772"/>
                  <a:pt x="4179" y="1315"/>
                  <a:pt x="3743" y="938"/>
                </a:cubicBezTo>
                <a:cubicBezTo>
                  <a:pt x="3604" y="816"/>
                  <a:pt x="3262" y="478"/>
                  <a:pt x="3000" y="478"/>
                </a:cubicBezTo>
                <a:cubicBezTo>
                  <a:pt x="2951" y="478"/>
                  <a:pt x="2905" y="489"/>
                  <a:pt x="2864" y="516"/>
                </a:cubicBezTo>
                <a:cubicBezTo>
                  <a:pt x="2043" y="1066"/>
                  <a:pt x="5056" y="4264"/>
                  <a:pt x="6335" y="5579"/>
                </a:cubicBezTo>
                <a:cubicBezTo>
                  <a:pt x="5699" y="5150"/>
                  <a:pt x="4979" y="4778"/>
                  <a:pt x="4285" y="4544"/>
                </a:cubicBezTo>
                <a:cubicBezTo>
                  <a:pt x="3865" y="4400"/>
                  <a:pt x="3421" y="4300"/>
                  <a:pt x="2972" y="4264"/>
                </a:cubicBezTo>
                <a:cubicBezTo>
                  <a:pt x="2819" y="4249"/>
                  <a:pt x="2582" y="4204"/>
                  <a:pt x="2365" y="4204"/>
                </a:cubicBezTo>
                <a:cubicBezTo>
                  <a:pt x="2195" y="4204"/>
                  <a:pt x="2038" y="4231"/>
                  <a:pt x="1944" y="4322"/>
                </a:cubicBezTo>
                <a:cubicBezTo>
                  <a:pt x="1928" y="4336"/>
                  <a:pt x="1921" y="4372"/>
                  <a:pt x="1928" y="4393"/>
                </a:cubicBezTo>
                <a:cubicBezTo>
                  <a:pt x="2165" y="5035"/>
                  <a:pt x="3085" y="5464"/>
                  <a:pt x="3678" y="5694"/>
                </a:cubicBezTo>
                <a:cubicBezTo>
                  <a:pt x="4578" y="6043"/>
                  <a:pt x="5543" y="6172"/>
                  <a:pt x="6443" y="6521"/>
                </a:cubicBezTo>
                <a:lnTo>
                  <a:pt x="6449" y="6521"/>
                </a:lnTo>
                <a:cubicBezTo>
                  <a:pt x="6436" y="6542"/>
                  <a:pt x="6427" y="6557"/>
                  <a:pt x="6420" y="6578"/>
                </a:cubicBezTo>
                <a:cubicBezTo>
                  <a:pt x="5772" y="6429"/>
                  <a:pt x="5043" y="6353"/>
                  <a:pt x="4325" y="6353"/>
                </a:cubicBezTo>
                <a:cubicBezTo>
                  <a:pt x="3768" y="6353"/>
                  <a:pt x="3217" y="6399"/>
                  <a:pt x="2715" y="6492"/>
                </a:cubicBezTo>
                <a:cubicBezTo>
                  <a:pt x="2014" y="6628"/>
                  <a:pt x="1457" y="7006"/>
                  <a:pt x="801" y="7264"/>
                </a:cubicBezTo>
                <a:cubicBezTo>
                  <a:pt x="543" y="7365"/>
                  <a:pt x="187" y="7507"/>
                  <a:pt x="79" y="7800"/>
                </a:cubicBezTo>
                <a:cubicBezTo>
                  <a:pt x="0" y="8021"/>
                  <a:pt x="122" y="8213"/>
                  <a:pt x="336" y="8285"/>
                </a:cubicBezTo>
                <a:cubicBezTo>
                  <a:pt x="398" y="8305"/>
                  <a:pt x="465" y="8313"/>
                  <a:pt x="533" y="8313"/>
                </a:cubicBezTo>
                <a:cubicBezTo>
                  <a:pt x="732" y="8313"/>
                  <a:pt x="948" y="8249"/>
                  <a:pt x="1130" y="8249"/>
                </a:cubicBezTo>
                <a:cubicBezTo>
                  <a:pt x="1493" y="8242"/>
                  <a:pt x="1851" y="8249"/>
                  <a:pt x="2208" y="8199"/>
                </a:cubicBezTo>
                <a:cubicBezTo>
                  <a:pt x="3460" y="8020"/>
                  <a:pt x="4651" y="7535"/>
                  <a:pt x="5919" y="7535"/>
                </a:cubicBezTo>
                <a:cubicBezTo>
                  <a:pt x="6010" y="7535"/>
                  <a:pt x="6101" y="7538"/>
                  <a:pt x="6192" y="7543"/>
                </a:cubicBezTo>
                <a:lnTo>
                  <a:pt x="6192" y="7635"/>
                </a:lnTo>
                <a:cubicBezTo>
                  <a:pt x="4986" y="7827"/>
                  <a:pt x="3822" y="8120"/>
                  <a:pt x="2693" y="8614"/>
                </a:cubicBezTo>
                <a:cubicBezTo>
                  <a:pt x="2172" y="8842"/>
                  <a:pt x="1637" y="9092"/>
                  <a:pt x="1172" y="9421"/>
                </a:cubicBezTo>
                <a:cubicBezTo>
                  <a:pt x="915" y="9606"/>
                  <a:pt x="358" y="9999"/>
                  <a:pt x="401" y="10378"/>
                </a:cubicBezTo>
                <a:cubicBezTo>
                  <a:pt x="434" y="10616"/>
                  <a:pt x="663" y="10680"/>
                  <a:pt x="870" y="10680"/>
                </a:cubicBezTo>
                <a:cubicBezTo>
                  <a:pt x="893" y="10680"/>
                  <a:pt x="914" y="10679"/>
                  <a:pt x="936" y="10678"/>
                </a:cubicBezTo>
                <a:cubicBezTo>
                  <a:pt x="1486" y="10635"/>
                  <a:pt x="2086" y="10342"/>
                  <a:pt x="2614" y="10163"/>
                </a:cubicBezTo>
                <a:cubicBezTo>
                  <a:pt x="3922" y="9713"/>
                  <a:pt x="5236" y="9221"/>
                  <a:pt x="6492" y="8635"/>
                </a:cubicBezTo>
                <a:cubicBezTo>
                  <a:pt x="6499" y="8657"/>
                  <a:pt x="6513" y="8677"/>
                  <a:pt x="6521" y="8693"/>
                </a:cubicBezTo>
                <a:cubicBezTo>
                  <a:pt x="5356" y="9514"/>
                  <a:pt x="4192" y="10342"/>
                  <a:pt x="3051" y="11205"/>
                </a:cubicBezTo>
                <a:cubicBezTo>
                  <a:pt x="2600" y="11548"/>
                  <a:pt x="2151" y="11913"/>
                  <a:pt x="1793" y="12355"/>
                </a:cubicBezTo>
                <a:cubicBezTo>
                  <a:pt x="1637" y="12549"/>
                  <a:pt x="1215" y="12991"/>
                  <a:pt x="1394" y="13255"/>
                </a:cubicBezTo>
                <a:cubicBezTo>
                  <a:pt x="1455" y="13345"/>
                  <a:pt x="1549" y="13386"/>
                  <a:pt x="1669" y="13386"/>
                </a:cubicBezTo>
                <a:cubicBezTo>
                  <a:pt x="2709" y="13386"/>
                  <a:pt x="5704" y="10288"/>
                  <a:pt x="6614" y="9327"/>
                </a:cubicBezTo>
                <a:lnTo>
                  <a:pt x="6614" y="9327"/>
                </a:lnTo>
                <a:cubicBezTo>
                  <a:pt x="6060" y="10599"/>
                  <a:pt x="3972" y="15506"/>
                  <a:pt x="5477" y="15506"/>
                </a:cubicBezTo>
                <a:cubicBezTo>
                  <a:pt x="5485" y="15506"/>
                  <a:pt x="5492" y="15506"/>
                  <a:pt x="5500" y="15506"/>
                </a:cubicBezTo>
                <a:cubicBezTo>
                  <a:pt x="5879" y="15497"/>
                  <a:pt x="6064" y="15098"/>
                  <a:pt x="6150" y="14784"/>
                </a:cubicBezTo>
                <a:cubicBezTo>
                  <a:pt x="6335" y="14155"/>
                  <a:pt x="6357" y="13483"/>
                  <a:pt x="6492" y="12841"/>
                </a:cubicBezTo>
                <a:cubicBezTo>
                  <a:pt x="6707" y="11792"/>
                  <a:pt x="7178" y="10813"/>
                  <a:pt x="7234" y="9749"/>
                </a:cubicBezTo>
                <a:lnTo>
                  <a:pt x="7234" y="9749"/>
                </a:lnTo>
                <a:cubicBezTo>
                  <a:pt x="7257" y="10984"/>
                  <a:pt x="7185" y="12213"/>
                  <a:pt x="7264" y="13449"/>
                </a:cubicBezTo>
                <a:cubicBezTo>
                  <a:pt x="7300" y="14040"/>
                  <a:pt x="7300" y="14662"/>
                  <a:pt x="7456" y="15233"/>
                </a:cubicBezTo>
                <a:cubicBezTo>
                  <a:pt x="7526" y="15484"/>
                  <a:pt x="7779" y="16150"/>
                  <a:pt x="8137" y="16150"/>
                </a:cubicBezTo>
                <a:cubicBezTo>
                  <a:pt x="8146" y="16150"/>
                  <a:pt x="8154" y="16149"/>
                  <a:pt x="8163" y="16148"/>
                </a:cubicBezTo>
                <a:cubicBezTo>
                  <a:pt x="8842" y="16076"/>
                  <a:pt x="8549" y="14112"/>
                  <a:pt x="8535" y="13756"/>
                </a:cubicBezTo>
                <a:cubicBezTo>
                  <a:pt x="8484" y="12441"/>
                  <a:pt x="8420" y="11049"/>
                  <a:pt x="8091" y="9771"/>
                </a:cubicBezTo>
                <a:lnTo>
                  <a:pt x="8091" y="9771"/>
                </a:lnTo>
                <a:cubicBezTo>
                  <a:pt x="8114" y="9778"/>
                  <a:pt x="8127" y="9778"/>
                  <a:pt x="8141" y="9778"/>
                </a:cubicBezTo>
                <a:cubicBezTo>
                  <a:pt x="8177" y="9785"/>
                  <a:pt x="8206" y="9792"/>
                  <a:pt x="8235" y="9798"/>
                </a:cubicBezTo>
                <a:cubicBezTo>
                  <a:pt x="8549" y="11163"/>
                  <a:pt x="9034" y="12484"/>
                  <a:pt x="9663" y="13740"/>
                </a:cubicBezTo>
                <a:cubicBezTo>
                  <a:pt x="9941" y="14290"/>
                  <a:pt x="10220" y="14926"/>
                  <a:pt x="10678" y="15355"/>
                </a:cubicBezTo>
                <a:cubicBezTo>
                  <a:pt x="10841" y="15512"/>
                  <a:pt x="11171" y="15981"/>
                  <a:pt x="11477" y="15981"/>
                </a:cubicBezTo>
                <a:cubicBezTo>
                  <a:pt x="11530" y="15981"/>
                  <a:pt x="11583" y="15967"/>
                  <a:pt x="11634" y="15934"/>
                </a:cubicBezTo>
                <a:cubicBezTo>
                  <a:pt x="11855" y="15790"/>
                  <a:pt x="11805" y="15427"/>
                  <a:pt x="11756" y="15206"/>
                </a:cubicBezTo>
                <a:cubicBezTo>
                  <a:pt x="11612" y="14584"/>
                  <a:pt x="11235" y="13948"/>
                  <a:pt x="10969" y="13370"/>
                </a:cubicBezTo>
                <a:cubicBezTo>
                  <a:pt x="10385" y="12085"/>
                  <a:pt x="9706" y="10878"/>
                  <a:pt x="8941" y="9692"/>
                </a:cubicBezTo>
                <a:cubicBezTo>
                  <a:pt x="9049" y="9636"/>
                  <a:pt x="9156" y="9564"/>
                  <a:pt x="9248" y="9485"/>
                </a:cubicBezTo>
                <a:cubicBezTo>
                  <a:pt x="10098" y="10606"/>
                  <a:pt x="10948" y="11720"/>
                  <a:pt x="11835" y="12813"/>
                </a:cubicBezTo>
                <a:cubicBezTo>
                  <a:pt x="12191" y="13255"/>
                  <a:pt x="12570" y="13691"/>
                  <a:pt x="13019" y="14033"/>
                </a:cubicBezTo>
                <a:cubicBezTo>
                  <a:pt x="13183" y="14157"/>
                  <a:pt x="13513" y="14455"/>
                  <a:pt x="13773" y="14455"/>
                </a:cubicBezTo>
                <a:cubicBezTo>
                  <a:pt x="13831" y="14455"/>
                  <a:pt x="13886" y="14440"/>
                  <a:pt x="13934" y="14405"/>
                </a:cubicBezTo>
                <a:cubicBezTo>
                  <a:pt x="14854" y="13740"/>
                  <a:pt x="10319" y="9749"/>
                  <a:pt x="9634" y="9135"/>
                </a:cubicBezTo>
                <a:cubicBezTo>
                  <a:pt x="9792" y="8971"/>
                  <a:pt x="9927" y="8785"/>
                  <a:pt x="10035" y="8592"/>
                </a:cubicBezTo>
                <a:cubicBezTo>
                  <a:pt x="11098" y="9428"/>
                  <a:pt x="12134" y="10328"/>
                  <a:pt x="13269" y="11070"/>
                </a:cubicBezTo>
                <a:cubicBezTo>
                  <a:pt x="13720" y="11370"/>
                  <a:pt x="14205" y="11627"/>
                  <a:pt x="14733" y="11769"/>
                </a:cubicBezTo>
                <a:cubicBezTo>
                  <a:pt x="14863" y="11801"/>
                  <a:pt x="15130" y="11882"/>
                  <a:pt x="15356" y="11882"/>
                </a:cubicBezTo>
                <a:cubicBezTo>
                  <a:pt x="15500" y="11882"/>
                  <a:pt x="15627" y="11849"/>
                  <a:pt x="15691" y="11749"/>
                </a:cubicBezTo>
                <a:cubicBezTo>
                  <a:pt x="15854" y="11492"/>
                  <a:pt x="15434" y="11099"/>
                  <a:pt x="15297" y="10942"/>
                </a:cubicBezTo>
                <a:cubicBezTo>
                  <a:pt x="14854" y="10434"/>
                  <a:pt x="14340" y="10006"/>
                  <a:pt x="13783" y="9627"/>
                </a:cubicBezTo>
                <a:cubicBezTo>
                  <a:pt x="12712" y="8914"/>
                  <a:pt x="11492" y="8414"/>
                  <a:pt x="10283" y="7965"/>
                </a:cubicBezTo>
                <a:cubicBezTo>
                  <a:pt x="10319" y="7836"/>
                  <a:pt x="10335" y="7699"/>
                  <a:pt x="10342" y="7563"/>
                </a:cubicBezTo>
                <a:lnTo>
                  <a:pt x="10349" y="7563"/>
                </a:lnTo>
                <a:cubicBezTo>
                  <a:pt x="11905" y="7821"/>
                  <a:pt x="13463" y="8222"/>
                  <a:pt x="15033" y="8350"/>
                </a:cubicBezTo>
                <a:cubicBezTo>
                  <a:pt x="15411" y="8384"/>
                  <a:pt x="15797" y="8342"/>
                  <a:pt x="16169" y="8436"/>
                </a:cubicBezTo>
                <a:cubicBezTo>
                  <a:pt x="16385" y="8488"/>
                  <a:pt x="16596" y="8588"/>
                  <a:pt x="16823" y="8588"/>
                </a:cubicBezTo>
                <a:cubicBezTo>
                  <a:pt x="16873" y="8588"/>
                  <a:pt x="16924" y="8583"/>
                  <a:pt x="16976" y="8571"/>
                </a:cubicBezTo>
                <a:cubicBezTo>
                  <a:pt x="17240" y="8506"/>
                  <a:pt x="17475" y="8278"/>
                  <a:pt x="17411" y="7985"/>
                </a:cubicBezTo>
                <a:cubicBezTo>
                  <a:pt x="17333" y="7635"/>
                  <a:pt x="16890" y="7500"/>
                  <a:pt x="16597" y="7407"/>
                </a:cubicBezTo>
                <a:cubicBezTo>
                  <a:pt x="15982" y="7200"/>
                  <a:pt x="15382" y="6993"/>
                  <a:pt x="14740" y="6893"/>
                </a:cubicBezTo>
                <a:cubicBezTo>
                  <a:pt x="14134" y="6795"/>
                  <a:pt x="13517" y="6754"/>
                  <a:pt x="12897" y="6754"/>
                </a:cubicBezTo>
                <a:cubicBezTo>
                  <a:pt x="12026" y="6754"/>
                  <a:pt x="11150" y="6836"/>
                  <a:pt x="10299" y="6957"/>
                </a:cubicBezTo>
                <a:cubicBezTo>
                  <a:pt x="10292" y="6943"/>
                  <a:pt x="10292" y="6936"/>
                  <a:pt x="10292" y="6928"/>
                </a:cubicBezTo>
                <a:cubicBezTo>
                  <a:pt x="11413" y="6578"/>
                  <a:pt x="12527" y="6179"/>
                  <a:pt x="13648" y="5807"/>
                </a:cubicBezTo>
                <a:cubicBezTo>
                  <a:pt x="13919" y="5714"/>
                  <a:pt x="15375" y="5229"/>
                  <a:pt x="14890" y="4715"/>
                </a:cubicBezTo>
                <a:cubicBezTo>
                  <a:pt x="14813" y="4635"/>
                  <a:pt x="14654" y="4611"/>
                  <a:pt x="14486" y="4611"/>
                </a:cubicBezTo>
                <a:cubicBezTo>
                  <a:pt x="14295" y="4611"/>
                  <a:pt x="14093" y="4642"/>
                  <a:pt x="13991" y="4657"/>
                </a:cubicBezTo>
                <a:cubicBezTo>
                  <a:pt x="13562" y="4722"/>
                  <a:pt x="13147" y="4880"/>
                  <a:pt x="12741" y="5029"/>
                </a:cubicBezTo>
                <a:cubicBezTo>
                  <a:pt x="11799" y="5394"/>
                  <a:pt x="10834" y="5736"/>
                  <a:pt x="9920" y="6185"/>
                </a:cubicBezTo>
                <a:cubicBezTo>
                  <a:pt x="9913" y="6172"/>
                  <a:pt x="9906" y="6165"/>
                  <a:pt x="9898" y="6156"/>
                </a:cubicBezTo>
                <a:cubicBezTo>
                  <a:pt x="11149" y="5394"/>
                  <a:pt x="12419" y="4643"/>
                  <a:pt x="13626" y="3822"/>
                </a:cubicBezTo>
                <a:cubicBezTo>
                  <a:pt x="14162" y="3457"/>
                  <a:pt x="14676" y="3037"/>
                  <a:pt x="15125" y="2573"/>
                </a:cubicBezTo>
                <a:cubicBezTo>
                  <a:pt x="15276" y="2415"/>
                  <a:pt x="15639" y="2108"/>
                  <a:pt x="15497" y="1851"/>
                </a:cubicBezTo>
                <a:cubicBezTo>
                  <a:pt x="15438" y="1747"/>
                  <a:pt x="15346" y="1708"/>
                  <a:pt x="15240" y="1708"/>
                </a:cubicBezTo>
                <a:cubicBezTo>
                  <a:pt x="14975" y="1708"/>
                  <a:pt x="14622" y="1951"/>
                  <a:pt x="14469" y="2022"/>
                </a:cubicBezTo>
                <a:cubicBezTo>
                  <a:pt x="13848" y="2300"/>
                  <a:pt x="13283" y="2629"/>
                  <a:pt x="12748" y="3058"/>
                </a:cubicBezTo>
                <a:cubicBezTo>
                  <a:pt x="11848" y="3772"/>
                  <a:pt x="10962" y="4514"/>
                  <a:pt x="10098" y="5279"/>
                </a:cubicBezTo>
                <a:cubicBezTo>
                  <a:pt x="11027" y="3971"/>
                  <a:pt x="12863" y="1251"/>
                  <a:pt x="12241" y="980"/>
                </a:cubicBezTo>
                <a:cubicBezTo>
                  <a:pt x="12211" y="967"/>
                  <a:pt x="12180" y="961"/>
                  <a:pt x="12150" y="961"/>
                </a:cubicBezTo>
                <a:cubicBezTo>
                  <a:pt x="11950" y="961"/>
                  <a:pt x="11751" y="1218"/>
                  <a:pt x="11634" y="1330"/>
                </a:cubicBezTo>
                <a:cubicBezTo>
                  <a:pt x="11235" y="1736"/>
                  <a:pt x="10856" y="2151"/>
                  <a:pt x="10527" y="2622"/>
                </a:cubicBezTo>
                <a:cubicBezTo>
                  <a:pt x="9920" y="3500"/>
                  <a:pt x="9413" y="4537"/>
                  <a:pt x="9228" y="5599"/>
                </a:cubicBezTo>
                <a:cubicBezTo>
                  <a:pt x="9192" y="5579"/>
                  <a:pt x="9163" y="5565"/>
                  <a:pt x="9127" y="5550"/>
                </a:cubicBezTo>
                <a:cubicBezTo>
                  <a:pt x="9505" y="4643"/>
                  <a:pt x="9692" y="3658"/>
                  <a:pt x="9778" y="2679"/>
                </a:cubicBezTo>
                <a:cubicBezTo>
                  <a:pt x="9841" y="1822"/>
                  <a:pt x="9941" y="800"/>
                  <a:pt x="9478" y="38"/>
                </a:cubicBezTo>
                <a:cubicBezTo>
                  <a:pt x="9465" y="12"/>
                  <a:pt x="9442" y="0"/>
                  <a:pt x="94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758625" y="4446327"/>
            <a:ext cx="1761623" cy="988897"/>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p:nvPr/>
        </p:nvSpPr>
        <p:spPr>
          <a:xfrm flipH="1">
            <a:off x="7573402" y="-412505"/>
            <a:ext cx="1915650" cy="2029822"/>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 name="Google Shape;61;p5"/>
          <p:cNvGrpSpPr/>
          <p:nvPr/>
        </p:nvGrpSpPr>
        <p:grpSpPr>
          <a:xfrm flipH="1">
            <a:off x="7930965" y="3986652"/>
            <a:ext cx="1349322" cy="1178509"/>
            <a:chOff x="4174688" y="2867426"/>
            <a:chExt cx="675133" cy="589667"/>
          </a:xfrm>
        </p:grpSpPr>
        <p:sp>
          <p:nvSpPr>
            <p:cNvPr id="62" name="Google Shape;62;p5"/>
            <p:cNvSpPr/>
            <p:nvPr/>
          </p:nvSpPr>
          <p:spPr>
            <a:xfrm>
              <a:off x="4174688" y="2867426"/>
              <a:ext cx="379395" cy="589667"/>
            </a:xfrm>
            <a:custGeom>
              <a:avLst/>
              <a:gdLst/>
              <a:ahLst/>
              <a:cxnLst/>
              <a:rect l="l" t="t" r="r" b="b"/>
              <a:pathLst>
                <a:path w="19288" h="29978" extrusionOk="0">
                  <a:moveTo>
                    <a:pt x="17185" y="522"/>
                  </a:moveTo>
                  <a:lnTo>
                    <a:pt x="17185" y="522"/>
                  </a:lnTo>
                  <a:cubicBezTo>
                    <a:pt x="17270" y="1656"/>
                    <a:pt x="17200" y="2800"/>
                    <a:pt x="17022" y="3927"/>
                  </a:cubicBezTo>
                  <a:cubicBezTo>
                    <a:pt x="16650" y="6191"/>
                    <a:pt x="15849" y="8370"/>
                    <a:pt x="14871" y="10440"/>
                  </a:cubicBezTo>
                  <a:cubicBezTo>
                    <a:pt x="14194" y="11883"/>
                    <a:pt x="13436" y="13311"/>
                    <a:pt x="12487" y="14605"/>
                  </a:cubicBezTo>
                  <a:cubicBezTo>
                    <a:pt x="12593" y="14411"/>
                    <a:pt x="12694" y="14219"/>
                    <a:pt x="12794" y="14026"/>
                  </a:cubicBezTo>
                  <a:cubicBezTo>
                    <a:pt x="14129" y="11383"/>
                    <a:pt x="15150" y="8591"/>
                    <a:pt x="15951" y="5735"/>
                  </a:cubicBezTo>
                  <a:cubicBezTo>
                    <a:pt x="15951" y="5726"/>
                    <a:pt x="15943" y="5722"/>
                    <a:pt x="15936" y="5722"/>
                  </a:cubicBezTo>
                  <a:cubicBezTo>
                    <a:pt x="15932" y="5722"/>
                    <a:pt x="15928" y="5724"/>
                    <a:pt x="15928" y="5727"/>
                  </a:cubicBezTo>
                  <a:cubicBezTo>
                    <a:pt x="15693" y="6514"/>
                    <a:pt x="15428" y="7292"/>
                    <a:pt x="15150" y="8063"/>
                  </a:cubicBezTo>
                  <a:cubicBezTo>
                    <a:pt x="14657" y="9441"/>
                    <a:pt x="14100" y="10805"/>
                    <a:pt x="13493" y="12140"/>
                  </a:cubicBezTo>
                  <a:cubicBezTo>
                    <a:pt x="13200" y="12797"/>
                    <a:pt x="12879" y="13448"/>
                    <a:pt x="12557" y="14098"/>
                  </a:cubicBezTo>
                  <a:cubicBezTo>
                    <a:pt x="12394" y="14418"/>
                    <a:pt x="12230" y="14740"/>
                    <a:pt x="12036" y="15040"/>
                  </a:cubicBezTo>
                  <a:cubicBezTo>
                    <a:pt x="12000" y="15090"/>
                    <a:pt x="11966" y="15140"/>
                    <a:pt x="11937" y="15189"/>
                  </a:cubicBezTo>
                  <a:cubicBezTo>
                    <a:pt x="12171" y="14733"/>
                    <a:pt x="12379" y="14269"/>
                    <a:pt x="12557" y="13791"/>
                  </a:cubicBezTo>
                  <a:cubicBezTo>
                    <a:pt x="12965" y="12661"/>
                    <a:pt x="13236" y="11498"/>
                    <a:pt x="13529" y="10341"/>
                  </a:cubicBezTo>
                  <a:cubicBezTo>
                    <a:pt x="13829" y="9177"/>
                    <a:pt x="14178" y="8027"/>
                    <a:pt x="14579" y="6892"/>
                  </a:cubicBezTo>
                  <a:cubicBezTo>
                    <a:pt x="15342" y="4728"/>
                    <a:pt x="16278" y="2628"/>
                    <a:pt x="17185" y="522"/>
                  </a:cubicBezTo>
                  <a:close/>
                  <a:moveTo>
                    <a:pt x="6495" y="3129"/>
                  </a:moveTo>
                  <a:lnTo>
                    <a:pt x="6495" y="3129"/>
                  </a:lnTo>
                  <a:cubicBezTo>
                    <a:pt x="7609" y="3499"/>
                    <a:pt x="8523" y="4321"/>
                    <a:pt x="9301" y="5170"/>
                  </a:cubicBezTo>
                  <a:cubicBezTo>
                    <a:pt x="10058" y="5999"/>
                    <a:pt x="10730" y="6920"/>
                    <a:pt x="11116" y="7984"/>
                  </a:cubicBezTo>
                  <a:cubicBezTo>
                    <a:pt x="11486" y="8976"/>
                    <a:pt x="11623" y="10034"/>
                    <a:pt x="11666" y="11091"/>
                  </a:cubicBezTo>
                  <a:cubicBezTo>
                    <a:pt x="11729" y="12519"/>
                    <a:pt x="11644" y="14012"/>
                    <a:pt x="11159" y="15354"/>
                  </a:cubicBezTo>
                  <a:cubicBezTo>
                    <a:pt x="11165" y="15325"/>
                    <a:pt x="11165" y="15297"/>
                    <a:pt x="11172" y="15268"/>
                  </a:cubicBezTo>
                  <a:cubicBezTo>
                    <a:pt x="11237" y="14912"/>
                    <a:pt x="11265" y="14547"/>
                    <a:pt x="11272" y="14190"/>
                  </a:cubicBezTo>
                  <a:cubicBezTo>
                    <a:pt x="11287" y="12776"/>
                    <a:pt x="10922" y="11383"/>
                    <a:pt x="10500" y="10041"/>
                  </a:cubicBezTo>
                  <a:cubicBezTo>
                    <a:pt x="10080" y="8676"/>
                    <a:pt x="9551" y="7348"/>
                    <a:pt x="8766" y="6142"/>
                  </a:cubicBezTo>
                  <a:cubicBezTo>
                    <a:pt x="8764" y="6138"/>
                    <a:pt x="8761" y="6136"/>
                    <a:pt x="8757" y="6136"/>
                  </a:cubicBezTo>
                  <a:cubicBezTo>
                    <a:pt x="8749" y="6136"/>
                    <a:pt x="8739" y="6146"/>
                    <a:pt x="8744" y="6155"/>
                  </a:cubicBezTo>
                  <a:cubicBezTo>
                    <a:pt x="9165" y="6849"/>
                    <a:pt x="9501" y="7585"/>
                    <a:pt x="9801" y="8334"/>
                  </a:cubicBezTo>
                  <a:cubicBezTo>
                    <a:pt x="10302" y="9612"/>
                    <a:pt x="10715" y="10970"/>
                    <a:pt x="10929" y="12325"/>
                  </a:cubicBezTo>
                  <a:cubicBezTo>
                    <a:pt x="11037" y="12997"/>
                    <a:pt x="11087" y="13669"/>
                    <a:pt x="11044" y="14348"/>
                  </a:cubicBezTo>
                  <a:cubicBezTo>
                    <a:pt x="11023" y="14675"/>
                    <a:pt x="10980" y="15004"/>
                    <a:pt x="10915" y="15333"/>
                  </a:cubicBezTo>
                  <a:cubicBezTo>
                    <a:pt x="10908" y="15347"/>
                    <a:pt x="10908" y="15354"/>
                    <a:pt x="10901" y="15367"/>
                  </a:cubicBezTo>
                  <a:cubicBezTo>
                    <a:pt x="10895" y="15110"/>
                    <a:pt x="10859" y="14846"/>
                    <a:pt x="10809" y="14589"/>
                  </a:cubicBezTo>
                  <a:cubicBezTo>
                    <a:pt x="10615" y="13626"/>
                    <a:pt x="10209" y="12711"/>
                    <a:pt x="9858" y="11804"/>
                  </a:cubicBezTo>
                  <a:cubicBezTo>
                    <a:pt x="9472" y="10812"/>
                    <a:pt x="9095" y="9827"/>
                    <a:pt x="8716" y="8834"/>
                  </a:cubicBezTo>
                  <a:cubicBezTo>
                    <a:pt x="8331" y="7849"/>
                    <a:pt x="7952" y="6856"/>
                    <a:pt x="7573" y="5871"/>
                  </a:cubicBezTo>
                  <a:cubicBezTo>
                    <a:pt x="7217" y="4956"/>
                    <a:pt x="6874" y="4035"/>
                    <a:pt x="6495" y="3129"/>
                  </a:cubicBezTo>
                  <a:close/>
                  <a:moveTo>
                    <a:pt x="18749" y="9497"/>
                  </a:moveTo>
                  <a:lnTo>
                    <a:pt x="18749" y="9497"/>
                  </a:lnTo>
                  <a:cubicBezTo>
                    <a:pt x="18564" y="10133"/>
                    <a:pt x="18328" y="10733"/>
                    <a:pt x="17999" y="11312"/>
                  </a:cubicBezTo>
                  <a:cubicBezTo>
                    <a:pt x="16679" y="13669"/>
                    <a:pt x="14422" y="15225"/>
                    <a:pt x="11993" y="16296"/>
                  </a:cubicBezTo>
                  <a:cubicBezTo>
                    <a:pt x="12237" y="16175"/>
                    <a:pt x="12471" y="16046"/>
                    <a:pt x="12694" y="15911"/>
                  </a:cubicBezTo>
                  <a:cubicBezTo>
                    <a:pt x="13186" y="15625"/>
                    <a:pt x="13657" y="15290"/>
                    <a:pt x="14100" y="14925"/>
                  </a:cubicBezTo>
                  <a:cubicBezTo>
                    <a:pt x="14986" y="14197"/>
                    <a:pt x="15779" y="13354"/>
                    <a:pt x="16535" y="12483"/>
                  </a:cubicBezTo>
                  <a:cubicBezTo>
                    <a:pt x="16541" y="12477"/>
                    <a:pt x="16533" y="12467"/>
                    <a:pt x="16522" y="12467"/>
                  </a:cubicBezTo>
                  <a:cubicBezTo>
                    <a:pt x="16520" y="12467"/>
                    <a:pt x="16517" y="12468"/>
                    <a:pt x="16514" y="12469"/>
                  </a:cubicBezTo>
                  <a:cubicBezTo>
                    <a:pt x="15728" y="13304"/>
                    <a:pt x="14900" y="14111"/>
                    <a:pt x="13993" y="14819"/>
                  </a:cubicBezTo>
                  <a:cubicBezTo>
                    <a:pt x="13558" y="15153"/>
                    <a:pt x="13100" y="15475"/>
                    <a:pt x="12622" y="15746"/>
                  </a:cubicBezTo>
                  <a:cubicBezTo>
                    <a:pt x="12401" y="15875"/>
                    <a:pt x="12165" y="15996"/>
                    <a:pt x="11937" y="16104"/>
                  </a:cubicBezTo>
                  <a:cubicBezTo>
                    <a:pt x="12144" y="15940"/>
                    <a:pt x="12351" y="15769"/>
                    <a:pt x="12550" y="15582"/>
                  </a:cubicBezTo>
                  <a:cubicBezTo>
                    <a:pt x="13087" y="15097"/>
                    <a:pt x="13585" y="14569"/>
                    <a:pt x="14108" y="14062"/>
                  </a:cubicBezTo>
                  <a:cubicBezTo>
                    <a:pt x="14672" y="13505"/>
                    <a:pt x="15272" y="12977"/>
                    <a:pt x="15865" y="12440"/>
                  </a:cubicBezTo>
                  <a:cubicBezTo>
                    <a:pt x="16885" y="11520"/>
                    <a:pt x="17899" y="10584"/>
                    <a:pt x="18749" y="9497"/>
                  </a:cubicBezTo>
                  <a:close/>
                  <a:moveTo>
                    <a:pt x="11537" y="16490"/>
                  </a:moveTo>
                  <a:cubicBezTo>
                    <a:pt x="11409" y="16547"/>
                    <a:pt x="11280" y="16596"/>
                    <a:pt x="11152" y="16646"/>
                  </a:cubicBezTo>
                  <a:cubicBezTo>
                    <a:pt x="11194" y="16625"/>
                    <a:pt x="11229" y="16596"/>
                    <a:pt x="11265" y="16576"/>
                  </a:cubicBezTo>
                  <a:cubicBezTo>
                    <a:pt x="11357" y="16554"/>
                    <a:pt x="11452" y="16524"/>
                    <a:pt x="11537" y="16490"/>
                  </a:cubicBezTo>
                  <a:close/>
                  <a:moveTo>
                    <a:pt x="5038" y="9098"/>
                  </a:moveTo>
                  <a:lnTo>
                    <a:pt x="5038" y="9098"/>
                  </a:lnTo>
                  <a:cubicBezTo>
                    <a:pt x="5487" y="9840"/>
                    <a:pt x="5859" y="10620"/>
                    <a:pt x="6159" y="11434"/>
                  </a:cubicBezTo>
                  <a:cubicBezTo>
                    <a:pt x="6788" y="13182"/>
                    <a:pt x="7088" y="15061"/>
                    <a:pt x="7253" y="16903"/>
                  </a:cubicBezTo>
                  <a:cubicBezTo>
                    <a:pt x="7395" y="18560"/>
                    <a:pt x="7381" y="20252"/>
                    <a:pt x="7009" y="21880"/>
                  </a:cubicBezTo>
                  <a:cubicBezTo>
                    <a:pt x="6995" y="21639"/>
                    <a:pt x="6953" y="21395"/>
                    <a:pt x="6930" y="21167"/>
                  </a:cubicBezTo>
                  <a:cubicBezTo>
                    <a:pt x="6894" y="20809"/>
                    <a:pt x="6852" y="20459"/>
                    <a:pt x="6816" y="20103"/>
                  </a:cubicBezTo>
                  <a:cubicBezTo>
                    <a:pt x="6738" y="19417"/>
                    <a:pt x="6660" y="18725"/>
                    <a:pt x="6574" y="18039"/>
                  </a:cubicBezTo>
                  <a:cubicBezTo>
                    <a:pt x="6387" y="16646"/>
                    <a:pt x="6159" y="15261"/>
                    <a:pt x="5909" y="13868"/>
                  </a:cubicBezTo>
                  <a:cubicBezTo>
                    <a:pt x="5909" y="13862"/>
                    <a:pt x="5902" y="13858"/>
                    <a:pt x="5895" y="13858"/>
                  </a:cubicBezTo>
                  <a:cubicBezTo>
                    <a:pt x="5886" y="13858"/>
                    <a:pt x="5877" y="13864"/>
                    <a:pt x="5881" y="13876"/>
                  </a:cubicBezTo>
                  <a:cubicBezTo>
                    <a:pt x="6080" y="15261"/>
                    <a:pt x="6245" y="16653"/>
                    <a:pt x="6409" y="18046"/>
                  </a:cubicBezTo>
                  <a:cubicBezTo>
                    <a:pt x="6488" y="18739"/>
                    <a:pt x="6558" y="19424"/>
                    <a:pt x="6630" y="20110"/>
                  </a:cubicBezTo>
                  <a:cubicBezTo>
                    <a:pt x="6666" y="20466"/>
                    <a:pt x="6696" y="20818"/>
                    <a:pt x="6730" y="21174"/>
                  </a:cubicBezTo>
                  <a:cubicBezTo>
                    <a:pt x="6738" y="21310"/>
                    <a:pt x="6745" y="21452"/>
                    <a:pt x="6752" y="21596"/>
                  </a:cubicBezTo>
                  <a:cubicBezTo>
                    <a:pt x="6488" y="20867"/>
                    <a:pt x="6252" y="20132"/>
                    <a:pt x="6060" y="19375"/>
                  </a:cubicBezTo>
                  <a:cubicBezTo>
                    <a:pt x="5609" y="17611"/>
                    <a:pt x="5352" y="15805"/>
                    <a:pt x="5223" y="13990"/>
                  </a:cubicBezTo>
                  <a:cubicBezTo>
                    <a:pt x="5153" y="13069"/>
                    <a:pt x="5117" y="12154"/>
                    <a:pt x="5102" y="11234"/>
                  </a:cubicBezTo>
                  <a:cubicBezTo>
                    <a:pt x="5088" y="10526"/>
                    <a:pt x="5131" y="9806"/>
                    <a:pt x="5038" y="9098"/>
                  </a:cubicBezTo>
                  <a:close/>
                  <a:moveTo>
                    <a:pt x="18806" y="15654"/>
                  </a:moveTo>
                  <a:lnTo>
                    <a:pt x="18806" y="15654"/>
                  </a:lnTo>
                  <a:cubicBezTo>
                    <a:pt x="18292" y="16411"/>
                    <a:pt x="17714" y="17117"/>
                    <a:pt x="17071" y="17767"/>
                  </a:cubicBezTo>
                  <a:cubicBezTo>
                    <a:pt x="15728" y="19117"/>
                    <a:pt x="14136" y="20218"/>
                    <a:pt x="12394" y="20989"/>
                  </a:cubicBezTo>
                  <a:cubicBezTo>
                    <a:pt x="10922" y="21639"/>
                    <a:pt x="9366" y="22038"/>
                    <a:pt x="7767" y="22216"/>
                  </a:cubicBezTo>
                  <a:cubicBezTo>
                    <a:pt x="7981" y="22137"/>
                    <a:pt x="8187" y="22045"/>
                    <a:pt x="8394" y="21959"/>
                  </a:cubicBezTo>
                  <a:cubicBezTo>
                    <a:pt x="8730" y="21817"/>
                    <a:pt x="9059" y="21675"/>
                    <a:pt x="9395" y="21524"/>
                  </a:cubicBezTo>
                  <a:cubicBezTo>
                    <a:pt x="10566" y="21010"/>
                    <a:pt x="11716" y="20466"/>
                    <a:pt x="12836" y="19853"/>
                  </a:cubicBezTo>
                  <a:cubicBezTo>
                    <a:pt x="13980" y="19224"/>
                    <a:pt x="15051" y="18524"/>
                    <a:pt x="16079" y="17724"/>
                  </a:cubicBezTo>
                  <a:lnTo>
                    <a:pt x="16079" y="17724"/>
                  </a:lnTo>
                  <a:cubicBezTo>
                    <a:pt x="15500" y="18146"/>
                    <a:pt x="14886" y="18531"/>
                    <a:pt x="14264" y="18896"/>
                  </a:cubicBezTo>
                  <a:cubicBezTo>
                    <a:pt x="13143" y="19560"/>
                    <a:pt x="11973" y="20139"/>
                    <a:pt x="10787" y="20667"/>
                  </a:cubicBezTo>
                  <a:cubicBezTo>
                    <a:pt x="10194" y="20931"/>
                    <a:pt x="9594" y="21188"/>
                    <a:pt x="8994" y="21438"/>
                  </a:cubicBezTo>
                  <a:cubicBezTo>
                    <a:pt x="8624" y="21596"/>
                    <a:pt x="8229" y="21738"/>
                    <a:pt x="7852" y="21909"/>
                  </a:cubicBezTo>
                  <a:cubicBezTo>
                    <a:pt x="8444" y="21409"/>
                    <a:pt x="9052" y="20924"/>
                    <a:pt x="9673" y="20453"/>
                  </a:cubicBezTo>
                  <a:cubicBezTo>
                    <a:pt x="10430" y="19875"/>
                    <a:pt x="11222" y="19352"/>
                    <a:pt x="12072" y="18917"/>
                  </a:cubicBezTo>
                  <a:cubicBezTo>
                    <a:pt x="12866" y="18504"/>
                    <a:pt x="13693" y="18146"/>
                    <a:pt x="14521" y="17789"/>
                  </a:cubicBezTo>
                  <a:cubicBezTo>
                    <a:pt x="15985" y="17160"/>
                    <a:pt x="17471" y="16540"/>
                    <a:pt x="18806" y="15654"/>
                  </a:cubicBezTo>
                  <a:close/>
                  <a:moveTo>
                    <a:pt x="2003" y="15796"/>
                  </a:moveTo>
                  <a:cubicBezTo>
                    <a:pt x="2325" y="16567"/>
                    <a:pt x="2560" y="17374"/>
                    <a:pt x="2754" y="18175"/>
                  </a:cubicBezTo>
                  <a:cubicBezTo>
                    <a:pt x="3153" y="19832"/>
                    <a:pt x="3317" y="21546"/>
                    <a:pt x="3246" y="23245"/>
                  </a:cubicBezTo>
                  <a:cubicBezTo>
                    <a:pt x="3189" y="24580"/>
                    <a:pt x="2975" y="25937"/>
                    <a:pt x="2467" y="27180"/>
                  </a:cubicBezTo>
                  <a:cubicBezTo>
                    <a:pt x="2497" y="26936"/>
                    <a:pt x="2510" y="26701"/>
                    <a:pt x="2524" y="26458"/>
                  </a:cubicBezTo>
                  <a:cubicBezTo>
                    <a:pt x="2659" y="24216"/>
                    <a:pt x="2368" y="21975"/>
                    <a:pt x="2060" y="19760"/>
                  </a:cubicBezTo>
                  <a:cubicBezTo>
                    <a:pt x="2060" y="19757"/>
                    <a:pt x="2056" y="19755"/>
                    <a:pt x="2053" y="19755"/>
                  </a:cubicBezTo>
                  <a:cubicBezTo>
                    <a:pt x="2049" y="19755"/>
                    <a:pt x="2046" y="19757"/>
                    <a:pt x="2046" y="19760"/>
                  </a:cubicBezTo>
                  <a:cubicBezTo>
                    <a:pt x="2102" y="20381"/>
                    <a:pt x="2154" y="21003"/>
                    <a:pt x="2203" y="21616"/>
                  </a:cubicBezTo>
                  <a:cubicBezTo>
                    <a:pt x="2289" y="22694"/>
                    <a:pt x="2359" y="23781"/>
                    <a:pt x="2353" y="24866"/>
                  </a:cubicBezTo>
                  <a:cubicBezTo>
                    <a:pt x="2353" y="25409"/>
                    <a:pt x="2325" y="25959"/>
                    <a:pt x="2282" y="26501"/>
                  </a:cubicBezTo>
                  <a:cubicBezTo>
                    <a:pt x="2260" y="26773"/>
                    <a:pt x="2239" y="27051"/>
                    <a:pt x="2188" y="27322"/>
                  </a:cubicBezTo>
                  <a:cubicBezTo>
                    <a:pt x="2181" y="27358"/>
                    <a:pt x="2174" y="27394"/>
                    <a:pt x="2167" y="27430"/>
                  </a:cubicBezTo>
                  <a:cubicBezTo>
                    <a:pt x="1996" y="26715"/>
                    <a:pt x="1861" y="25994"/>
                    <a:pt x="1753" y="25274"/>
                  </a:cubicBezTo>
                  <a:cubicBezTo>
                    <a:pt x="1511" y="23652"/>
                    <a:pt x="1417" y="22009"/>
                    <a:pt x="1468" y="20374"/>
                  </a:cubicBezTo>
                  <a:cubicBezTo>
                    <a:pt x="1496" y="19539"/>
                    <a:pt x="1561" y="18710"/>
                    <a:pt x="1660" y="17882"/>
                  </a:cubicBezTo>
                  <a:cubicBezTo>
                    <a:pt x="1746" y="17182"/>
                    <a:pt x="1874" y="16497"/>
                    <a:pt x="2003" y="15796"/>
                  </a:cubicBezTo>
                  <a:close/>
                  <a:moveTo>
                    <a:pt x="14907" y="23637"/>
                  </a:moveTo>
                  <a:lnTo>
                    <a:pt x="14907" y="23637"/>
                  </a:lnTo>
                  <a:cubicBezTo>
                    <a:pt x="14250" y="24288"/>
                    <a:pt x="13543" y="24873"/>
                    <a:pt x="12780" y="25394"/>
                  </a:cubicBezTo>
                  <a:cubicBezTo>
                    <a:pt x="11229" y="26444"/>
                    <a:pt x="9487" y="27202"/>
                    <a:pt x="7666" y="27637"/>
                  </a:cubicBezTo>
                  <a:cubicBezTo>
                    <a:pt x="6507" y="27911"/>
                    <a:pt x="5327" y="28043"/>
                    <a:pt x="4142" y="28043"/>
                  </a:cubicBezTo>
                  <a:cubicBezTo>
                    <a:pt x="3787" y="28043"/>
                    <a:pt x="3430" y="28031"/>
                    <a:pt x="3074" y="28007"/>
                  </a:cubicBezTo>
                  <a:cubicBezTo>
                    <a:pt x="3146" y="27994"/>
                    <a:pt x="3210" y="27980"/>
                    <a:pt x="3282" y="27965"/>
                  </a:cubicBezTo>
                  <a:cubicBezTo>
                    <a:pt x="3617" y="27901"/>
                    <a:pt x="3953" y="27822"/>
                    <a:pt x="4288" y="27750"/>
                  </a:cubicBezTo>
                  <a:cubicBezTo>
                    <a:pt x="6745" y="27186"/>
                    <a:pt x="9152" y="26395"/>
                    <a:pt x="11443" y="25351"/>
                  </a:cubicBezTo>
                  <a:cubicBezTo>
                    <a:pt x="11452" y="25351"/>
                    <a:pt x="11452" y="25344"/>
                    <a:pt x="11443" y="25344"/>
                  </a:cubicBezTo>
                  <a:cubicBezTo>
                    <a:pt x="10787" y="25617"/>
                    <a:pt x="10130" y="25865"/>
                    <a:pt x="9458" y="26102"/>
                  </a:cubicBezTo>
                  <a:cubicBezTo>
                    <a:pt x="8281" y="26516"/>
                    <a:pt x="7088" y="26880"/>
                    <a:pt x="5873" y="27186"/>
                  </a:cubicBezTo>
                  <a:cubicBezTo>
                    <a:pt x="5266" y="27344"/>
                    <a:pt x="4659" y="27480"/>
                    <a:pt x="4046" y="27608"/>
                  </a:cubicBezTo>
                  <a:cubicBezTo>
                    <a:pt x="3739" y="27673"/>
                    <a:pt x="3431" y="27730"/>
                    <a:pt x="3124" y="27779"/>
                  </a:cubicBezTo>
                  <a:cubicBezTo>
                    <a:pt x="3681" y="27450"/>
                    <a:pt x="4245" y="27137"/>
                    <a:pt x="4817" y="26830"/>
                  </a:cubicBezTo>
                  <a:cubicBezTo>
                    <a:pt x="6466" y="25951"/>
                    <a:pt x="8180" y="25238"/>
                    <a:pt x="10008" y="24802"/>
                  </a:cubicBezTo>
                  <a:cubicBezTo>
                    <a:pt x="11644" y="24424"/>
                    <a:pt x="13315" y="24180"/>
                    <a:pt x="14907" y="23637"/>
                  </a:cubicBezTo>
                  <a:close/>
                  <a:moveTo>
                    <a:pt x="17246" y="1"/>
                  </a:moveTo>
                  <a:cubicBezTo>
                    <a:pt x="17211" y="1"/>
                    <a:pt x="17177" y="18"/>
                    <a:pt x="17157" y="57"/>
                  </a:cubicBezTo>
                  <a:cubicBezTo>
                    <a:pt x="16593" y="1286"/>
                    <a:pt x="16050" y="2529"/>
                    <a:pt x="15529" y="3785"/>
                  </a:cubicBezTo>
                  <a:cubicBezTo>
                    <a:pt x="14614" y="5984"/>
                    <a:pt x="13815" y="8227"/>
                    <a:pt x="13229" y="10534"/>
                  </a:cubicBezTo>
                  <a:cubicBezTo>
                    <a:pt x="12737" y="12462"/>
                    <a:pt x="12257" y="14504"/>
                    <a:pt x="11066" y="16118"/>
                  </a:cubicBezTo>
                  <a:cubicBezTo>
                    <a:pt x="11400" y="15390"/>
                    <a:pt x="11601" y="14596"/>
                    <a:pt x="11716" y="13798"/>
                  </a:cubicBezTo>
                  <a:cubicBezTo>
                    <a:pt x="11865" y="12747"/>
                    <a:pt x="11871" y="11669"/>
                    <a:pt x="11794" y="10605"/>
                  </a:cubicBezTo>
                  <a:cubicBezTo>
                    <a:pt x="11716" y="9527"/>
                    <a:pt x="11515" y="8449"/>
                    <a:pt x="11057" y="7463"/>
                  </a:cubicBezTo>
                  <a:cubicBezTo>
                    <a:pt x="10586" y="6435"/>
                    <a:pt x="9866" y="5528"/>
                    <a:pt x="9086" y="4721"/>
                  </a:cubicBezTo>
                  <a:cubicBezTo>
                    <a:pt x="8295" y="3900"/>
                    <a:pt x="7395" y="3214"/>
                    <a:pt x="6317" y="2829"/>
                  </a:cubicBezTo>
                  <a:cubicBezTo>
                    <a:pt x="6307" y="2825"/>
                    <a:pt x="6297" y="2824"/>
                    <a:pt x="6288" y="2824"/>
                  </a:cubicBezTo>
                  <a:cubicBezTo>
                    <a:pt x="6214" y="2824"/>
                    <a:pt x="6156" y="2916"/>
                    <a:pt x="6181" y="2985"/>
                  </a:cubicBezTo>
                  <a:cubicBezTo>
                    <a:pt x="6558" y="4092"/>
                    <a:pt x="7002" y="5185"/>
                    <a:pt x="7424" y="6277"/>
                  </a:cubicBezTo>
                  <a:cubicBezTo>
                    <a:pt x="8159" y="8191"/>
                    <a:pt x="8901" y="10106"/>
                    <a:pt x="9637" y="12019"/>
                  </a:cubicBezTo>
                  <a:cubicBezTo>
                    <a:pt x="10209" y="13505"/>
                    <a:pt x="11159" y="15397"/>
                    <a:pt x="10344" y="16946"/>
                  </a:cubicBezTo>
                  <a:cubicBezTo>
                    <a:pt x="10338" y="16953"/>
                    <a:pt x="10338" y="16961"/>
                    <a:pt x="10329" y="16968"/>
                  </a:cubicBezTo>
                  <a:cubicBezTo>
                    <a:pt x="10322" y="16975"/>
                    <a:pt x="10322" y="16982"/>
                    <a:pt x="10322" y="16989"/>
                  </a:cubicBezTo>
                  <a:cubicBezTo>
                    <a:pt x="10272" y="17068"/>
                    <a:pt x="10223" y="17153"/>
                    <a:pt x="10173" y="17232"/>
                  </a:cubicBezTo>
                  <a:cubicBezTo>
                    <a:pt x="10151" y="17261"/>
                    <a:pt x="10144" y="17289"/>
                    <a:pt x="10151" y="17318"/>
                  </a:cubicBezTo>
                  <a:cubicBezTo>
                    <a:pt x="9679" y="18010"/>
                    <a:pt x="9224" y="18710"/>
                    <a:pt x="8752" y="19404"/>
                  </a:cubicBezTo>
                  <a:cubicBezTo>
                    <a:pt x="8265" y="20110"/>
                    <a:pt x="7787" y="20818"/>
                    <a:pt x="7295" y="21517"/>
                  </a:cubicBezTo>
                  <a:cubicBezTo>
                    <a:pt x="7431" y="20831"/>
                    <a:pt x="7501" y="20132"/>
                    <a:pt x="7530" y="19431"/>
                  </a:cubicBezTo>
                  <a:cubicBezTo>
                    <a:pt x="7602" y="17532"/>
                    <a:pt x="7373" y="15597"/>
                    <a:pt x="6987" y="13739"/>
                  </a:cubicBezTo>
                  <a:cubicBezTo>
                    <a:pt x="6601" y="11897"/>
                    <a:pt x="5967" y="10077"/>
                    <a:pt x="4917" y="8498"/>
                  </a:cubicBezTo>
                  <a:cubicBezTo>
                    <a:pt x="4891" y="8464"/>
                    <a:pt x="4859" y="8450"/>
                    <a:pt x="4826" y="8450"/>
                  </a:cubicBezTo>
                  <a:cubicBezTo>
                    <a:pt x="4758" y="8450"/>
                    <a:pt x="4693" y="8516"/>
                    <a:pt x="4716" y="8598"/>
                  </a:cubicBezTo>
                  <a:cubicBezTo>
                    <a:pt x="4845" y="9105"/>
                    <a:pt x="4860" y="9626"/>
                    <a:pt x="4860" y="10149"/>
                  </a:cubicBezTo>
                  <a:cubicBezTo>
                    <a:pt x="4860" y="10663"/>
                    <a:pt x="4860" y="11177"/>
                    <a:pt x="4874" y="11691"/>
                  </a:cubicBezTo>
                  <a:cubicBezTo>
                    <a:pt x="4953" y="15290"/>
                    <a:pt x="5410" y="18924"/>
                    <a:pt x="6738" y="22288"/>
                  </a:cubicBezTo>
                  <a:cubicBezTo>
                    <a:pt x="6087" y="23188"/>
                    <a:pt x="5424" y="24081"/>
                    <a:pt x="4716" y="24938"/>
                  </a:cubicBezTo>
                  <a:cubicBezTo>
                    <a:pt x="4046" y="25766"/>
                    <a:pt x="3338" y="26580"/>
                    <a:pt x="2603" y="27358"/>
                  </a:cubicBezTo>
                  <a:cubicBezTo>
                    <a:pt x="2846" y="26801"/>
                    <a:pt x="3024" y="26216"/>
                    <a:pt x="3153" y="25623"/>
                  </a:cubicBezTo>
                  <a:cubicBezTo>
                    <a:pt x="3516" y="23916"/>
                    <a:pt x="3532" y="22124"/>
                    <a:pt x="3331" y="20396"/>
                  </a:cubicBezTo>
                  <a:cubicBezTo>
                    <a:pt x="3239" y="19546"/>
                    <a:pt x="3081" y="18696"/>
                    <a:pt x="2867" y="17868"/>
                  </a:cubicBezTo>
                  <a:cubicBezTo>
                    <a:pt x="2653" y="17025"/>
                    <a:pt x="2353" y="16204"/>
                    <a:pt x="2060" y="15390"/>
                  </a:cubicBezTo>
                  <a:cubicBezTo>
                    <a:pt x="2043" y="15338"/>
                    <a:pt x="1999" y="15313"/>
                    <a:pt x="1955" y="15313"/>
                  </a:cubicBezTo>
                  <a:cubicBezTo>
                    <a:pt x="1908" y="15313"/>
                    <a:pt x="1860" y="15342"/>
                    <a:pt x="1845" y="15397"/>
                  </a:cubicBezTo>
                  <a:cubicBezTo>
                    <a:pt x="1604" y="16303"/>
                    <a:pt x="1475" y="17239"/>
                    <a:pt x="1374" y="18168"/>
                  </a:cubicBezTo>
                  <a:cubicBezTo>
                    <a:pt x="1004" y="21431"/>
                    <a:pt x="1225" y="24751"/>
                    <a:pt x="2017" y="27930"/>
                  </a:cubicBezTo>
                  <a:cubicBezTo>
                    <a:pt x="1996" y="27944"/>
                    <a:pt x="1982" y="27965"/>
                    <a:pt x="1982" y="27987"/>
                  </a:cubicBezTo>
                  <a:cubicBezTo>
                    <a:pt x="1347" y="28616"/>
                    <a:pt x="682" y="29207"/>
                    <a:pt x="54" y="29843"/>
                  </a:cubicBezTo>
                  <a:cubicBezTo>
                    <a:pt x="1" y="29896"/>
                    <a:pt x="54" y="29977"/>
                    <a:pt x="118" y="29977"/>
                  </a:cubicBezTo>
                  <a:cubicBezTo>
                    <a:pt x="132" y="29977"/>
                    <a:pt x="146" y="29974"/>
                    <a:pt x="161" y="29965"/>
                  </a:cubicBezTo>
                  <a:cubicBezTo>
                    <a:pt x="682" y="29601"/>
                    <a:pt x="1160" y="29173"/>
                    <a:pt x="1617" y="28736"/>
                  </a:cubicBezTo>
                  <a:cubicBezTo>
                    <a:pt x="1725" y="28636"/>
                    <a:pt x="1832" y="28530"/>
                    <a:pt x="1940" y="28429"/>
                  </a:cubicBezTo>
                  <a:cubicBezTo>
                    <a:pt x="1953" y="28437"/>
                    <a:pt x="1969" y="28441"/>
                    <a:pt x="1986" y="28441"/>
                  </a:cubicBezTo>
                  <a:cubicBezTo>
                    <a:pt x="2003" y="28441"/>
                    <a:pt x="2021" y="28437"/>
                    <a:pt x="2039" y="28429"/>
                  </a:cubicBezTo>
                  <a:cubicBezTo>
                    <a:pt x="2203" y="28330"/>
                    <a:pt x="2368" y="28230"/>
                    <a:pt x="2531" y="28129"/>
                  </a:cubicBezTo>
                  <a:cubicBezTo>
                    <a:pt x="3078" y="28199"/>
                    <a:pt x="3629" y="28232"/>
                    <a:pt x="4182" y="28232"/>
                  </a:cubicBezTo>
                  <a:cubicBezTo>
                    <a:pt x="4531" y="28232"/>
                    <a:pt x="4881" y="28219"/>
                    <a:pt x="5230" y="28194"/>
                  </a:cubicBezTo>
                  <a:cubicBezTo>
                    <a:pt x="7138" y="28066"/>
                    <a:pt x="9023" y="27565"/>
                    <a:pt x="10751" y="26758"/>
                  </a:cubicBezTo>
                  <a:cubicBezTo>
                    <a:pt x="12464" y="25951"/>
                    <a:pt x="14050" y="24845"/>
                    <a:pt x="15342" y="23466"/>
                  </a:cubicBezTo>
                  <a:cubicBezTo>
                    <a:pt x="15399" y="23404"/>
                    <a:pt x="15351" y="23303"/>
                    <a:pt x="15276" y="23303"/>
                  </a:cubicBezTo>
                  <a:cubicBezTo>
                    <a:pt x="15265" y="23303"/>
                    <a:pt x="15254" y="23305"/>
                    <a:pt x="15243" y="23310"/>
                  </a:cubicBezTo>
                  <a:cubicBezTo>
                    <a:pt x="14279" y="23688"/>
                    <a:pt x="13279" y="23923"/>
                    <a:pt x="12266" y="24137"/>
                  </a:cubicBezTo>
                  <a:cubicBezTo>
                    <a:pt x="11380" y="24331"/>
                    <a:pt x="10480" y="24494"/>
                    <a:pt x="9594" y="24717"/>
                  </a:cubicBezTo>
                  <a:cubicBezTo>
                    <a:pt x="8687" y="24945"/>
                    <a:pt x="7810" y="25245"/>
                    <a:pt x="6944" y="25608"/>
                  </a:cubicBezTo>
                  <a:cubicBezTo>
                    <a:pt x="5438" y="26237"/>
                    <a:pt x="4003" y="27030"/>
                    <a:pt x="2596" y="27865"/>
                  </a:cubicBezTo>
                  <a:cubicBezTo>
                    <a:pt x="2560" y="27872"/>
                    <a:pt x="2524" y="27879"/>
                    <a:pt x="2488" y="27887"/>
                  </a:cubicBezTo>
                  <a:cubicBezTo>
                    <a:pt x="2653" y="27723"/>
                    <a:pt x="2810" y="27552"/>
                    <a:pt x="2975" y="27387"/>
                  </a:cubicBezTo>
                  <a:cubicBezTo>
                    <a:pt x="3081" y="27272"/>
                    <a:pt x="3182" y="27159"/>
                    <a:pt x="3288" y="27044"/>
                  </a:cubicBezTo>
                  <a:cubicBezTo>
                    <a:pt x="3431" y="26893"/>
                    <a:pt x="3568" y="26744"/>
                    <a:pt x="3710" y="26587"/>
                  </a:cubicBezTo>
                  <a:cubicBezTo>
                    <a:pt x="3845" y="26431"/>
                    <a:pt x="3981" y="26273"/>
                    <a:pt x="4116" y="26115"/>
                  </a:cubicBezTo>
                  <a:cubicBezTo>
                    <a:pt x="4253" y="25959"/>
                    <a:pt x="4389" y="25802"/>
                    <a:pt x="4524" y="25644"/>
                  </a:cubicBezTo>
                  <a:cubicBezTo>
                    <a:pt x="4653" y="25488"/>
                    <a:pt x="4788" y="25323"/>
                    <a:pt x="4917" y="25166"/>
                  </a:cubicBezTo>
                  <a:cubicBezTo>
                    <a:pt x="5052" y="25001"/>
                    <a:pt x="5180" y="24845"/>
                    <a:pt x="5309" y="24681"/>
                  </a:cubicBezTo>
                  <a:cubicBezTo>
                    <a:pt x="5438" y="24516"/>
                    <a:pt x="5566" y="24352"/>
                    <a:pt x="5688" y="24187"/>
                  </a:cubicBezTo>
                  <a:cubicBezTo>
                    <a:pt x="5816" y="24023"/>
                    <a:pt x="5945" y="23860"/>
                    <a:pt x="6067" y="23695"/>
                  </a:cubicBezTo>
                  <a:cubicBezTo>
                    <a:pt x="6195" y="23531"/>
                    <a:pt x="6317" y="23359"/>
                    <a:pt x="6438" y="23195"/>
                  </a:cubicBezTo>
                  <a:cubicBezTo>
                    <a:pt x="6502" y="23109"/>
                    <a:pt x="6567" y="23023"/>
                    <a:pt x="6624" y="22945"/>
                  </a:cubicBezTo>
                  <a:cubicBezTo>
                    <a:pt x="6653" y="22902"/>
                    <a:pt x="6687" y="22859"/>
                    <a:pt x="6716" y="22816"/>
                  </a:cubicBezTo>
                  <a:cubicBezTo>
                    <a:pt x="6745" y="22773"/>
                    <a:pt x="6766" y="22737"/>
                    <a:pt x="6802" y="22703"/>
                  </a:cubicBezTo>
                  <a:cubicBezTo>
                    <a:pt x="6858" y="22631"/>
                    <a:pt x="6930" y="22581"/>
                    <a:pt x="7016" y="22538"/>
                  </a:cubicBezTo>
                  <a:cubicBezTo>
                    <a:pt x="7052" y="22523"/>
                    <a:pt x="7088" y="22509"/>
                    <a:pt x="7124" y="22496"/>
                  </a:cubicBezTo>
                  <a:cubicBezTo>
                    <a:pt x="7131" y="22489"/>
                    <a:pt x="7145" y="22480"/>
                    <a:pt x="7158" y="22480"/>
                  </a:cubicBezTo>
                  <a:cubicBezTo>
                    <a:pt x="7217" y="22473"/>
                    <a:pt x="7280" y="22473"/>
                    <a:pt x="7345" y="22473"/>
                  </a:cubicBezTo>
                  <a:cubicBezTo>
                    <a:pt x="8281" y="22424"/>
                    <a:pt x="9208" y="22266"/>
                    <a:pt x="10108" y="22031"/>
                  </a:cubicBezTo>
                  <a:cubicBezTo>
                    <a:pt x="11986" y="21537"/>
                    <a:pt x="13765" y="20681"/>
                    <a:pt x="15328" y="19539"/>
                  </a:cubicBezTo>
                  <a:cubicBezTo>
                    <a:pt x="16885" y="18396"/>
                    <a:pt x="18221" y="16975"/>
                    <a:pt x="19241" y="15340"/>
                  </a:cubicBezTo>
                  <a:cubicBezTo>
                    <a:pt x="19287" y="15272"/>
                    <a:pt x="19225" y="15194"/>
                    <a:pt x="19157" y="15194"/>
                  </a:cubicBezTo>
                  <a:cubicBezTo>
                    <a:pt x="19140" y="15194"/>
                    <a:pt x="19122" y="15200"/>
                    <a:pt x="19106" y="15212"/>
                  </a:cubicBezTo>
                  <a:cubicBezTo>
                    <a:pt x="18278" y="15811"/>
                    <a:pt x="17385" y="16310"/>
                    <a:pt x="16456" y="16747"/>
                  </a:cubicBezTo>
                  <a:cubicBezTo>
                    <a:pt x="14850" y="17510"/>
                    <a:pt x="13179" y="18125"/>
                    <a:pt x="11614" y="18975"/>
                  </a:cubicBezTo>
                  <a:cubicBezTo>
                    <a:pt x="9979" y="19860"/>
                    <a:pt x="8516" y="21052"/>
                    <a:pt x="7115" y="22266"/>
                  </a:cubicBezTo>
                  <a:lnTo>
                    <a:pt x="7115" y="22252"/>
                  </a:lnTo>
                  <a:cubicBezTo>
                    <a:pt x="7167" y="22196"/>
                    <a:pt x="7210" y="22130"/>
                    <a:pt x="7253" y="22074"/>
                  </a:cubicBezTo>
                  <a:cubicBezTo>
                    <a:pt x="8324" y="20561"/>
                    <a:pt x="9344" y="18996"/>
                    <a:pt x="10302" y="17404"/>
                  </a:cubicBezTo>
                  <a:cubicBezTo>
                    <a:pt x="10329" y="17397"/>
                    <a:pt x="10365" y="17381"/>
                    <a:pt x="10387" y="17347"/>
                  </a:cubicBezTo>
                  <a:cubicBezTo>
                    <a:pt x="10451" y="17253"/>
                    <a:pt x="10516" y="17153"/>
                    <a:pt x="10566" y="17054"/>
                  </a:cubicBezTo>
                  <a:cubicBezTo>
                    <a:pt x="10615" y="17004"/>
                    <a:pt x="10665" y="16946"/>
                    <a:pt x="10715" y="16896"/>
                  </a:cubicBezTo>
                  <a:lnTo>
                    <a:pt x="10730" y="16896"/>
                  </a:lnTo>
                  <a:cubicBezTo>
                    <a:pt x="11580" y="16625"/>
                    <a:pt x="12415" y="16296"/>
                    <a:pt x="13208" y="15890"/>
                  </a:cubicBezTo>
                  <a:cubicBezTo>
                    <a:pt x="14622" y="15176"/>
                    <a:pt x="15928" y="14233"/>
                    <a:pt x="16970" y="13033"/>
                  </a:cubicBezTo>
                  <a:cubicBezTo>
                    <a:pt x="17978" y="11890"/>
                    <a:pt x="18799" y="10469"/>
                    <a:pt x="19128" y="8970"/>
                  </a:cubicBezTo>
                  <a:cubicBezTo>
                    <a:pt x="19151" y="8880"/>
                    <a:pt x="19085" y="8830"/>
                    <a:pt x="19016" y="8830"/>
                  </a:cubicBezTo>
                  <a:cubicBezTo>
                    <a:pt x="18975" y="8830"/>
                    <a:pt x="18933" y="8847"/>
                    <a:pt x="18907" y="8884"/>
                  </a:cubicBezTo>
                  <a:cubicBezTo>
                    <a:pt x="18400" y="9605"/>
                    <a:pt x="17814" y="10269"/>
                    <a:pt x="17193" y="10891"/>
                  </a:cubicBezTo>
                  <a:cubicBezTo>
                    <a:pt x="16113" y="11969"/>
                    <a:pt x="14943" y="12941"/>
                    <a:pt x="13865" y="14012"/>
                  </a:cubicBezTo>
                  <a:cubicBezTo>
                    <a:pt x="13021" y="14846"/>
                    <a:pt x="12201" y="15762"/>
                    <a:pt x="11186" y="16404"/>
                  </a:cubicBezTo>
                  <a:cubicBezTo>
                    <a:pt x="12065" y="15532"/>
                    <a:pt x="12807" y="14540"/>
                    <a:pt x="13457" y="13491"/>
                  </a:cubicBezTo>
                  <a:cubicBezTo>
                    <a:pt x="14122" y="12404"/>
                    <a:pt x="14699" y="11263"/>
                    <a:pt x="15229" y="10106"/>
                  </a:cubicBezTo>
                  <a:cubicBezTo>
                    <a:pt x="15707" y="9048"/>
                    <a:pt x="16136" y="7977"/>
                    <a:pt x="16485" y="6870"/>
                  </a:cubicBezTo>
                  <a:cubicBezTo>
                    <a:pt x="17185" y="4685"/>
                    <a:pt x="17543" y="2393"/>
                    <a:pt x="17356" y="100"/>
                  </a:cubicBezTo>
                  <a:cubicBezTo>
                    <a:pt x="17352" y="40"/>
                    <a:pt x="17298" y="1"/>
                    <a:pt x="17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5"/>
            <p:cNvSpPr/>
            <p:nvPr/>
          </p:nvSpPr>
          <p:spPr>
            <a:xfrm>
              <a:off x="4443793" y="3122565"/>
              <a:ext cx="405064" cy="228349"/>
            </a:xfrm>
            <a:custGeom>
              <a:avLst/>
              <a:gdLst/>
              <a:ahLst/>
              <a:cxnLst/>
              <a:rect l="l" t="t" r="r" b="b"/>
              <a:pathLst>
                <a:path w="20593" h="11609" extrusionOk="0">
                  <a:moveTo>
                    <a:pt x="19603" y="236"/>
                  </a:moveTo>
                  <a:cubicBezTo>
                    <a:pt x="19923" y="236"/>
                    <a:pt x="20161" y="358"/>
                    <a:pt x="20058" y="804"/>
                  </a:cubicBezTo>
                  <a:cubicBezTo>
                    <a:pt x="19993" y="1077"/>
                    <a:pt x="19772" y="1368"/>
                    <a:pt x="19623" y="1612"/>
                  </a:cubicBezTo>
                  <a:cubicBezTo>
                    <a:pt x="18908" y="2775"/>
                    <a:pt x="17873" y="3618"/>
                    <a:pt x="16700" y="4282"/>
                  </a:cubicBezTo>
                  <a:cubicBezTo>
                    <a:pt x="15622" y="4897"/>
                    <a:pt x="14438" y="5533"/>
                    <a:pt x="13259" y="5896"/>
                  </a:cubicBezTo>
                  <a:cubicBezTo>
                    <a:pt x="11832" y="6347"/>
                    <a:pt x="10368" y="6669"/>
                    <a:pt x="8925" y="7068"/>
                  </a:cubicBezTo>
                  <a:lnTo>
                    <a:pt x="8925" y="7068"/>
                  </a:lnTo>
                  <a:cubicBezTo>
                    <a:pt x="10629" y="4270"/>
                    <a:pt x="13203" y="2625"/>
                    <a:pt x="16179" y="1348"/>
                  </a:cubicBezTo>
                  <a:cubicBezTo>
                    <a:pt x="17023" y="983"/>
                    <a:pt x="17916" y="554"/>
                    <a:pt x="18822" y="362"/>
                  </a:cubicBezTo>
                  <a:cubicBezTo>
                    <a:pt x="19049" y="312"/>
                    <a:pt x="19352" y="236"/>
                    <a:pt x="19603" y="236"/>
                  </a:cubicBezTo>
                  <a:close/>
                  <a:moveTo>
                    <a:pt x="19581" y="0"/>
                  </a:moveTo>
                  <a:cubicBezTo>
                    <a:pt x="18791" y="0"/>
                    <a:pt x="18034" y="281"/>
                    <a:pt x="17266" y="590"/>
                  </a:cubicBezTo>
                  <a:cubicBezTo>
                    <a:pt x="16051" y="1077"/>
                    <a:pt x="14844" y="1591"/>
                    <a:pt x="13694" y="2211"/>
                  </a:cubicBezTo>
                  <a:cubicBezTo>
                    <a:pt x="11522" y="3384"/>
                    <a:pt x="9759" y="5027"/>
                    <a:pt x="8531" y="7180"/>
                  </a:cubicBezTo>
                  <a:lnTo>
                    <a:pt x="8531" y="7180"/>
                  </a:lnTo>
                  <a:cubicBezTo>
                    <a:pt x="5515" y="8062"/>
                    <a:pt x="2799" y="9714"/>
                    <a:pt x="134" y="11338"/>
                  </a:cubicBezTo>
                  <a:cubicBezTo>
                    <a:pt x="0" y="11416"/>
                    <a:pt x="82" y="11608"/>
                    <a:pt x="207" y="11608"/>
                  </a:cubicBezTo>
                  <a:cubicBezTo>
                    <a:pt x="229" y="11608"/>
                    <a:pt x="252" y="11602"/>
                    <a:pt x="276" y="11588"/>
                  </a:cubicBezTo>
                  <a:cubicBezTo>
                    <a:pt x="2369" y="10310"/>
                    <a:pt x="4475" y="9017"/>
                    <a:pt x="6760" y="8104"/>
                  </a:cubicBezTo>
                  <a:cubicBezTo>
                    <a:pt x="8938" y="7225"/>
                    <a:pt x="11281" y="6861"/>
                    <a:pt x="13509" y="6117"/>
                  </a:cubicBezTo>
                  <a:cubicBezTo>
                    <a:pt x="16486" y="5132"/>
                    <a:pt x="19393" y="3325"/>
                    <a:pt x="20565" y="306"/>
                  </a:cubicBezTo>
                  <a:cubicBezTo>
                    <a:pt x="20593" y="234"/>
                    <a:pt x="20536" y="148"/>
                    <a:pt x="20464" y="126"/>
                  </a:cubicBezTo>
                  <a:cubicBezTo>
                    <a:pt x="20164" y="38"/>
                    <a:pt x="19870" y="0"/>
                    <a:pt x="19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p:nvPr/>
          </p:nvSpPr>
          <p:spPr>
            <a:xfrm>
              <a:off x="4565472" y="3030273"/>
              <a:ext cx="133225" cy="255041"/>
            </a:xfrm>
            <a:custGeom>
              <a:avLst/>
              <a:gdLst/>
              <a:ahLst/>
              <a:cxnLst/>
              <a:rect l="l" t="t" r="r" b="b"/>
              <a:pathLst>
                <a:path w="6773" h="12966" extrusionOk="0">
                  <a:moveTo>
                    <a:pt x="5941" y="498"/>
                  </a:moveTo>
                  <a:cubicBezTo>
                    <a:pt x="6030" y="498"/>
                    <a:pt x="6060" y="584"/>
                    <a:pt x="6117" y="855"/>
                  </a:cubicBezTo>
                  <a:cubicBezTo>
                    <a:pt x="6259" y="1512"/>
                    <a:pt x="6074" y="2326"/>
                    <a:pt x="5909" y="2961"/>
                  </a:cubicBezTo>
                  <a:cubicBezTo>
                    <a:pt x="5560" y="4261"/>
                    <a:pt x="4910" y="5453"/>
                    <a:pt x="4252" y="6626"/>
                  </a:cubicBezTo>
                  <a:cubicBezTo>
                    <a:pt x="3155" y="8586"/>
                    <a:pt x="2034" y="10546"/>
                    <a:pt x="537" y="12222"/>
                  </a:cubicBezTo>
                  <a:lnTo>
                    <a:pt x="537" y="12222"/>
                  </a:lnTo>
                  <a:cubicBezTo>
                    <a:pt x="1087" y="10395"/>
                    <a:pt x="860" y="8446"/>
                    <a:pt x="1325" y="6583"/>
                  </a:cubicBezTo>
                  <a:cubicBezTo>
                    <a:pt x="1875" y="4418"/>
                    <a:pt x="3174" y="2461"/>
                    <a:pt x="4937" y="1098"/>
                  </a:cubicBezTo>
                  <a:cubicBezTo>
                    <a:pt x="5138" y="948"/>
                    <a:pt x="5445" y="661"/>
                    <a:pt x="5681" y="576"/>
                  </a:cubicBezTo>
                  <a:cubicBezTo>
                    <a:pt x="5805" y="532"/>
                    <a:pt x="5885" y="498"/>
                    <a:pt x="5941" y="498"/>
                  </a:cubicBezTo>
                  <a:close/>
                  <a:moveTo>
                    <a:pt x="6138" y="1"/>
                  </a:moveTo>
                  <a:cubicBezTo>
                    <a:pt x="6114" y="1"/>
                    <a:pt x="6089" y="7"/>
                    <a:pt x="6067" y="19"/>
                  </a:cubicBezTo>
                  <a:cubicBezTo>
                    <a:pt x="4060" y="1148"/>
                    <a:pt x="2468" y="2889"/>
                    <a:pt x="1559" y="5018"/>
                  </a:cubicBezTo>
                  <a:cubicBezTo>
                    <a:pt x="488" y="7503"/>
                    <a:pt x="1097" y="10288"/>
                    <a:pt x="53" y="12744"/>
                  </a:cubicBezTo>
                  <a:cubicBezTo>
                    <a:pt x="52" y="12746"/>
                    <a:pt x="51" y="12748"/>
                    <a:pt x="51" y="12750"/>
                  </a:cubicBezTo>
                  <a:lnTo>
                    <a:pt x="51" y="12750"/>
                  </a:lnTo>
                  <a:cubicBezTo>
                    <a:pt x="0" y="12841"/>
                    <a:pt x="69" y="12945"/>
                    <a:pt x="155" y="12960"/>
                  </a:cubicBezTo>
                  <a:lnTo>
                    <a:pt x="155" y="12960"/>
                  </a:lnTo>
                  <a:cubicBezTo>
                    <a:pt x="167" y="12963"/>
                    <a:pt x="179" y="12965"/>
                    <a:pt x="192" y="12965"/>
                  </a:cubicBezTo>
                  <a:cubicBezTo>
                    <a:pt x="231" y="12965"/>
                    <a:pt x="269" y="12945"/>
                    <a:pt x="292" y="12897"/>
                  </a:cubicBezTo>
                  <a:lnTo>
                    <a:pt x="292" y="12897"/>
                  </a:lnTo>
                  <a:cubicBezTo>
                    <a:pt x="2039" y="11101"/>
                    <a:pt x="3286" y="8939"/>
                    <a:pt x="4495" y="6768"/>
                  </a:cubicBezTo>
                  <a:cubicBezTo>
                    <a:pt x="5645" y="4718"/>
                    <a:pt x="6773" y="2519"/>
                    <a:pt x="6281" y="104"/>
                  </a:cubicBezTo>
                  <a:cubicBezTo>
                    <a:pt x="6265" y="38"/>
                    <a:pt x="6202" y="1"/>
                    <a:pt x="6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5"/>
            <p:cNvSpPr/>
            <p:nvPr/>
          </p:nvSpPr>
          <p:spPr>
            <a:xfrm>
              <a:off x="4571097" y="3041131"/>
              <a:ext cx="111332" cy="238695"/>
            </a:xfrm>
            <a:custGeom>
              <a:avLst/>
              <a:gdLst/>
              <a:ahLst/>
              <a:cxnLst/>
              <a:rect l="l" t="t" r="r" b="b"/>
              <a:pathLst>
                <a:path w="5660" h="12135" extrusionOk="0">
                  <a:moveTo>
                    <a:pt x="5484" y="0"/>
                  </a:moveTo>
                  <a:cubicBezTo>
                    <a:pt x="5427" y="0"/>
                    <a:pt x="5369" y="29"/>
                    <a:pt x="5344" y="96"/>
                  </a:cubicBezTo>
                  <a:cubicBezTo>
                    <a:pt x="4552" y="2166"/>
                    <a:pt x="3059" y="3859"/>
                    <a:pt x="2139" y="5866"/>
                  </a:cubicBezTo>
                  <a:cubicBezTo>
                    <a:pt x="1224" y="7837"/>
                    <a:pt x="802" y="9937"/>
                    <a:pt x="39" y="11964"/>
                  </a:cubicBezTo>
                  <a:cubicBezTo>
                    <a:pt x="0" y="12067"/>
                    <a:pt x="85" y="12134"/>
                    <a:pt x="173" y="12134"/>
                  </a:cubicBezTo>
                  <a:cubicBezTo>
                    <a:pt x="232" y="12134"/>
                    <a:pt x="292" y="12105"/>
                    <a:pt x="317" y="12036"/>
                  </a:cubicBezTo>
                  <a:cubicBezTo>
                    <a:pt x="1160" y="9793"/>
                    <a:pt x="1596" y="7472"/>
                    <a:pt x="2716" y="5323"/>
                  </a:cubicBezTo>
                  <a:cubicBezTo>
                    <a:pt x="3639" y="3573"/>
                    <a:pt x="4909" y="2038"/>
                    <a:pt x="5616" y="175"/>
                  </a:cubicBezTo>
                  <a:cubicBezTo>
                    <a:pt x="5659" y="70"/>
                    <a:pt x="5573" y="0"/>
                    <a:pt x="54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5"/>
            <p:cNvSpPr/>
            <p:nvPr/>
          </p:nvSpPr>
          <p:spPr>
            <a:xfrm>
              <a:off x="4611401" y="3124985"/>
              <a:ext cx="238420" cy="143729"/>
            </a:xfrm>
            <a:custGeom>
              <a:avLst/>
              <a:gdLst/>
              <a:ahLst/>
              <a:cxnLst/>
              <a:rect l="l" t="t" r="r" b="b"/>
              <a:pathLst>
                <a:path w="12121" h="7307" extrusionOk="0">
                  <a:moveTo>
                    <a:pt x="11905" y="0"/>
                  </a:moveTo>
                  <a:cubicBezTo>
                    <a:pt x="11883" y="0"/>
                    <a:pt x="11860" y="6"/>
                    <a:pt x="11837" y="18"/>
                  </a:cubicBezTo>
                  <a:cubicBezTo>
                    <a:pt x="7837" y="2196"/>
                    <a:pt x="3895" y="4481"/>
                    <a:pt x="124" y="7030"/>
                  </a:cubicBezTo>
                  <a:cubicBezTo>
                    <a:pt x="1" y="7119"/>
                    <a:pt x="77" y="7306"/>
                    <a:pt x="193" y="7306"/>
                  </a:cubicBezTo>
                  <a:cubicBezTo>
                    <a:pt x="217" y="7306"/>
                    <a:pt x="242" y="7298"/>
                    <a:pt x="268" y="7280"/>
                  </a:cubicBezTo>
                  <a:cubicBezTo>
                    <a:pt x="4039" y="4731"/>
                    <a:pt x="7981" y="2438"/>
                    <a:pt x="11979" y="268"/>
                  </a:cubicBezTo>
                  <a:cubicBezTo>
                    <a:pt x="12120" y="195"/>
                    <a:pt x="12036" y="0"/>
                    <a:pt x="119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4564311" y="3278981"/>
              <a:ext cx="228782" cy="99766"/>
            </a:xfrm>
            <a:custGeom>
              <a:avLst/>
              <a:gdLst/>
              <a:ahLst/>
              <a:cxnLst/>
              <a:rect l="l" t="t" r="r" b="b"/>
              <a:pathLst>
                <a:path w="11631" h="5072" extrusionOk="0">
                  <a:moveTo>
                    <a:pt x="352" y="308"/>
                  </a:moveTo>
                  <a:cubicBezTo>
                    <a:pt x="2481" y="527"/>
                    <a:pt x="4648" y="500"/>
                    <a:pt x="6746" y="966"/>
                  </a:cubicBezTo>
                  <a:cubicBezTo>
                    <a:pt x="7668" y="1172"/>
                    <a:pt x="8575" y="1465"/>
                    <a:pt x="9410" y="1915"/>
                  </a:cubicBezTo>
                  <a:cubicBezTo>
                    <a:pt x="9860" y="2150"/>
                    <a:pt x="10296" y="2436"/>
                    <a:pt x="10688" y="2765"/>
                  </a:cubicBezTo>
                  <a:cubicBezTo>
                    <a:pt x="10774" y="2836"/>
                    <a:pt x="11139" y="3086"/>
                    <a:pt x="11153" y="3194"/>
                  </a:cubicBezTo>
                  <a:cubicBezTo>
                    <a:pt x="11182" y="3458"/>
                    <a:pt x="10659" y="3735"/>
                    <a:pt x="10488" y="3828"/>
                  </a:cubicBezTo>
                  <a:cubicBezTo>
                    <a:pt x="9412" y="4393"/>
                    <a:pt x="7818" y="4817"/>
                    <a:pt x="6371" y="4817"/>
                  </a:cubicBezTo>
                  <a:cubicBezTo>
                    <a:pt x="5676" y="4817"/>
                    <a:pt x="5015" y="4720"/>
                    <a:pt x="4462" y="4493"/>
                  </a:cubicBezTo>
                  <a:cubicBezTo>
                    <a:pt x="2746" y="3797"/>
                    <a:pt x="952" y="2105"/>
                    <a:pt x="352" y="308"/>
                  </a:cubicBezTo>
                  <a:close/>
                  <a:moveTo>
                    <a:pt x="142" y="0"/>
                  </a:moveTo>
                  <a:cubicBezTo>
                    <a:pt x="83" y="0"/>
                    <a:pt x="45" y="32"/>
                    <a:pt x="27" y="74"/>
                  </a:cubicBezTo>
                  <a:lnTo>
                    <a:pt x="27" y="74"/>
                  </a:lnTo>
                  <a:cubicBezTo>
                    <a:pt x="8" y="104"/>
                    <a:pt x="0" y="142"/>
                    <a:pt x="12" y="186"/>
                  </a:cubicBezTo>
                  <a:cubicBezTo>
                    <a:pt x="333" y="1315"/>
                    <a:pt x="991" y="2215"/>
                    <a:pt x="1848" y="3000"/>
                  </a:cubicBezTo>
                  <a:cubicBezTo>
                    <a:pt x="2705" y="3785"/>
                    <a:pt x="3697" y="4642"/>
                    <a:pt x="4847" y="4935"/>
                  </a:cubicBezTo>
                  <a:cubicBezTo>
                    <a:pt x="5235" y="5033"/>
                    <a:pt x="5642" y="5071"/>
                    <a:pt x="6055" y="5071"/>
                  </a:cubicBezTo>
                  <a:cubicBezTo>
                    <a:pt x="6823" y="5071"/>
                    <a:pt x="7612" y="4939"/>
                    <a:pt x="8332" y="4814"/>
                  </a:cubicBezTo>
                  <a:cubicBezTo>
                    <a:pt x="9531" y="4599"/>
                    <a:pt x="10625" y="4207"/>
                    <a:pt x="11567" y="3422"/>
                  </a:cubicBezTo>
                  <a:cubicBezTo>
                    <a:pt x="11631" y="3372"/>
                    <a:pt x="11617" y="3271"/>
                    <a:pt x="11567" y="3221"/>
                  </a:cubicBezTo>
                  <a:cubicBezTo>
                    <a:pt x="8638" y="66"/>
                    <a:pt x="4069" y="429"/>
                    <a:pt x="155" y="1"/>
                  </a:cubicBezTo>
                  <a:cubicBezTo>
                    <a:pt x="150" y="1"/>
                    <a:pt x="146" y="0"/>
                    <a:pt x="1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5"/>
            <p:cNvSpPr/>
            <p:nvPr/>
          </p:nvSpPr>
          <p:spPr>
            <a:xfrm>
              <a:off x="4566554" y="3278765"/>
              <a:ext cx="226815" cy="71579"/>
            </a:xfrm>
            <a:custGeom>
              <a:avLst/>
              <a:gdLst/>
              <a:ahLst/>
              <a:cxnLst/>
              <a:rect l="l" t="t" r="r" b="b"/>
              <a:pathLst>
                <a:path w="11531" h="3639" extrusionOk="0">
                  <a:moveTo>
                    <a:pt x="198" y="1"/>
                  </a:moveTo>
                  <a:cubicBezTo>
                    <a:pt x="99" y="1"/>
                    <a:pt x="1" y="103"/>
                    <a:pt x="70" y="212"/>
                  </a:cubicBezTo>
                  <a:cubicBezTo>
                    <a:pt x="934" y="1697"/>
                    <a:pt x="3055" y="2290"/>
                    <a:pt x="4598" y="2768"/>
                  </a:cubicBezTo>
                  <a:cubicBezTo>
                    <a:pt x="6489" y="3355"/>
                    <a:pt x="8450" y="3638"/>
                    <a:pt x="10424" y="3638"/>
                  </a:cubicBezTo>
                  <a:cubicBezTo>
                    <a:pt x="10731" y="3638"/>
                    <a:pt x="11038" y="3632"/>
                    <a:pt x="11345" y="3618"/>
                  </a:cubicBezTo>
                  <a:cubicBezTo>
                    <a:pt x="11521" y="3611"/>
                    <a:pt x="11530" y="3333"/>
                    <a:pt x="11354" y="3333"/>
                  </a:cubicBezTo>
                  <a:cubicBezTo>
                    <a:pt x="11351" y="3333"/>
                    <a:pt x="11348" y="3333"/>
                    <a:pt x="11345" y="3333"/>
                  </a:cubicBezTo>
                  <a:cubicBezTo>
                    <a:pt x="11041" y="3346"/>
                    <a:pt x="10737" y="3353"/>
                    <a:pt x="10433" y="3353"/>
                  </a:cubicBezTo>
                  <a:cubicBezTo>
                    <a:pt x="8726" y="3353"/>
                    <a:pt x="7030" y="3146"/>
                    <a:pt x="5376" y="2698"/>
                  </a:cubicBezTo>
                  <a:cubicBezTo>
                    <a:pt x="3732" y="2254"/>
                    <a:pt x="1227" y="1633"/>
                    <a:pt x="313" y="68"/>
                  </a:cubicBezTo>
                  <a:cubicBezTo>
                    <a:pt x="284" y="21"/>
                    <a:pt x="241" y="1"/>
                    <a:pt x="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 name="Google Shape;69;p5"/>
          <p:cNvSpPr/>
          <p:nvPr/>
        </p:nvSpPr>
        <p:spPr>
          <a:xfrm rot="10800000" flipH="1">
            <a:off x="3391347" y="4853957"/>
            <a:ext cx="1349278" cy="736113"/>
          </a:xfrm>
          <a:custGeom>
            <a:avLst/>
            <a:gdLst/>
            <a:ahLst/>
            <a:cxnLst/>
            <a:rect l="l" t="t" r="r" b="b"/>
            <a:pathLst>
              <a:path w="29815" h="16265" extrusionOk="0">
                <a:moveTo>
                  <a:pt x="14574" y="206"/>
                </a:moveTo>
                <a:cubicBezTo>
                  <a:pt x="14853" y="206"/>
                  <a:pt x="15127" y="221"/>
                  <a:pt x="15382" y="247"/>
                </a:cubicBezTo>
                <a:cubicBezTo>
                  <a:pt x="17189" y="439"/>
                  <a:pt x="18625" y="1146"/>
                  <a:pt x="19775" y="2416"/>
                </a:cubicBezTo>
                <a:cubicBezTo>
                  <a:pt x="20296" y="2989"/>
                  <a:pt x="20738" y="3553"/>
                  <a:pt x="21117" y="4123"/>
                </a:cubicBezTo>
                <a:cubicBezTo>
                  <a:pt x="21266" y="4353"/>
                  <a:pt x="21367" y="4466"/>
                  <a:pt x="21502" y="4473"/>
                </a:cubicBezTo>
                <a:cubicBezTo>
                  <a:pt x="21645" y="4466"/>
                  <a:pt x="21753" y="4360"/>
                  <a:pt x="21909" y="4146"/>
                </a:cubicBezTo>
                <a:cubicBezTo>
                  <a:pt x="22152" y="3823"/>
                  <a:pt x="22488" y="3602"/>
                  <a:pt x="22930" y="3481"/>
                </a:cubicBezTo>
                <a:cubicBezTo>
                  <a:pt x="23373" y="3362"/>
                  <a:pt x="23778" y="3301"/>
                  <a:pt x="24160" y="3301"/>
                </a:cubicBezTo>
                <a:cubicBezTo>
                  <a:pt x="24531" y="3301"/>
                  <a:pt x="24879" y="3358"/>
                  <a:pt x="25216" y="3474"/>
                </a:cubicBezTo>
                <a:cubicBezTo>
                  <a:pt x="26545" y="3931"/>
                  <a:pt x="27237" y="5030"/>
                  <a:pt x="27073" y="6423"/>
                </a:cubicBezTo>
                <a:cubicBezTo>
                  <a:pt x="27037" y="6710"/>
                  <a:pt x="27023" y="6852"/>
                  <a:pt x="27109" y="6944"/>
                </a:cubicBezTo>
                <a:cubicBezTo>
                  <a:pt x="27187" y="7037"/>
                  <a:pt x="27316" y="7044"/>
                  <a:pt x="27564" y="7044"/>
                </a:cubicBezTo>
                <a:lnTo>
                  <a:pt x="27616" y="7044"/>
                </a:lnTo>
                <a:cubicBezTo>
                  <a:pt x="28708" y="7044"/>
                  <a:pt x="29458" y="7765"/>
                  <a:pt x="29544" y="8895"/>
                </a:cubicBezTo>
                <a:cubicBezTo>
                  <a:pt x="29607" y="9772"/>
                  <a:pt x="29301" y="10629"/>
                  <a:pt x="28687" y="11315"/>
                </a:cubicBezTo>
                <a:cubicBezTo>
                  <a:pt x="28051" y="12030"/>
                  <a:pt x="27136" y="12451"/>
                  <a:pt x="26193" y="12485"/>
                </a:cubicBezTo>
                <a:cubicBezTo>
                  <a:pt x="26091" y="12489"/>
                  <a:pt x="25991" y="12492"/>
                  <a:pt x="25891" y="12492"/>
                </a:cubicBezTo>
                <a:cubicBezTo>
                  <a:pt x="24736" y="12492"/>
                  <a:pt x="23739" y="12216"/>
                  <a:pt x="22844" y="11658"/>
                </a:cubicBezTo>
                <a:cubicBezTo>
                  <a:pt x="22831" y="11651"/>
                  <a:pt x="22808" y="11637"/>
                  <a:pt x="22795" y="11622"/>
                </a:cubicBezTo>
                <a:cubicBezTo>
                  <a:pt x="22745" y="11586"/>
                  <a:pt x="22664" y="11529"/>
                  <a:pt x="22568" y="11529"/>
                </a:cubicBezTo>
                <a:cubicBezTo>
                  <a:pt x="22512" y="11529"/>
                  <a:pt x="22451" y="11548"/>
                  <a:pt x="22389" y="11601"/>
                </a:cubicBezTo>
                <a:cubicBezTo>
                  <a:pt x="22251" y="11723"/>
                  <a:pt x="22303" y="11879"/>
                  <a:pt x="22330" y="11971"/>
                </a:cubicBezTo>
                <a:lnTo>
                  <a:pt x="22337" y="12000"/>
                </a:lnTo>
                <a:cubicBezTo>
                  <a:pt x="22574" y="12785"/>
                  <a:pt x="22337" y="13457"/>
                  <a:pt x="21624" y="14050"/>
                </a:cubicBezTo>
                <a:cubicBezTo>
                  <a:pt x="19995" y="15391"/>
                  <a:pt x="18359" y="16056"/>
                  <a:pt x="16666" y="16056"/>
                </a:cubicBezTo>
                <a:cubicBezTo>
                  <a:pt x="16051" y="16056"/>
                  <a:pt x="15428" y="15968"/>
                  <a:pt x="14796" y="15793"/>
                </a:cubicBezTo>
                <a:cubicBezTo>
                  <a:pt x="14033" y="15586"/>
                  <a:pt x="13082" y="15221"/>
                  <a:pt x="12482" y="14321"/>
                </a:cubicBezTo>
                <a:cubicBezTo>
                  <a:pt x="12419" y="14228"/>
                  <a:pt x="12304" y="14136"/>
                  <a:pt x="12191" y="14136"/>
                </a:cubicBezTo>
                <a:cubicBezTo>
                  <a:pt x="12176" y="14136"/>
                  <a:pt x="12162" y="14143"/>
                  <a:pt x="12148" y="14143"/>
                </a:cubicBezTo>
                <a:cubicBezTo>
                  <a:pt x="12090" y="14150"/>
                  <a:pt x="11997" y="14192"/>
                  <a:pt x="11968" y="14350"/>
                </a:cubicBezTo>
                <a:cubicBezTo>
                  <a:pt x="11876" y="14772"/>
                  <a:pt x="11548" y="14885"/>
                  <a:pt x="11197" y="15007"/>
                </a:cubicBezTo>
                <a:lnTo>
                  <a:pt x="11127" y="15036"/>
                </a:lnTo>
                <a:cubicBezTo>
                  <a:pt x="10647" y="15207"/>
                  <a:pt x="10141" y="15294"/>
                  <a:pt x="9613" y="15294"/>
                </a:cubicBezTo>
                <a:cubicBezTo>
                  <a:pt x="9261" y="15294"/>
                  <a:pt x="8898" y="15255"/>
                  <a:pt x="8527" y="15178"/>
                </a:cubicBezTo>
                <a:cubicBezTo>
                  <a:pt x="7462" y="14950"/>
                  <a:pt x="6499" y="14456"/>
                  <a:pt x="5656" y="13701"/>
                </a:cubicBezTo>
                <a:cubicBezTo>
                  <a:pt x="4878" y="12993"/>
                  <a:pt x="4492" y="12280"/>
                  <a:pt x="4463" y="11466"/>
                </a:cubicBezTo>
                <a:cubicBezTo>
                  <a:pt x="4456" y="11301"/>
                  <a:pt x="4413" y="11186"/>
                  <a:pt x="4321" y="11130"/>
                </a:cubicBezTo>
                <a:cubicBezTo>
                  <a:pt x="4277" y="11096"/>
                  <a:pt x="4223" y="11080"/>
                  <a:pt x="4161" y="11080"/>
                </a:cubicBezTo>
                <a:cubicBezTo>
                  <a:pt x="4103" y="11080"/>
                  <a:pt x="4037" y="11095"/>
                  <a:pt x="3964" y="11123"/>
                </a:cubicBezTo>
                <a:cubicBezTo>
                  <a:pt x="3879" y="11150"/>
                  <a:pt x="3800" y="11186"/>
                  <a:pt x="3728" y="11229"/>
                </a:cubicBezTo>
                <a:cubicBezTo>
                  <a:pt x="3671" y="11258"/>
                  <a:pt x="3622" y="11286"/>
                  <a:pt x="3563" y="11308"/>
                </a:cubicBezTo>
                <a:cubicBezTo>
                  <a:pt x="3214" y="11454"/>
                  <a:pt x="2875" y="11524"/>
                  <a:pt x="2554" y="11524"/>
                </a:cubicBezTo>
                <a:cubicBezTo>
                  <a:pt x="1728" y="11524"/>
                  <a:pt x="1029" y="11052"/>
                  <a:pt x="622" y="10172"/>
                </a:cubicBezTo>
                <a:cubicBezTo>
                  <a:pt x="228" y="9315"/>
                  <a:pt x="214" y="8401"/>
                  <a:pt x="564" y="7380"/>
                </a:cubicBezTo>
                <a:cubicBezTo>
                  <a:pt x="794" y="6710"/>
                  <a:pt x="1193" y="6144"/>
                  <a:pt x="1743" y="5709"/>
                </a:cubicBezTo>
                <a:cubicBezTo>
                  <a:pt x="2844" y="4847"/>
                  <a:pt x="4105" y="4409"/>
                  <a:pt x="5499" y="4409"/>
                </a:cubicBezTo>
                <a:cubicBezTo>
                  <a:pt x="5606" y="4409"/>
                  <a:pt x="5713" y="4411"/>
                  <a:pt x="5820" y="4416"/>
                </a:cubicBezTo>
                <a:cubicBezTo>
                  <a:pt x="6391" y="4446"/>
                  <a:pt x="6977" y="4531"/>
                  <a:pt x="7413" y="4996"/>
                </a:cubicBezTo>
                <a:cubicBezTo>
                  <a:pt x="7500" y="5088"/>
                  <a:pt x="7579" y="5109"/>
                  <a:pt x="7638" y="5109"/>
                </a:cubicBezTo>
                <a:cubicBezTo>
                  <a:pt x="7662" y="5109"/>
                  <a:pt x="7682" y="5106"/>
                  <a:pt x="7699" y="5102"/>
                </a:cubicBezTo>
                <a:cubicBezTo>
                  <a:pt x="7762" y="5081"/>
                  <a:pt x="7848" y="5016"/>
                  <a:pt x="7884" y="4831"/>
                </a:cubicBezTo>
                <a:cubicBezTo>
                  <a:pt x="7891" y="4781"/>
                  <a:pt x="7891" y="4730"/>
                  <a:pt x="7891" y="4680"/>
                </a:cubicBezTo>
                <a:lnTo>
                  <a:pt x="7884" y="4631"/>
                </a:lnTo>
                <a:cubicBezTo>
                  <a:pt x="7898" y="3496"/>
                  <a:pt x="8398" y="2567"/>
                  <a:pt x="9420" y="1796"/>
                </a:cubicBezTo>
                <a:cubicBezTo>
                  <a:pt x="10583" y="917"/>
                  <a:pt x="11977" y="425"/>
                  <a:pt x="13797" y="247"/>
                </a:cubicBezTo>
                <a:cubicBezTo>
                  <a:pt x="14054" y="219"/>
                  <a:pt x="14317" y="206"/>
                  <a:pt x="14574" y="206"/>
                </a:cubicBezTo>
                <a:close/>
                <a:moveTo>
                  <a:pt x="14558" y="0"/>
                </a:moveTo>
                <a:cubicBezTo>
                  <a:pt x="14298" y="0"/>
                  <a:pt x="14034" y="13"/>
                  <a:pt x="13776" y="39"/>
                </a:cubicBezTo>
                <a:cubicBezTo>
                  <a:pt x="11912" y="224"/>
                  <a:pt x="10491" y="732"/>
                  <a:pt x="9298" y="1631"/>
                </a:cubicBezTo>
                <a:cubicBezTo>
                  <a:pt x="8234" y="2432"/>
                  <a:pt x="7692" y="3438"/>
                  <a:pt x="7683" y="4631"/>
                </a:cubicBezTo>
                <a:lnTo>
                  <a:pt x="7683" y="4687"/>
                </a:lnTo>
                <a:cubicBezTo>
                  <a:pt x="7683" y="4730"/>
                  <a:pt x="7683" y="4766"/>
                  <a:pt x="7677" y="4802"/>
                </a:cubicBezTo>
                <a:cubicBezTo>
                  <a:pt x="7663" y="4874"/>
                  <a:pt x="7641" y="4901"/>
                  <a:pt x="7634" y="4901"/>
                </a:cubicBezTo>
                <a:cubicBezTo>
                  <a:pt x="7634" y="4901"/>
                  <a:pt x="7606" y="4895"/>
                  <a:pt x="7563" y="4852"/>
                </a:cubicBezTo>
                <a:cubicBezTo>
                  <a:pt x="7077" y="4338"/>
                  <a:pt x="6441" y="4238"/>
                  <a:pt x="5827" y="4209"/>
                </a:cubicBezTo>
                <a:cubicBezTo>
                  <a:pt x="5721" y="4204"/>
                  <a:pt x="5615" y="4202"/>
                  <a:pt x="5510" y="4202"/>
                </a:cubicBezTo>
                <a:cubicBezTo>
                  <a:pt x="4065" y="4202"/>
                  <a:pt x="2759" y="4653"/>
                  <a:pt x="1615" y="5544"/>
                </a:cubicBezTo>
                <a:cubicBezTo>
                  <a:pt x="1035" y="6009"/>
                  <a:pt x="614" y="6602"/>
                  <a:pt x="372" y="7309"/>
                </a:cubicBezTo>
                <a:cubicBezTo>
                  <a:pt x="0" y="8388"/>
                  <a:pt x="22" y="9351"/>
                  <a:pt x="435" y="10257"/>
                </a:cubicBezTo>
                <a:cubicBezTo>
                  <a:pt x="875" y="11210"/>
                  <a:pt x="1658" y="11727"/>
                  <a:pt x="2566" y="11727"/>
                </a:cubicBezTo>
                <a:cubicBezTo>
                  <a:pt x="2910" y="11727"/>
                  <a:pt x="3273" y="11653"/>
                  <a:pt x="3642" y="11500"/>
                </a:cubicBezTo>
                <a:cubicBezTo>
                  <a:pt x="3699" y="11473"/>
                  <a:pt x="3764" y="11443"/>
                  <a:pt x="3820" y="11407"/>
                </a:cubicBezTo>
                <a:cubicBezTo>
                  <a:pt x="3892" y="11371"/>
                  <a:pt x="3964" y="11337"/>
                  <a:pt x="4035" y="11315"/>
                </a:cubicBezTo>
                <a:cubicBezTo>
                  <a:pt x="4082" y="11297"/>
                  <a:pt x="4124" y="11288"/>
                  <a:pt x="4156" y="11288"/>
                </a:cubicBezTo>
                <a:cubicBezTo>
                  <a:pt x="4178" y="11288"/>
                  <a:pt x="4195" y="11292"/>
                  <a:pt x="4206" y="11301"/>
                </a:cubicBezTo>
                <a:cubicBezTo>
                  <a:pt x="4235" y="11322"/>
                  <a:pt x="4256" y="11380"/>
                  <a:pt x="4256" y="11473"/>
                </a:cubicBezTo>
                <a:cubicBezTo>
                  <a:pt x="4292" y="12350"/>
                  <a:pt x="4693" y="13108"/>
                  <a:pt x="5521" y="13850"/>
                </a:cubicBezTo>
                <a:cubicBezTo>
                  <a:pt x="6384" y="14628"/>
                  <a:pt x="7384" y="15142"/>
                  <a:pt x="8484" y="15378"/>
                </a:cubicBezTo>
                <a:cubicBezTo>
                  <a:pt x="8869" y="15458"/>
                  <a:pt x="9246" y="15498"/>
                  <a:pt x="9613" y="15498"/>
                </a:cubicBezTo>
                <a:cubicBezTo>
                  <a:pt x="10165" y="15498"/>
                  <a:pt x="10695" y="15408"/>
                  <a:pt x="11197" y="15228"/>
                </a:cubicBezTo>
                <a:lnTo>
                  <a:pt x="11269" y="15200"/>
                </a:lnTo>
                <a:cubicBezTo>
                  <a:pt x="11634" y="15072"/>
                  <a:pt x="12054" y="14921"/>
                  <a:pt x="12169" y="14393"/>
                </a:cubicBezTo>
                <a:cubicBezTo>
                  <a:pt x="12176" y="14357"/>
                  <a:pt x="12182" y="14350"/>
                  <a:pt x="12182" y="14343"/>
                </a:cubicBezTo>
                <a:cubicBezTo>
                  <a:pt x="12198" y="14343"/>
                  <a:pt x="12261" y="14364"/>
                  <a:pt x="12311" y="14436"/>
                </a:cubicBezTo>
                <a:cubicBezTo>
                  <a:pt x="12954" y="15392"/>
                  <a:pt x="13948" y="15771"/>
                  <a:pt x="14739" y="15992"/>
                </a:cubicBezTo>
                <a:cubicBezTo>
                  <a:pt x="15396" y="16170"/>
                  <a:pt x="16039" y="16265"/>
                  <a:pt x="16668" y="16265"/>
                </a:cubicBezTo>
                <a:cubicBezTo>
                  <a:pt x="18411" y="16265"/>
                  <a:pt x="20082" y="15586"/>
                  <a:pt x="21753" y="14208"/>
                </a:cubicBezTo>
                <a:cubicBezTo>
                  <a:pt x="22531" y="13572"/>
                  <a:pt x="22795" y="12808"/>
                  <a:pt x="22538" y="11937"/>
                </a:cubicBezTo>
                <a:lnTo>
                  <a:pt x="22524" y="11908"/>
                </a:lnTo>
                <a:cubicBezTo>
                  <a:pt x="22495" y="11808"/>
                  <a:pt x="22495" y="11786"/>
                  <a:pt x="22524" y="11757"/>
                </a:cubicBezTo>
                <a:cubicBezTo>
                  <a:pt x="22542" y="11743"/>
                  <a:pt x="22554" y="11735"/>
                  <a:pt x="22570" y="11735"/>
                </a:cubicBezTo>
                <a:cubicBezTo>
                  <a:pt x="22593" y="11735"/>
                  <a:pt x="22621" y="11752"/>
                  <a:pt x="22680" y="11793"/>
                </a:cubicBezTo>
                <a:cubicBezTo>
                  <a:pt x="22695" y="11808"/>
                  <a:pt x="22716" y="11822"/>
                  <a:pt x="22731" y="11829"/>
                </a:cubicBezTo>
                <a:cubicBezTo>
                  <a:pt x="23663" y="12411"/>
                  <a:pt x="24706" y="12698"/>
                  <a:pt x="25909" y="12698"/>
                </a:cubicBezTo>
                <a:cubicBezTo>
                  <a:pt x="26006" y="12698"/>
                  <a:pt x="26103" y="12696"/>
                  <a:pt x="26202" y="12693"/>
                </a:cubicBezTo>
                <a:cubicBezTo>
                  <a:pt x="27201" y="12657"/>
                  <a:pt x="28164" y="12208"/>
                  <a:pt x="28836" y="11450"/>
                </a:cubicBezTo>
                <a:cubicBezTo>
                  <a:pt x="29493" y="10722"/>
                  <a:pt x="29815" y="9808"/>
                  <a:pt x="29750" y="8879"/>
                </a:cubicBezTo>
                <a:cubicBezTo>
                  <a:pt x="29657" y="7637"/>
                  <a:pt x="28822" y="6838"/>
                  <a:pt x="27623" y="6838"/>
                </a:cubicBezTo>
                <a:lnTo>
                  <a:pt x="27616" y="6838"/>
                </a:lnTo>
                <a:cubicBezTo>
                  <a:pt x="27445" y="6838"/>
                  <a:pt x="27287" y="6838"/>
                  <a:pt x="27258" y="6809"/>
                </a:cubicBezTo>
                <a:cubicBezTo>
                  <a:pt x="27237" y="6780"/>
                  <a:pt x="27251" y="6624"/>
                  <a:pt x="27273" y="6453"/>
                </a:cubicBezTo>
                <a:cubicBezTo>
                  <a:pt x="27451" y="4953"/>
                  <a:pt x="26708" y="3767"/>
                  <a:pt x="25280" y="3282"/>
                </a:cubicBezTo>
                <a:cubicBezTo>
                  <a:pt x="24916" y="3157"/>
                  <a:pt x="24542" y="3094"/>
                  <a:pt x="24147" y="3094"/>
                </a:cubicBezTo>
                <a:cubicBezTo>
                  <a:pt x="23752" y="3094"/>
                  <a:pt x="23334" y="3157"/>
                  <a:pt x="22880" y="3282"/>
                </a:cubicBezTo>
                <a:cubicBezTo>
                  <a:pt x="22389" y="3417"/>
                  <a:pt x="22017" y="3659"/>
                  <a:pt x="21746" y="4024"/>
                </a:cubicBezTo>
                <a:cubicBezTo>
                  <a:pt x="21624" y="4188"/>
                  <a:pt x="21545" y="4259"/>
                  <a:pt x="21509" y="4267"/>
                </a:cubicBezTo>
                <a:cubicBezTo>
                  <a:pt x="21453" y="4267"/>
                  <a:pt x="21331" y="4074"/>
                  <a:pt x="21288" y="4010"/>
                </a:cubicBezTo>
                <a:cubicBezTo>
                  <a:pt x="20903" y="3431"/>
                  <a:pt x="20452" y="2860"/>
                  <a:pt x="19924" y="2274"/>
                </a:cubicBezTo>
                <a:cubicBezTo>
                  <a:pt x="18738" y="968"/>
                  <a:pt x="17261" y="240"/>
                  <a:pt x="15404" y="46"/>
                </a:cubicBezTo>
                <a:cubicBezTo>
                  <a:pt x="15139" y="16"/>
                  <a:pt x="14852" y="0"/>
                  <a:pt x="145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p:nvPr/>
        </p:nvSpPr>
        <p:spPr>
          <a:xfrm>
            <a:off x="5476261" y="-321396"/>
            <a:ext cx="881982" cy="554707"/>
          </a:xfrm>
          <a:custGeom>
            <a:avLst/>
            <a:gdLst/>
            <a:ahLst/>
            <a:cxnLst/>
            <a:rect l="l" t="t" r="r" b="b"/>
            <a:pathLst>
              <a:path w="47083" h="29612" extrusionOk="0">
                <a:moveTo>
                  <a:pt x="25392" y="1"/>
                </a:moveTo>
                <a:cubicBezTo>
                  <a:pt x="24571" y="1"/>
                  <a:pt x="23700" y="241"/>
                  <a:pt x="22782" y="684"/>
                </a:cubicBezTo>
                <a:cubicBezTo>
                  <a:pt x="19511" y="2254"/>
                  <a:pt x="17489" y="6067"/>
                  <a:pt x="17918" y="9817"/>
                </a:cubicBezTo>
                <a:cubicBezTo>
                  <a:pt x="17947" y="10081"/>
                  <a:pt x="17832" y="10223"/>
                  <a:pt x="17633" y="10331"/>
                </a:cubicBezTo>
                <a:cubicBezTo>
                  <a:pt x="17588" y="10355"/>
                  <a:pt x="17548" y="10366"/>
                  <a:pt x="17511" y="10366"/>
                </a:cubicBezTo>
                <a:cubicBezTo>
                  <a:pt x="17396" y="10366"/>
                  <a:pt x="17318" y="10263"/>
                  <a:pt x="17247" y="10160"/>
                </a:cubicBezTo>
                <a:cubicBezTo>
                  <a:pt x="16905" y="9702"/>
                  <a:pt x="16476" y="9346"/>
                  <a:pt x="16019" y="9024"/>
                </a:cubicBezTo>
                <a:cubicBezTo>
                  <a:pt x="15053" y="8356"/>
                  <a:pt x="14054" y="8026"/>
                  <a:pt x="13079" y="8026"/>
                </a:cubicBezTo>
                <a:cubicBezTo>
                  <a:pt x="11811" y="8026"/>
                  <a:pt x="10582" y="8583"/>
                  <a:pt x="9513" y="9682"/>
                </a:cubicBezTo>
                <a:cubicBezTo>
                  <a:pt x="8520" y="10710"/>
                  <a:pt x="7848" y="11917"/>
                  <a:pt x="7456" y="13288"/>
                </a:cubicBezTo>
                <a:cubicBezTo>
                  <a:pt x="7310" y="13795"/>
                  <a:pt x="7244" y="13933"/>
                  <a:pt x="6944" y="13933"/>
                </a:cubicBezTo>
                <a:cubicBezTo>
                  <a:pt x="6864" y="13933"/>
                  <a:pt x="6768" y="13923"/>
                  <a:pt x="6649" y="13908"/>
                </a:cubicBezTo>
                <a:cubicBezTo>
                  <a:pt x="6409" y="13878"/>
                  <a:pt x="6173" y="13863"/>
                  <a:pt x="5941" y="13863"/>
                </a:cubicBezTo>
                <a:cubicBezTo>
                  <a:pt x="4752" y="13863"/>
                  <a:pt x="3652" y="14245"/>
                  <a:pt x="2607" y="14873"/>
                </a:cubicBezTo>
                <a:cubicBezTo>
                  <a:pt x="2215" y="15101"/>
                  <a:pt x="1872" y="15401"/>
                  <a:pt x="1559" y="15737"/>
                </a:cubicBezTo>
                <a:cubicBezTo>
                  <a:pt x="129" y="17257"/>
                  <a:pt x="1" y="19758"/>
                  <a:pt x="1622" y="21050"/>
                </a:cubicBezTo>
                <a:cubicBezTo>
                  <a:pt x="1687" y="21100"/>
                  <a:pt x="1744" y="21156"/>
                  <a:pt x="1793" y="21221"/>
                </a:cubicBezTo>
                <a:cubicBezTo>
                  <a:pt x="1893" y="21357"/>
                  <a:pt x="1958" y="21499"/>
                  <a:pt x="1836" y="21657"/>
                </a:cubicBezTo>
                <a:cubicBezTo>
                  <a:pt x="1250" y="22392"/>
                  <a:pt x="1593" y="23093"/>
                  <a:pt x="1958" y="23749"/>
                </a:cubicBezTo>
                <a:cubicBezTo>
                  <a:pt x="2472" y="24670"/>
                  <a:pt x="3279" y="25285"/>
                  <a:pt x="4164" y="25792"/>
                </a:cubicBezTo>
                <a:cubicBezTo>
                  <a:pt x="5722" y="26684"/>
                  <a:pt x="7420" y="27098"/>
                  <a:pt x="9199" y="27170"/>
                </a:cubicBezTo>
                <a:cubicBezTo>
                  <a:pt x="9371" y="27177"/>
                  <a:pt x="9541" y="27180"/>
                  <a:pt x="9711" y="27180"/>
                </a:cubicBezTo>
                <a:cubicBezTo>
                  <a:pt x="12008" y="27180"/>
                  <a:pt x="14146" y="26589"/>
                  <a:pt x="16061" y="25199"/>
                </a:cubicBezTo>
                <a:cubicBezTo>
                  <a:pt x="16265" y="25052"/>
                  <a:pt x="16392" y="24969"/>
                  <a:pt x="16483" y="24969"/>
                </a:cubicBezTo>
                <a:cubicBezTo>
                  <a:pt x="16600" y="24969"/>
                  <a:pt x="16658" y="25105"/>
                  <a:pt x="16747" y="25414"/>
                </a:cubicBezTo>
                <a:cubicBezTo>
                  <a:pt x="17076" y="26564"/>
                  <a:pt x="17825" y="27326"/>
                  <a:pt x="18869" y="27777"/>
                </a:cubicBezTo>
                <a:cubicBezTo>
                  <a:pt x="19993" y="28262"/>
                  <a:pt x="21103" y="28513"/>
                  <a:pt x="22196" y="28513"/>
                </a:cubicBezTo>
                <a:cubicBezTo>
                  <a:pt x="23630" y="28513"/>
                  <a:pt x="25033" y="28081"/>
                  <a:pt x="26394" y="27177"/>
                </a:cubicBezTo>
                <a:cubicBezTo>
                  <a:pt x="26624" y="27024"/>
                  <a:pt x="26781" y="26939"/>
                  <a:pt x="26898" y="26939"/>
                </a:cubicBezTo>
                <a:cubicBezTo>
                  <a:pt x="27064" y="26939"/>
                  <a:pt x="27148" y="27111"/>
                  <a:pt x="27244" y="27506"/>
                </a:cubicBezTo>
                <a:cubicBezTo>
                  <a:pt x="27508" y="28584"/>
                  <a:pt x="28209" y="29205"/>
                  <a:pt x="29238" y="29477"/>
                </a:cubicBezTo>
                <a:cubicBezTo>
                  <a:pt x="29585" y="29568"/>
                  <a:pt x="29941" y="29612"/>
                  <a:pt x="30297" y="29612"/>
                </a:cubicBezTo>
                <a:cubicBezTo>
                  <a:pt x="32115" y="29612"/>
                  <a:pt x="33940" y="28478"/>
                  <a:pt x="34657" y="26769"/>
                </a:cubicBezTo>
                <a:cubicBezTo>
                  <a:pt x="34786" y="26469"/>
                  <a:pt x="34878" y="26156"/>
                  <a:pt x="35000" y="25863"/>
                </a:cubicBezTo>
                <a:cubicBezTo>
                  <a:pt x="35072" y="25683"/>
                  <a:pt x="35157" y="25591"/>
                  <a:pt x="35248" y="25591"/>
                </a:cubicBezTo>
                <a:cubicBezTo>
                  <a:pt x="35327" y="25591"/>
                  <a:pt x="35410" y="25660"/>
                  <a:pt x="35493" y="25799"/>
                </a:cubicBezTo>
                <a:cubicBezTo>
                  <a:pt x="35692" y="26149"/>
                  <a:pt x="35843" y="26521"/>
                  <a:pt x="36021" y="26884"/>
                </a:cubicBezTo>
                <a:cubicBezTo>
                  <a:pt x="36428" y="27710"/>
                  <a:pt x="37079" y="28199"/>
                  <a:pt x="37992" y="28199"/>
                </a:cubicBezTo>
                <a:cubicBezTo>
                  <a:pt x="38011" y="28199"/>
                  <a:pt x="38030" y="28199"/>
                  <a:pt x="38049" y="28199"/>
                </a:cubicBezTo>
                <a:cubicBezTo>
                  <a:pt x="38978" y="28176"/>
                  <a:pt x="39650" y="27691"/>
                  <a:pt x="40049" y="26828"/>
                </a:cubicBezTo>
                <a:cubicBezTo>
                  <a:pt x="40213" y="26478"/>
                  <a:pt x="40327" y="26127"/>
                  <a:pt x="40349" y="25741"/>
                </a:cubicBezTo>
                <a:cubicBezTo>
                  <a:pt x="40392" y="25177"/>
                  <a:pt x="40428" y="24613"/>
                  <a:pt x="40299" y="24056"/>
                </a:cubicBezTo>
                <a:cubicBezTo>
                  <a:pt x="40263" y="23885"/>
                  <a:pt x="40141" y="23664"/>
                  <a:pt x="40399" y="23571"/>
                </a:cubicBezTo>
                <a:cubicBezTo>
                  <a:pt x="40438" y="23556"/>
                  <a:pt x="40476" y="23550"/>
                  <a:pt x="40514" y="23550"/>
                </a:cubicBezTo>
                <a:cubicBezTo>
                  <a:pt x="40658" y="23550"/>
                  <a:pt x="40783" y="23650"/>
                  <a:pt x="40892" y="23763"/>
                </a:cubicBezTo>
                <a:cubicBezTo>
                  <a:pt x="40942" y="23821"/>
                  <a:pt x="40978" y="23898"/>
                  <a:pt x="41012" y="23970"/>
                </a:cubicBezTo>
                <a:cubicBezTo>
                  <a:pt x="41249" y="24392"/>
                  <a:pt x="41634" y="24534"/>
                  <a:pt x="42083" y="24534"/>
                </a:cubicBezTo>
                <a:cubicBezTo>
                  <a:pt x="43747" y="24527"/>
                  <a:pt x="45083" y="23898"/>
                  <a:pt x="46005" y="22457"/>
                </a:cubicBezTo>
                <a:cubicBezTo>
                  <a:pt x="46404" y="21835"/>
                  <a:pt x="46625" y="21149"/>
                  <a:pt x="46790" y="20436"/>
                </a:cubicBezTo>
                <a:cubicBezTo>
                  <a:pt x="47083" y="19057"/>
                  <a:pt x="46904" y="17658"/>
                  <a:pt x="46291" y="16522"/>
                </a:cubicBezTo>
                <a:cubicBezTo>
                  <a:pt x="45146" y="14418"/>
                  <a:pt x="42474" y="12950"/>
                  <a:pt x="40025" y="12950"/>
                </a:cubicBezTo>
                <a:cubicBezTo>
                  <a:pt x="39599" y="12950"/>
                  <a:pt x="39180" y="12994"/>
                  <a:pt x="38777" y="13087"/>
                </a:cubicBezTo>
                <a:cubicBezTo>
                  <a:pt x="37636" y="13351"/>
                  <a:pt x="36565" y="13766"/>
                  <a:pt x="36265" y="15123"/>
                </a:cubicBezTo>
                <a:cubicBezTo>
                  <a:pt x="36237" y="15232"/>
                  <a:pt x="36175" y="15316"/>
                  <a:pt x="36056" y="15316"/>
                </a:cubicBezTo>
                <a:cubicBezTo>
                  <a:pt x="36051" y="15316"/>
                  <a:pt x="36047" y="15316"/>
                  <a:pt x="36042" y="15315"/>
                </a:cubicBezTo>
                <a:cubicBezTo>
                  <a:pt x="35929" y="15302"/>
                  <a:pt x="35850" y="15230"/>
                  <a:pt x="35800" y="15130"/>
                </a:cubicBezTo>
                <a:cubicBezTo>
                  <a:pt x="35728" y="15002"/>
                  <a:pt x="35728" y="14873"/>
                  <a:pt x="35785" y="14745"/>
                </a:cubicBezTo>
                <a:cubicBezTo>
                  <a:pt x="36229" y="13787"/>
                  <a:pt x="35972" y="12844"/>
                  <a:pt x="35692" y="11917"/>
                </a:cubicBezTo>
                <a:cubicBezTo>
                  <a:pt x="35457" y="11145"/>
                  <a:pt x="34950" y="10552"/>
                  <a:pt x="34222" y="10196"/>
                </a:cubicBezTo>
                <a:cubicBezTo>
                  <a:pt x="33571" y="9868"/>
                  <a:pt x="32907" y="9647"/>
                  <a:pt x="32221" y="9647"/>
                </a:cubicBezTo>
                <a:cubicBezTo>
                  <a:pt x="31799" y="9647"/>
                  <a:pt x="31370" y="9730"/>
                  <a:pt x="30929" y="9923"/>
                </a:cubicBezTo>
                <a:cubicBezTo>
                  <a:pt x="30836" y="9965"/>
                  <a:pt x="30758" y="9987"/>
                  <a:pt x="30696" y="9987"/>
                </a:cubicBezTo>
                <a:cubicBezTo>
                  <a:pt x="30547" y="9987"/>
                  <a:pt x="30493" y="9862"/>
                  <a:pt x="30544" y="9610"/>
                </a:cubicBezTo>
                <a:cubicBezTo>
                  <a:pt x="30636" y="9152"/>
                  <a:pt x="30643" y="8703"/>
                  <a:pt x="30659" y="8246"/>
                </a:cubicBezTo>
                <a:cubicBezTo>
                  <a:pt x="30737" y="6268"/>
                  <a:pt x="30458" y="4346"/>
                  <a:pt x="29409" y="2669"/>
                </a:cubicBezTo>
                <a:cubicBezTo>
                  <a:pt x="28248" y="813"/>
                  <a:pt x="26904" y="1"/>
                  <a:pt x="25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1"/>
        <p:cNvGrpSpPr/>
        <p:nvPr/>
      </p:nvGrpSpPr>
      <p:grpSpPr>
        <a:xfrm>
          <a:off x="0" y="0"/>
          <a:ext cx="0" cy="0"/>
          <a:chOff x="0" y="0"/>
          <a:chExt cx="0" cy="0"/>
        </a:xfrm>
      </p:grpSpPr>
      <p:sp>
        <p:nvSpPr>
          <p:cNvPr id="72" name="Google Shape;72;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73" name="Google Shape;73;p6"/>
          <p:cNvSpPr/>
          <p:nvPr/>
        </p:nvSpPr>
        <p:spPr>
          <a:xfrm>
            <a:off x="-653851" y="2229759"/>
            <a:ext cx="1218453" cy="683985"/>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2051335" y="4917329"/>
            <a:ext cx="1349348" cy="730007"/>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 name="Google Shape;75;p6"/>
          <p:cNvGrpSpPr/>
          <p:nvPr/>
        </p:nvGrpSpPr>
        <p:grpSpPr>
          <a:xfrm>
            <a:off x="8499307" y="4340143"/>
            <a:ext cx="1013442" cy="956542"/>
            <a:chOff x="2971651" y="3782061"/>
            <a:chExt cx="391079" cy="369108"/>
          </a:xfrm>
        </p:grpSpPr>
        <p:sp>
          <p:nvSpPr>
            <p:cNvPr id="76" name="Google Shape;76;p6"/>
            <p:cNvSpPr/>
            <p:nvPr/>
          </p:nvSpPr>
          <p:spPr>
            <a:xfrm>
              <a:off x="2973756" y="3784087"/>
              <a:ext cx="387715" cy="364997"/>
            </a:xfrm>
            <a:custGeom>
              <a:avLst/>
              <a:gdLst/>
              <a:ahLst/>
              <a:cxnLst/>
              <a:rect l="l" t="t" r="r" b="b"/>
              <a:pathLst>
                <a:path w="19711" h="18556" extrusionOk="0">
                  <a:moveTo>
                    <a:pt x="187" y="195"/>
                  </a:moveTo>
                  <a:lnTo>
                    <a:pt x="187" y="195"/>
                  </a:lnTo>
                  <a:cubicBezTo>
                    <a:pt x="200" y="202"/>
                    <a:pt x="223" y="208"/>
                    <a:pt x="236" y="208"/>
                  </a:cubicBezTo>
                  <a:cubicBezTo>
                    <a:pt x="1328" y="1566"/>
                    <a:pt x="2415" y="2930"/>
                    <a:pt x="3542" y="4252"/>
                  </a:cubicBezTo>
                  <a:cubicBezTo>
                    <a:pt x="3230" y="4356"/>
                    <a:pt x="2916" y="4396"/>
                    <a:pt x="2602" y="4396"/>
                  </a:cubicBezTo>
                  <a:cubicBezTo>
                    <a:pt x="2016" y="4396"/>
                    <a:pt x="1428" y="4260"/>
                    <a:pt x="843" y="4157"/>
                  </a:cubicBezTo>
                  <a:cubicBezTo>
                    <a:pt x="744" y="3729"/>
                    <a:pt x="651" y="3300"/>
                    <a:pt x="565" y="2865"/>
                  </a:cubicBezTo>
                  <a:cubicBezTo>
                    <a:pt x="401" y="1981"/>
                    <a:pt x="272" y="1088"/>
                    <a:pt x="187" y="195"/>
                  </a:cubicBezTo>
                  <a:close/>
                  <a:moveTo>
                    <a:pt x="865" y="4229"/>
                  </a:moveTo>
                  <a:cubicBezTo>
                    <a:pt x="1409" y="4397"/>
                    <a:pt x="1998" y="4530"/>
                    <a:pt x="2579" y="4530"/>
                  </a:cubicBezTo>
                  <a:cubicBezTo>
                    <a:pt x="2935" y="4530"/>
                    <a:pt x="3289" y="4480"/>
                    <a:pt x="3628" y="4358"/>
                  </a:cubicBezTo>
                  <a:lnTo>
                    <a:pt x="3650" y="4380"/>
                  </a:lnTo>
                  <a:cubicBezTo>
                    <a:pt x="3763" y="4522"/>
                    <a:pt x="3885" y="4658"/>
                    <a:pt x="4007" y="4793"/>
                  </a:cubicBezTo>
                  <a:cubicBezTo>
                    <a:pt x="3687" y="4876"/>
                    <a:pt x="3360" y="4903"/>
                    <a:pt x="3034" y="4903"/>
                  </a:cubicBezTo>
                  <a:cubicBezTo>
                    <a:pt x="2829" y="4903"/>
                    <a:pt x="2625" y="4893"/>
                    <a:pt x="2421" y="4879"/>
                  </a:cubicBezTo>
                  <a:cubicBezTo>
                    <a:pt x="2158" y="4865"/>
                    <a:pt x="1894" y="4836"/>
                    <a:pt x="1637" y="4800"/>
                  </a:cubicBezTo>
                  <a:cubicBezTo>
                    <a:pt x="1407" y="4773"/>
                    <a:pt x="1150" y="4737"/>
                    <a:pt x="951" y="4601"/>
                  </a:cubicBezTo>
                  <a:cubicBezTo>
                    <a:pt x="922" y="4479"/>
                    <a:pt x="893" y="4358"/>
                    <a:pt x="865" y="4229"/>
                  </a:cubicBezTo>
                  <a:close/>
                  <a:moveTo>
                    <a:pt x="401" y="258"/>
                  </a:moveTo>
                  <a:lnTo>
                    <a:pt x="401" y="258"/>
                  </a:lnTo>
                  <a:cubicBezTo>
                    <a:pt x="2122" y="723"/>
                    <a:pt x="3763" y="1415"/>
                    <a:pt x="5313" y="2287"/>
                  </a:cubicBezTo>
                  <a:cubicBezTo>
                    <a:pt x="5856" y="2587"/>
                    <a:pt x="6384" y="2908"/>
                    <a:pt x="6898" y="3244"/>
                  </a:cubicBezTo>
                  <a:cubicBezTo>
                    <a:pt x="6914" y="3386"/>
                    <a:pt x="6934" y="3530"/>
                    <a:pt x="6934" y="3672"/>
                  </a:cubicBezTo>
                  <a:cubicBezTo>
                    <a:pt x="6934" y="3844"/>
                    <a:pt x="6920" y="4022"/>
                    <a:pt x="6898" y="4200"/>
                  </a:cubicBezTo>
                  <a:cubicBezTo>
                    <a:pt x="6855" y="4515"/>
                    <a:pt x="6806" y="4836"/>
                    <a:pt x="6735" y="5151"/>
                  </a:cubicBezTo>
                  <a:cubicBezTo>
                    <a:pt x="6598" y="5785"/>
                    <a:pt x="6406" y="6408"/>
                    <a:pt x="6156" y="7007"/>
                  </a:cubicBezTo>
                  <a:cubicBezTo>
                    <a:pt x="5493" y="6279"/>
                    <a:pt x="4835" y="5544"/>
                    <a:pt x="4185" y="4793"/>
                  </a:cubicBezTo>
                  <a:cubicBezTo>
                    <a:pt x="2985" y="3422"/>
                    <a:pt x="1822" y="2030"/>
                    <a:pt x="678" y="610"/>
                  </a:cubicBezTo>
                  <a:cubicBezTo>
                    <a:pt x="586" y="495"/>
                    <a:pt x="493" y="373"/>
                    <a:pt x="401" y="258"/>
                  </a:cubicBezTo>
                  <a:close/>
                  <a:moveTo>
                    <a:pt x="7042" y="3336"/>
                  </a:moveTo>
                  <a:lnTo>
                    <a:pt x="7042" y="3336"/>
                  </a:lnTo>
                  <a:cubicBezTo>
                    <a:pt x="7207" y="3444"/>
                    <a:pt x="7363" y="3551"/>
                    <a:pt x="7527" y="3659"/>
                  </a:cubicBezTo>
                  <a:cubicBezTo>
                    <a:pt x="7642" y="4365"/>
                    <a:pt x="7520" y="5100"/>
                    <a:pt x="7392" y="5794"/>
                  </a:cubicBezTo>
                  <a:cubicBezTo>
                    <a:pt x="7335" y="6128"/>
                    <a:pt x="7256" y="6464"/>
                    <a:pt x="7155" y="6786"/>
                  </a:cubicBezTo>
                  <a:cubicBezTo>
                    <a:pt x="7063" y="7107"/>
                    <a:pt x="6934" y="7407"/>
                    <a:pt x="6806" y="7714"/>
                  </a:cubicBezTo>
                  <a:cubicBezTo>
                    <a:pt x="6614" y="7508"/>
                    <a:pt x="6427" y="7301"/>
                    <a:pt x="6242" y="7100"/>
                  </a:cubicBezTo>
                  <a:cubicBezTo>
                    <a:pt x="6242" y="7093"/>
                    <a:pt x="6249" y="7086"/>
                    <a:pt x="6249" y="7079"/>
                  </a:cubicBezTo>
                  <a:cubicBezTo>
                    <a:pt x="6513" y="6457"/>
                    <a:pt x="6713" y="5808"/>
                    <a:pt x="6855" y="5143"/>
                  </a:cubicBezTo>
                  <a:cubicBezTo>
                    <a:pt x="6927" y="4809"/>
                    <a:pt x="6984" y="4473"/>
                    <a:pt x="7020" y="4130"/>
                  </a:cubicBezTo>
                  <a:cubicBezTo>
                    <a:pt x="7049" y="3886"/>
                    <a:pt x="7085" y="3593"/>
                    <a:pt x="7042" y="3336"/>
                  </a:cubicBezTo>
                  <a:close/>
                  <a:moveTo>
                    <a:pt x="978" y="4723"/>
                  </a:moveTo>
                  <a:lnTo>
                    <a:pt x="978" y="4723"/>
                  </a:lnTo>
                  <a:cubicBezTo>
                    <a:pt x="1136" y="4829"/>
                    <a:pt x="1314" y="4879"/>
                    <a:pt x="1515" y="4915"/>
                  </a:cubicBezTo>
                  <a:cubicBezTo>
                    <a:pt x="1815" y="4958"/>
                    <a:pt x="2115" y="4994"/>
                    <a:pt x="2421" y="5014"/>
                  </a:cubicBezTo>
                  <a:cubicBezTo>
                    <a:pt x="2656" y="5027"/>
                    <a:pt x="2893" y="5038"/>
                    <a:pt x="3132" y="5038"/>
                  </a:cubicBezTo>
                  <a:cubicBezTo>
                    <a:pt x="3186" y="5038"/>
                    <a:pt x="3239" y="5038"/>
                    <a:pt x="3292" y="5036"/>
                  </a:cubicBezTo>
                  <a:cubicBezTo>
                    <a:pt x="3565" y="5030"/>
                    <a:pt x="3842" y="5000"/>
                    <a:pt x="4093" y="4894"/>
                  </a:cubicBezTo>
                  <a:cubicBezTo>
                    <a:pt x="5135" y="6094"/>
                    <a:pt x="6199" y="7278"/>
                    <a:pt x="7292" y="8442"/>
                  </a:cubicBezTo>
                  <a:cubicBezTo>
                    <a:pt x="8542" y="9770"/>
                    <a:pt x="9827" y="11071"/>
                    <a:pt x="11133" y="12356"/>
                  </a:cubicBezTo>
                  <a:cubicBezTo>
                    <a:pt x="11262" y="12485"/>
                    <a:pt x="11397" y="12607"/>
                    <a:pt x="11526" y="12735"/>
                  </a:cubicBezTo>
                  <a:cubicBezTo>
                    <a:pt x="10826" y="13112"/>
                    <a:pt x="10048" y="13284"/>
                    <a:pt x="9270" y="13421"/>
                  </a:cubicBezTo>
                  <a:cubicBezTo>
                    <a:pt x="8449" y="13556"/>
                    <a:pt x="7620" y="13656"/>
                    <a:pt x="6785" y="13712"/>
                  </a:cubicBezTo>
                  <a:cubicBezTo>
                    <a:pt x="6524" y="13731"/>
                    <a:pt x="6261" y="13752"/>
                    <a:pt x="5998" y="13752"/>
                  </a:cubicBezTo>
                  <a:cubicBezTo>
                    <a:pt x="5851" y="13752"/>
                    <a:pt x="5703" y="13745"/>
                    <a:pt x="5556" y="13728"/>
                  </a:cubicBezTo>
                  <a:cubicBezTo>
                    <a:pt x="5035" y="13006"/>
                    <a:pt x="4557" y="12249"/>
                    <a:pt x="4142" y="11457"/>
                  </a:cubicBezTo>
                  <a:cubicBezTo>
                    <a:pt x="4528" y="11170"/>
                    <a:pt x="4857" y="10828"/>
                    <a:pt x="5135" y="10435"/>
                  </a:cubicBezTo>
                  <a:cubicBezTo>
                    <a:pt x="5177" y="10379"/>
                    <a:pt x="5141" y="10307"/>
                    <a:pt x="5071" y="10307"/>
                  </a:cubicBezTo>
                  <a:cubicBezTo>
                    <a:pt x="4643" y="10307"/>
                    <a:pt x="4221" y="10314"/>
                    <a:pt x="3793" y="10327"/>
                  </a:cubicBezTo>
                  <a:cubicBezTo>
                    <a:pt x="3687" y="10332"/>
                    <a:pt x="3579" y="10341"/>
                    <a:pt x="3472" y="10341"/>
                  </a:cubicBezTo>
                  <a:cubicBezTo>
                    <a:pt x="3392" y="10341"/>
                    <a:pt x="3312" y="10336"/>
                    <a:pt x="3236" y="10320"/>
                  </a:cubicBezTo>
                  <a:cubicBezTo>
                    <a:pt x="3042" y="10284"/>
                    <a:pt x="2922" y="10149"/>
                    <a:pt x="2828" y="9978"/>
                  </a:cubicBezTo>
                  <a:cubicBezTo>
                    <a:pt x="2636" y="9621"/>
                    <a:pt x="2493" y="9229"/>
                    <a:pt x="2336" y="8850"/>
                  </a:cubicBezTo>
                  <a:cubicBezTo>
                    <a:pt x="2178" y="8464"/>
                    <a:pt x="2036" y="8079"/>
                    <a:pt x="1894" y="7686"/>
                  </a:cubicBezTo>
                  <a:cubicBezTo>
                    <a:pt x="1535" y="6714"/>
                    <a:pt x="1235" y="5722"/>
                    <a:pt x="978" y="4723"/>
                  </a:cubicBezTo>
                  <a:close/>
                  <a:moveTo>
                    <a:pt x="11620" y="12828"/>
                  </a:moveTo>
                  <a:cubicBezTo>
                    <a:pt x="11898" y="13092"/>
                    <a:pt x="12177" y="13363"/>
                    <a:pt x="12455" y="13626"/>
                  </a:cubicBezTo>
                  <a:cubicBezTo>
                    <a:pt x="12083" y="13764"/>
                    <a:pt x="11712" y="13913"/>
                    <a:pt x="11327" y="14034"/>
                  </a:cubicBezTo>
                  <a:cubicBezTo>
                    <a:pt x="10905" y="14163"/>
                    <a:pt x="10477" y="14269"/>
                    <a:pt x="10041" y="14363"/>
                  </a:cubicBezTo>
                  <a:cubicBezTo>
                    <a:pt x="9220" y="14542"/>
                    <a:pt x="8384" y="14684"/>
                    <a:pt x="7541" y="14713"/>
                  </a:cubicBezTo>
                  <a:cubicBezTo>
                    <a:pt x="7485" y="14715"/>
                    <a:pt x="7430" y="14716"/>
                    <a:pt x="7375" y="14716"/>
                  </a:cubicBezTo>
                  <a:cubicBezTo>
                    <a:pt x="6998" y="14716"/>
                    <a:pt x="6629" y="14677"/>
                    <a:pt x="6255" y="14627"/>
                  </a:cubicBezTo>
                  <a:cubicBezTo>
                    <a:pt x="6142" y="14483"/>
                    <a:pt x="6027" y="14341"/>
                    <a:pt x="5913" y="14199"/>
                  </a:cubicBezTo>
                  <a:cubicBezTo>
                    <a:pt x="5813" y="14070"/>
                    <a:pt x="5721" y="13942"/>
                    <a:pt x="5621" y="13820"/>
                  </a:cubicBezTo>
                  <a:lnTo>
                    <a:pt x="5621" y="13820"/>
                  </a:lnTo>
                  <a:cubicBezTo>
                    <a:pt x="5792" y="13839"/>
                    <a:pt x="5964" y="13846"/>
                    <a:pt x="6135" y="13846"/>
                  </a:cubicBezTo>
                  <a:cubicBezTo>
                    <a:pt x="6284" y="13846"/>
                    <a:pt x="6432" y="13841"/>
                    <a:pt x="6578" y="13834"/>
                  </a:cubicBezTo>
                  <a:cubicBezTo>
                    <a:pt x="7013" y="13813"/>
                    <a:pt x="7448" y="13770"/>
                    <a:pt x="7877" y="13721"/>
                  </a:cubicBezTo>
                  <a:cubicBezTo>
                    <a:pt x="8720" y="13626"/>
                    <a:pt x="9570" y="13520"/>
                    <a:pt x="10391" y="13306"/>
                  </a:cubicBezTo>
                  <a:cubicBezTo>
                    <a:pt x="10813" y="13191"/>
                    <a:pt x="11234" y="13042"/>
                    <a:pt x="11620" y="12828"/>
                  </a:cubicBezTo>
                  <a:close/>
                  <a:moveTo>
                    <a:pt x="7656" y="3751"/>
                  </a:moveTo>
                  <a:cubicBezTo>
                    <a:pt x="8470" y="4308"/>
                    <a:pt x="9255" y="4901"/>
                    <a:pt x="10019" y="5515"/>
                  </a:cubicBezTo>
                  <a:cubicBezTo>
                    <a:pt x="10227" y="5686"/>
                    <a:pt x="10434" y="5851"/>
                    <a:pt x="10641" y="6022"/>
                  </a:cubicBezTo>
                  <a:cubicBezTo>
                    <a:pt x="10833" y="6180"/>
                    <a:pt x="11140" y="6358"/>
                    <a:pt x="11183" y="6615"/>
                  </a:cubicBezTo>
                  <a:cubicBezTo>
                    <a:pt x="11212" y="6764"/>
                    <a:pt x="11198" y="6922"/>
                    <a:pt x="11191" y="7071"/>
                  </a:cubicBezTo>
                  <a:cubicBezTo>
                    <a:pt x="11183" y="7229"/>
                    <a:pt x="11183" y="7379"/>
                    <a:pt x="11169" y="7535"/>
                  </a:cubicBezTo>
                  <a:cubicBezTo>
                    <a:pt x="11155" y="7864"/>
                    <a:pt x="11133" y="8185"/>
                    <a:pt x="11106" y="8514"/>
                  </a:cubicBezTo>
                  <a:cubicBezTo>
                    <a:pt x="11106" y="8568"/>
                    <a:pt x="11150" y="8627"/>
                    <a:pt x="11202" y="8627"/>
                  </a:cubicBezTo>
                  <a:cubicBezTo>
                    <a:pt x="11219" y="8627"/>
                    <a:pt x="11237" y="8621"/>
                    <a:pt x="11255" y="8606"/>
                  </a:cubicBezTo>
                  <a:cubicBezTo>
                    <a:pt x="11600" y="8333"/>
                    <a:pt x="12075" y="7993"/>
                    <a:pt x="12544" y="7993"/>
                  </a:cubicBezTo>
                  <a:cubicBezTo>
                    <a:pt x="12687" y="7993"/>
                    <a:pt x="12830" y="8024"/>
                    <a:pt x="12969" y="8099"/>
                  </a:cubicBezTo>
                  <a:cubicBezTo>
                    <a:pt x="13275" y="8264"/>
                    <a:pt x="13519" y="8571"/>
                    <a:pt x="13740" y="8828"/>
                  </a:cubicBezTo>
                  <a:cubicBezTo>
                    <a:pt x="13983" y="9107"/>
                    <a:pt x="14204" y="9400"/>
                    <a:pt x="14412" y="9714"/>
                  </a:cubicBezTo>
                  <a:cubicBezTo>
                    <a:pt x="14811" y="10314"/>
                    <a:pt x="15140" y="10956"/>
                    <a:pt x="15404" y="11628"/>
                  </a:cubicBezTo>
                  <a:cubicBezTo>
                    <a:pt x="15682" y="12314"/>
                    <a:pt x="15939" y="13042"/>
                    <a:pt x="16040" y="13770"/>
                  </a:cubicBezTo>
                  <a:cubicBezTo>
                    <a:pt x="16133" y="14413"/>
                    <a:pt x="16061" y="15178"/>
                    <a:pt x="15569" y="15633"/>
                  </a:cubicBezTo>
                  <a:cubicBezTo>
                    <a:pt x="15562" y="15640"/>
                    <a:pt x="15546" y="15640"/>
                    <a:pt x="15540" y="15656"/>
                  </a:cubicBezTo>
                  <a:cubicBezTo>
                    <a:pt x="15504" y="15683"/>
                    <a:pt x="15461" y="15719"/>
                    <a:pt x="15425" y="15748"/>
                  </a:cubicBezTo>
                  <a:cubicBezTo>
                    <a:pt x="15404" y="15769"/>
                    <a:pt x="15382" y="15784"/>
                    <a:pt x="15361" y="15798"/>
                  </a:cubicBezTo>
                  <a:cubicBezTo>
                    <a:pt x="15348" y="15805"/>
                    <a:pt x="15339" y="15820"/>
                    <a:pt x="15339" y="15827"/>
                  </a:cubicBezTo>
                  <a:cubicBezTo>
                    <a:pt x="15332" y="15834"/>
                    <a:pt x="15325" y="15841"/>
                    <a:pt x="15318" y="15841"/>
                  </a:cubicBezTo>
                  <a:cubicBezTo>
                    <a:pt x="14040" y="14869"/>
                    <a:pt x="12847" y="13798"/>
                    <a:pt x="11690" y="12684"/>
                  </a:cubicBezTo>
                  <a:cubicBezTo>
                    <a:pt x="10384" y="11434"/>
                    <a:pt x="9106" y="10149"/>
                    <a:pt x="7863" y="8836"/>
                  </a:cubicBezTo>
                  <a:cubicBezTo>
                    <a:pt x="7527" y="8485"/>
                    <a:pt x="7191" y="8128"/>
                    <a:pt x="6864" y="7772"/>
                  </a:cubicBezTo>
                  <a:cubicBezTo>
                    <a:pt x="7220" y="7186"/>
                    <a:pt x="7385" y="6464"/>
                    <a:pt x="7498" y="5794"/>
                  </a:cubicBezTo>
                  <a:cubicBezTo>
                    <a:pt x="7563" y="5436"/>
                    <a:pt x="7613" y="5072"/>
                    <a:pt x="7649" y="4707"/>
                  </a:cubicBezTo>
                  <a:cubicBezTo>
                    <a:pt x="7685" y="4394"/>
                    <a:pt x="7712" y="4065"/>
                    <a:pt x="7656" y="3751"/>
                  </a:cubicBezTo>
                  <a:close/>
                  <a:moveTo>
                    <a:pt x="12563" y="13721"/>
                  </a:moveTo>
                  <a:cubicBezTo>
                    <a:pt x="13291" y="14406"/>
                    <a:pt x="14040" y="15070"/>
                    <a:pt x="14818" y="15692"/>
                  </a:cubicBezTo>
                  <a:cubicBezTo>
                    <a:pt x="14933" y="15784"/>
                    <a:pt x="15055" y="15877"/>
                    <a:pt x="15168" y="15969"/>
                  </a:cubicBezTo>
                  <a:cubicBezTo>
                    <a:pt x="14050" y="16885"/>
                    <a:pt x="12647" y="17464"/>
                    <a:pt x="11200" y="17464"/>
                  </a:cubicBezTo>
                  <a:cubicBezTo>
                    <a:pt x="10920" y="17464"/>
                    <a:pt x="10637" y="17442"/>
                    <a:pt x="10355" y="17397"/>
                  </a:cubicBezTo>
                  <a:cubicBezTo>
                    <a:pt x="9442" y="17248"/>
                    <a:pt x="8605" y="16862"/>
                    <a:pt x="7884" y="16283"/>
                  </a:cubicBezTo>
                  <a:cubicBezTo>
                    <a:pt x="7327" y="15834"/>
                    <a:pt x="6828" y="15313"/>
                    <a:pt x="6363" y="14756"/>
                  </a:cubicBezTo>
                  <a:lnTo>
                    <a:pt x="6363" y="14756"/>
                  </a:lnTo>
                  <a:cubicBezTo>
                    <a:pt x="6677" y="14819"/>
                    <a:pt x="7006" y="14835"/>
                    <a:pt x="7327" y="14835"/>
                  </a:cubicBezTo>
                  <a:cubicBezTo>
                    <a:pt x="7748" y="14835"/>
                    <a:pt x="8163" y="14799"/>
                    <a:pt x="8578" y="14740"/>
                  </a:cubicBezTo>
                  <a:cubicBezTo>
                    <a:pt x="9455" y="14621"/>
                    <a:pt x="10334" y="14456"/>
                    <a:pt x="11183" y="14219"/>
                  </a:cubicBezTo>
                  <a:cubicBezTo>
                    <a:pt x="11654" y="14091"/>
                    <a:pt x="12125" y="13942"/>
                    <a:pt x="12563" y="13721"/>
                  </a:cubicBezTo>
                  <a:close/>
                  <a:moveTo>
                    <a:pt x="90" y="0"/>
                  </a:moveTo>
                  <a:cubicBezTo>
                    <a:pt x="44" y="0"/>
                    <a:pt x="0" y="41"/>
                    <a:pt x="8" y="95"/>
                  </a:cubicBezTo>
                  <a:cubicBezTo>
                    <a:pt x="200" y="1809"/>
                    <a:pt x="522" y="3515"/>
                    <a:pt x="978" y="5179"/>
                  </a:cubicBezTo>
                  <a:cubicBezTo>
                    <a:pt x="1208" y="6015"/>
                    <a:pt x="1465" y="6836"/>
                    <a:pt x="1756" y="7657"/>
                  </a:cubicBezTo>
                  <a:cubicBezTo>
                    <a:pt x="1907" y="8072"/>
                    <a:pt x="2065" y="8478"/>
                    <a:pt x="2228" y="8893"/>
                  </a:cubicBezTo>
                  <a:cubicBezTo>
                    <a:pt x="2379" y="9265"/>
                    <a:pt x="2521" y="9650"/>
                    <a:pt x="2708" y="10014"/>
                  </a:cubicBezTo>
                  <a:cubicBezTo>
                    <a:pt x="2785" y="10171"/>
                    <a:pt x="2893" y="10320"/>
                    <a:pt x="3050" y="10406"/>
                  </a:cubicBezTo>
                  <a:cubicBezTo>
                    <a:pt x="3206" y="10478"/>
                    <a:pt x="3385" y="10485"/>
                    <a:pt x="3556" y="10492"/>
                  </a:cubicBezTo>
                  <a:cubicBezTo>
                    <a:pt x="4014" y="10492"/>
                    <a:pt x="4471" y="10485"/>
                    <a:pt x="4927" y="10471"/>
                  </a:cubicBezTo>
                  <a:lnTo>
                    <a:pt x="4927" y="10471"/>
                  </a:lnTo>
                  <a:cubicBezTo>
                    <a:pt x="4670" y="10821"/>
                    <a:pt x="4356" y="11121"/>
                    <a:pt x="4000" y="11371"/>
                  </a:cubicBezTo>
                  <a:cubicBezTo>
                    <a:pt x="3957" y="11398"/>
                    <a:pt x="3957" y="11441"/>
                    <a:pt x="3978" y="11477"/>
                  </a:cubicBezTo>
                  <a:cubicBezTo>
                    <a:pt x="4435" y="12399"/>
                    <a:pt x="4979" y="13284"/>
                    <a:pt x="5599" y="14098"/>
                  </a:cubicBezTo>
                  <a:cubicBezTo>
                    <a:pt x="6199" y="14884"/>
                    <a:pt x="6864" y="15656"/>
                    <a:pt x="7620" y="16283"/>
                  </a:cubicBezTo>
                  <a:cubicBezTo>
                    <a:pt x="8341" y="16883"/>
                    <a:pt x="9162" y="17320"/>
                    <a:pt x="10084" y="17505"/>
                  </a:cubicBezTo>
                  <a:cubicBezTo>
                    <a:pt x="10457" y="17582"/>
                    <a:pt x="10835" y="17619"/>
                    <a:pt x="11213" y="17619"/>
                  </a:cubicBezTo>
                  <a:cubicBezTo>
                    <a:pt x="11750" y="17619"/>
                    <a:pt x="12286" y="17544"/>
                    <a:pt x="12804" y="17397"/>
                  </a:cubicBezTo>
                  <a:cubicBezTo>
                    <a:pt x="13726" y="17140"/>
                    <a:pt x="14561" y="16669"/>
                    <a:pt x="15276" y="16048"/>
                  </a:cubicBezTo>
                  <a:cubicBezTo>
                    <a:pt x="16426" y="16926"/>
                    <a:pt x="17646" y="17706"/>
                    <a:pt x="18960" y="18305"/>
                  </a:cubicBezTo>
                  <a:cubicBezTo>
                    <a:pt x="19139" y="18391"/>
                    <a:pt x="19324" y="18468"/>
                    <a:pt x="19511" y="18547"/>
                  </a:cubicBezTo>
                  <a:cubicBezTo>
                    <a:pt x="19525" y="18553"/>
                    <a:pt x="19539" y="18555"/>
                    <a:pt x="19552" y="18555"/>
                  </a:cubicBezTo>
                  <a:cubicBezTo>
                    <a:pt x="19651" y="18555"/>
                    <a:pt x="19711" y="18406"/>
                    <a:pt x="19603" y="18362"/>
                  </a:cubicBezTo>
                  <a:cubicBezTo>
                    <a:pt x="18104" y="17748"/>
                    <a:pt x="16710" y="16898"/>
                    <a:pt x="15425" y="15920"/>
                  </a:cubicBezTo>
                  <a:cubicBezTo>
                    <a:pt x="15490" y="15855"/>
                    <a:pt x="15562" y="15798"/>
                    <a:pt x="15625" y="15726"/>
                  </a:cubicBezTo>
                  <a:cubicBezTo>
                    <a:pt x="15632" y="15726"/>
                    <a:pt x="15632" y="15719"/>
                    <a:pt x="15632" y="15712"/>
                  </a:cubicBezTo>
                  <a:cubicBezTo>
                    <a:pt x="16061" y="15340"/>
                    <a:pt x="16275" y="14756"/>
                    <a:pt x="16268" y="14192"/>
                  </a:cubicBezTo>
                  <a:cubicBezTo>
                    <a:pt x="16268" y="13791"/>
                    <a:pt x="16182" y="13392"/>
                    <a:pt x="16076" y="13013"/>
                  </a:cubicBezTo>
                  <a:cubicBezTo>
                    <a:pt x="15968" y="12620"/>
                    <a:pt x="15839" y="12235"/>
                    <a:pt x="15704" y="11856"/>
                  </a:cubicBezTo>
                  <a:cubicBezTo>
                    <a:pt x="15425" y="11121"/>
                    <a:pt x="15082" y="10399"/>
                    <a:pt x="14653" y="9736"/>
                  </a:cubicBezTo>
                  <a:cubicBezTo>
                    <a:pt x="14439" y="9407"/>
                    <a:pt x="14204" y="9093"/>
                    <a:pt x="13954" y="8793"/>
                  </a:cubicBezTo>
                  <a:cubicBezTo>
                    <a:pt x="13719" y="8521"/>
                    <a:pt x="13469" y="8214"/>
                    <a:pt x="13169" y="8013"/>
                  </a:cubicBezTo>
                  <a:cubicBezTo>
                    <a:pt x="12977" y="7889"/>
                    <a:pt x="12777" y="7838"/>
                    <a:pt x="12577" y="7838"/>
                  </a:cubicBezTo>
                  <a:cubicBezTo>
                    <a:pt x="12135" y="7838"/>
                    <a:pt x="11690" y="8085"/>
                    <a:pt x="11311" y="8336"/>
                  </a:cubicBezTo>
                  <a:cubicBezTo>
                    <a:pt x="11354" y="7851"/>
                    <a:pt x="11377" y="7350"/>
                    <a:pt x="11383" y="6857"/>
                  </a:cubicBezTo>
                  <a:cubicBezTo>
                    <a:pt x="11390" y="6600"/>
                    <a:pt x="11341" y="6394"/>
                    <a:pt x="11149" y="6207"/>
                  </a:cubicBezTo>
                  <a:cubicBezTo>
                    <a:pt x="10969" y="6043"/>
                    <a:pt x="10784" y="5900"/>
                    <a:pt x="10598" y="5751"/>
                  </a:cubicBezTo>
                  <a:cubicBezTo>
                    <a:pt x="9841" y="5129"/>
                    <a:pt x="9063" y="4529"/>
                    <a:pt x="8262" y="3958"/>
                  </a:cubicBezTo>
                  <a:cubicBezTo>
                    <a:pt x="6677" y="2822"/>
                    <a:pt x="4999" y="1816"/>
                    <a:pt x="3206" y="1045"/>
                  </a:cubicBezTo>
                  <a:cubicBezTo>
                    <a:pt x="2200" y="610"/>
                    <a:pt x="1165" y="251"/>
                    <a:pt x="101" y="1"/>
                  </a:cubicBezTo>
                  <a:cubicBezTo>
                    <a:pt x="97" y="1"/>
                    <a:pt x="94" y="0"/>
                    <a:pt x="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6"/>
            <p:cNvSpPr/>
            <p:nvPr/>
          </p:nvSpPr>
          <p:spPr>
            <a:xfrm>
              <a:off x="2971651" y="3782061"/>
              <a:ext cx="391079" cy="369108"/>
            </a:xfrm>
            <a:custGeom>
              <a:avLst/>
              <a:gdLst/>
              <a:ahLst/>
              <a:cxnLst/>
              <a:rect l="l" t="t" r="r" b="b"/>
              <a:pathLst>
                <a:path w="19882" h="18765" extrusionOk="0">
                  <a:moveTo>
                    <a:pt x="422" y="575"/>
                  </a:moveTo>
                  <a:lnTo>
                    <a:pt x="729" y="961"/>
                  </a:lnTo>
                  <a:cubicBezTo>
                    <a:pt x="1615" y="2061"/>
                    <a:pt x="2535" y="3204"/>
                    <a:pt x="3464" y="4303"/>
                  </a:cubicBezTo>
                  <a:cubicBezTo>
                    <a:pt x="3214" y="4369"/>
                    <a:pt x="2960" y="4395"/>
                    <a:pt x="2705" y="4395"/>
                  </a:cubicBezTo>
                  <a:cubicBezTo>
                    <a:pt x="2240" y="4395"/>
                    <a:pt x="1771" y="4309"/>
                    <a:pt x="1315" y="4226"/>
                  </a:cubicBezTo>
                  <a:cubicBezTo>
                    <a:pt x="1221" y="4211"/>
                    <a:pt x="1128" y="4190"/>
                    <a:pt x="1036" y="4175"/>
                  </a:cubicBezTo>
                  <a:cubicBezTo>
                    <a:pt x="943" y="3762"/>
                    <a:pt x="851" y="3354"/>
                    <a:pt x="779" y="2947"/>
                  </a:cubicBezTo>
                  <a:cubicBezTo>
                    <a:pt x="629" y="2190"/>
                    <a:pt x="515" y="1412"/>
                    <a:pt x="422" y="575"/>
                  </a:cubicBezTo>
                  <a:close/>
                  <a:moveTo>
                    <a:pt x="3771" y="4461"/>
                  </a:moveTo>
                  <a:lnTo>
                    <a:pt x="3778" y="4468"/>
                  </a:lnTo>
                  <a:lnTo>
                    <a:pt x="3757" y="4483"/>
                  </a:lnTo>
                  <a:lnTo>
                    <a:pt x="3757" y="4483"/>
                  </a:lnTo>
                  <a:lnTo>
                    <a:pt x="3771" y="4461"/>
                  </a:lnTo>
                  <a:close/>
                  <a:moveTo>
                    <a:pt x="1108" y="4483"/>
                  </a:moveTo>
                  <a:lnTo>
                    <a:pt x="1108" y="4483"/>
                  </a:lnTo>
                  <a:cubicBezTo>
                    <a:pt x="1702" y="4652"/>
                    <a:pt x="2224" y="4736"/>
                    <a:pt x="2693" y="4736"/>
                  </a:cubicBezTo>
                  <a:cubicBezTo>
                    <a:pt x="3058" y="4736"/>
                    <a:pt x="3390" y="4685"/>
                    <a:pt x="3699" y="4582"/>
                  </a:cubicBezTo>
                  <a:cubicBezTo>
                    <a:pt x="3771" y="4654"/>
                    <a:pt x="3834" y="4732"/>
                    <a:pt x="3900" y="4810"/>
                  </a:cubicBezTo>
                  <a:lnTo>
                    <a:pt x="3920" y="4833"/>
                  </a:lnTo>
                  <a:cubicBezTo>
                    <a:pt x="3652" y="4886"/>
                    <a:pt x="3379" y="4904"/>
                    <a:pt x="3110" y="4904"/>
                  </a:cubicBezTo>
                  <a:cubicBezTo>
                    <a:pt x="2915" y="4904"/>
                    <a:pt x="2722" y="4895"/>
                    <a:pt x="2535" y="4882"/>
                  </a:cubicBezTo>
                  <a:cubicBezTo>
                    <a:pt x="2271" y="4869"/>
                    <a:pt x="2014" y="4840"/>
                    <a:pt x="1757" y="4804"/>
                  </a:cubicBezTo>
                  <a:cubicBezTo>
                    <a:pt x="1536" y="4774"/>
                    <a:pt x="1315" y="4740"/>
                    <a:pt x="1151" y="4639"/>
                  </a:cubicBezTo>
                  <a:cubicBezTo>
                    <a:pt x="1135" y="4589"/>
                    <a:pt x="1121" y="4533"/>
                    <a:pt x="1108" y="4483"/>
                  </a:cubicBezTo>
                  <a:close/>
                  <a:moveTo>
                    <a:pt x="779" y="541"/>
                  </a:moveTo>
                  <a:lnTo>
                    <a:pt x="779" y="541"/>
                  </a:lnTo>
                  <a:cubicBezTo>
                    <a:pt x="2321" y="983"/>
                    <a:pt x="3870" y="1633"/>
                    <a:pt x="5370" y="2476"/>
                  </a:cubicBezTo>
                  <a:cubicBezTo>
                    <a:pt x="5871" y="2761"/>
                    <a:pt x="6378" y="3061"/>
                    <a:pt x="6913" y="3412"/>
                  </a:cubicBezTo>
                  <a:cubicBezTo>
                    <a:pt x="6913" y="3439"/>
                    <a:pt x="6919" y="3468"/>
                    <a:pt x="6919" y="3504"/>
                  </a:cubicBezTo>
                  <a:cubicBezTo>
                    <a:pt x="6928" y="3597"/>
                    <a:pt x="6942" y="3683"/>
                    <a:pt x="6942" y="3768"/>
                  </a:cubicBezTo>
                  <a:cubicBezTo>
                    <a:pt x="6942" y="3960"/>
                    <a:pt x="6919" y="4147"/>
                    <a:pt x="6906" y="4289"/>
                  </a:cubicBezTo>
                  <a:cubicBezTo>
                    <a:pt x="6863" y="4596"/>
                    <a:pt x="6813" y="4912"/>
                    <a:pt x="6741" y="5232"/>
                  </a:cubicBezTo>
                  <a:cubicBezTo>
                    <a:pt x="6620" y="5796"/>
                    <a:pt x="6448" y="6368"/>
                    <a:pt x="6227" y="6925"/>
                  </a:cubicBezTo>
                  <a:cubicBezTo>
                    <a:pt x="5591" y="6224"/>
                    <a:pt x="4971" y="5525"/>
                    <a:pt x="4371" y="4833"/>
                  </a:cubicBezTo>
                  <a:cubicBezTo>
                    <a:pt x="3171" y="3462"/>
                    <a:pt x="1992" y="2054"/>
                    <a:pt x="864" y="647"/>
                  </a:cubicBezTo>
                  <a:cubicBezTo>
                    <a:pt x="835" y="611"/>
                    <a:pt x="808" y="575"/>
                    <a:pt x="779" y="541"/>
                  </a:cubicBezTo>
                  <a:close/>
                  <a:moveTo>
                    <a:pt x="7271" y="3647"/>
                  </a:moveTo>
                  <a:lnTo>
                    <a:pt x="7271" y="3647"/>
                  </a:lnTo>
                  <a:cubicBezTo>
                    <a:pt x="7363" y="3703"/>
                    <a:pt x="7449" y="3762"/>
                    <a:pt x="7542" y="3825"/>
                  </a:cubicBezTo>
                  <a:cubicBezTo>
                    <a:pt x="7634" y="4474"/>
                    <a:pt x="7535" y="5139"/>
                    <a:pt x="7399" y="5882"/>
                  </a:cubicBezTo>
                  <a:cubicBezTo>
                    <a:pt x="7334" y="6240"/>
                    <a:pt x="7255" y="6560"/>
                    <a:pt x="7163" y="6860"/>
                  </a:cubicBezTo>
                  <a:cubicBezTo>
                    <a:pt x="7084" y="7124"/>
                    <a:pt x="6985" y="7374"/>
                    <a:pt x="6877" y="7625"/>
                  </a:cubicBezTo>
                  <a:cubicBezTo>
                    <a:pt x="6741" y="7482"/>
                    <a:pt x="6606" y="7332"/>
                    <a:pt x="6470" y="7182"/>
                  </a:cubicBezTo>
                  <a:cubicBezTo>
                    <a:pt x="6727" y="6560"/>
                    <a:pt x="6928" y="5918"/>
                    <a:pt x="7063" y="5268"/>
                  </a:cubicBezTo>
                  <a:cubicBezTo>
                    <a:pt x="7142" y="4918"/>
                    <a:pt x="7199" y="4576"/>
                    <a:pt x="7235" y="4240"/>
                  </a:cubicBezTo>
                  <a:lnTo>
                    <a:pt x="7235" y="4217"/>
                  </a:lnTo>
                  <a:cubicBezTo>
                    <a:pt x="7255" y="4039"/>
                    <a:pt x="7278" y="3840"/>
                    <a:pt x="7271" y="3647"/>
                  </a:cubicBezTo>
                  <a:close/>
                  <a:moveTo>
                    <a:pt x="1243" y="5025"/>
                  </a:moveTo>
                  <a:lnTo>
                    <a:pt x="1243" y="5025"/>
                  </a:lnTo>
                  <a:cubicBezTo>
                    <a:pt x="1372" y="5074"/>
                    <a:pt x="1500" y="5097"/>
                    <a:pt x="1600" y="5117"/>
                  </a:cubicBezTo>
                  <a:cubicBezTo>
                    <a:pt x="1879" y="5160"/>
                    <a:pt x="2179" y="5196"/>
                    <a:pt x="2522" y="5218"/>
                  </a:cubicBezTo>
                  <a:cubicBezTo>
                    <a:pt x="2767" y="5234"/>
                    <a:pt x="2990" y="5241"/>
                    <a:pt x="3197" y="5241"/>
                  </a:cubicBezTo>
                  <a:cubicBezTo>
                    <a:pt x="3266" y="5241"/>
                    <a:pt x="3333" y="5241"/>
                    <a:pt x="3399" y="5239"/>
                  </a:cubicBezTo>
                  <a:cubicBezTo>
                    <a:pt x="3620" y="5239"/>
                    <a:pt x="3906" y="5218"/>
                    <a:pt x="4170" y="5117"/>
                  </a:cubicBezTo>
                  <a:cubicBezTo>
                    <a:pt x="5185" y="6289"/>
                    <a:pt x="6242" y="7460"/>
                    <a:pt x="7327" y="8610"/>
                  </a:cubicBezTo>
                  <a:cubicBezTo>
                    <a:pt x="8513" y="9882"/>
                    <a:pt x="9770" y="11159"/>
                    <a:pt x="11170" y="12530"/>
                  </a:cubicBezTo>
                  <a:lnTo>
                    <a:pt x="11461" y="12816"/>
                  </a:lnTo>
                  <a:cubicBezTo>
                    <a:pt x="10798" y="13145"/>
                    <a:pt x="10063" y="13301"/>
                    <a:pt x="9355" y="13416"/>
                  </a:cubicBezTo>
                  <a:cubicBezTo>
                    <a:pt x="8541" y="13551"/>
                    <a:pt x="7713" y="13652"/>
                    <a:pt x="6885" y="13716"/>
                  </a:cubicBezTo>
                  <a:lnTo>
                    <a:pt x="6856" y="13716"/>
                  </a:lnTo>
                  <a:cubicBezTo>
                    <a:pt x="6618" y="13734"/>
                    <a:pt x="6378" y="13752"/>
                    <a:pt x="6140" y="13752"/>
                  </a:cubicBezTo>
                  <a:cubicBezTo>
                    <a:pt x="5999" y="13752"/>
                    <a:pt x="5858" y="13745"/>
                    <a:pt x="5720" y="13729"/>
                  </a:cubicBezTo>
                  <a:cubicBezTo>
                    <a:pt x="5221" y="13044"/>
                    <a:pt x="4770" y="12324"/>
                    <a:pt x="4378" y="11587"/>
                  </a:cubicBezTo>
                  <a:cubicBezTo>
                    <a:pt x="4734" y="11316"/>
                    <a:pt x="5056" y="10980"/>
                    <a:pt x="5327" y="10602"/>
                  </a:cubicBezTo>
                  <a:cubicBezTo>
                    <a:pt x="5370" y="10538"/>
                    <a:pt x="5377" y="10466"/>
                    <a:pt x="5343" y="10410"/>
                  </a:cubicBezTo>
                  <a:cubicBezTo>
                    <a:pt x="5314" y="10345"/>
                    <a:pt x="5248" y="10310"/>
                    <a:pt x="5178" y="10310"/>
                  </a:cubicBezTo>
                  <a:cubicBezTo>
                    <a:pt x="4770" y="10310"/>
                    <a:pt x="4349" y="10317"/>
                    <a:pt x="3893" y="10324"/>
                  </a:cubicBezTo>
                  <a:cubicBezTo>
                    <a:pt x="3850" y="10331"/>
                    <a:pt x="3800" y="10331"/>
                    <a:pt x="3749" y="10331"/>
                  </a:cubicBezTo>
                  <a:cubicBezTo>
                    <a:pt x="3677" y="10335"/>
                    <a:pt x="3604" y="10341"/>
                    <a:pt x="3532" y="10341"/>
                  </a:cubicBezTo>
                  <a:cubicBezTo>
                    <a:pt x="3474" y="10341"/>
                    <a:pt x="3417" y="10337"/>
                    <a:pt x="3363" y="10324"/>
                  </a:cubicBezTo>
                  <a:cubicBezTo>
                    <a:pt x="3228" y="10302"/>
                    <a:pt x="3121" y="10209"/>
                    <a:pt x="3029" y="10031"/>
                  </a:cubicBezTo>
                  <a:cubicBezTo>
                    <a:pt x="2871" y="9745"/>
                    <a:pt x="2750" y="9431"/>
                    <a:pt x="2628" y="9131"/>
                  </a:cubicBezTo>
                  <a:lnTo>
                    <a:pt x="2542" y="8917"/>
                  </a:lnTo>
                  <a:cubicBezTo>
                    <a:pt x="2386" y="8531"/>
                    <a:pt x="2235" y="8139"/>
                    <a:pt x="2093" y="7753"/>
                  </a:cubicBezTo>
                  <a:cubicBezTo>
                    <a:pt x="1771" y="6860"/>
                    <a:pt x="1486" y="5947"/>
                    <a:pt x="1243" y="5025"/>
                  </a:cubicBezTo>
                  <a:close/>
                  <a:moveTo>
                    <a:pt x="11711" y="13052"/>
                  </a:moveTo>
                  <a:cubicBezTo>
                    <a:pt x="11926" y="13267"/>
                    <a:pt x="12147" y="13481"/>
                    <a:pt x="12370" y="13687"/>
                  </a:cubicBezTo>
                  <a:cubicBezTo>
                    <a:pt x="12318" y="13709"/>
                    <a:pt x="12268" y="13729"/>
                    <a:pt x="12219" y="13745"/>
                  </a:cubicBezTo>
                  <a:cubicBezTo>
                    <a:pt x="11955" y="13844"/>
                    <a:pt x="11684" y="13952"/>
                    <a:pt x="11405" y="14038"/>
                  </a:cubicBezTo>
                  <a:cubicBezTo>
                    <a:pt x="11005" y="14158"/>
                    <a:pt x="10577" y="14273"/>
                    <a:pt x="10126" y="14365"/>
                  </a:cubicBezTo>
                  <a:cubicBezTo>
                    <a:pt x="9391" y="14523"/>
                    <a:pt x="8520" y="14688"/>
                    <a:pt x="7648" y="14708"/>
                  </a:cubicBezTo>
                  <a:cubicBezTo>
                    <a:pt x="7587" y="14710"/>
                    <a:pt x="7526" y="14711"/>
                    <a:pt x="7465" y="14711"/>
                  </a:cubicBezTo>
                  <a:cubicBezTo>
                    <a:pt x="7098" y="14711"/>
                    <a:pt x="6738" y="14675"/>
                    <a:pt x="6421" y="14638"/>
                  </a:cubicBezTo>
                  <a:cubicBezTo>
                    <a:pt x="6313" y="14501"/>
                    <a:pt x="6206" y="14372"/>
                    <a:pt x="6098" y="14237"/>
                  </a:cubicBezTo>
                  <a:cubicBezTo>
                    <a:pt x="6049" y="14173"/>
                    <a:pt x="5999" y="14108"/>
                    <a:pt x="5949" y="14045"/>
                  </a:cubicBezTo>
                  <a:lnTo>
                    <a:pt x="5949" y="14045"/>
                  </a:lnTo>
                  <a:cubicBezTo>
                    <a:pt x="6050" y="14050"/>
                    <a:pt x="6150" y="14052"/>
                    <a:pt x="6247" y="14052"/>
                  </a:cubicBezTo>
                  <a:cubicBezTo>
                    <a:pt x="6404" y="14052"/>
                    <a:pt x="6555" y="14046"/>
                    <a:pt x="6692" y="14038"/>
                  </a:cubicBezTo>
                  <a:cubicBezTo>
                    <a:pt x="7070" y="14023"/>
                    <a:pt x="7485" y="13987"/>
                    <a:pt x="7999" y="13930"/>
                  </a:cubicBezTo>
                  <a:cubicBezTo>
                    <a:pt x="8770" y="13844"/>
                    <a:pt x="9662" y="13729"/>
                    <a:pt x="10519" y="13508"/>
                  </a:cubicBezTo>
                  <a:cubicBezTo>
                    <a:pt x="10969" y="13387"/>
                    <a:pt x="11355" y="13238"/>
                    <a:pt x="11711" y="13052"/>
                  </a:cubicBezTo>
                  <a:close/>
                  <a:moveTo>
                    <a:pt x="7898" y="4068"/>
                  </a:moveTo>
                  <a:lnTo>
                    <a:pt x="7898" y="4068"/>
                  </a:lnTo>
                  <a:cubicBezTo>
                    <a:pt x="8606" y="4569"/>
                    <a:pt x="9312" y="5097"/>
                    <a:pt x="10063" y="5703"/>
                  </a:cubicBezTo>
                  <a:cubicBezTo>
                    <a:pt x="10270" y="5868"/>
                    <a:pt x="10476" y="6032"/>
                    <a:pt x="10683" y="6204"/>
                  </a:cubicBezTo>
                  <a:cubicBezTo>
                    <a:pt x="10719" y="6240"/>
                    <a:pt x="10762" y="6267"/>
                    <a:pt x="10812" y="6303"/>
                  </a:cubicBezTo>
                  <a:cubicBezTo>
                    <a:pt x="10976" y="6425"/>
                    <a:pt x="11161" y="6567"/>
                    <a:pt x="11190" y="6739"/>
                  </a:cubicBezTo>
                  <a:cubicBezTo>
                    <a:pt x="11213" y="6840"/>
                    <a:pt x="11204" y="6960"/>
                    <a:pt x="11197" y="7068"/>
                  </a:cubicBezTo>
                  <a:lnTo>
                    <a:pt x="11197" y="7167"/>
                  </a:lnTo>
                  <a:cubicBezTo>
                    <a:pt x="11190" y="7325"/>
                    <a:pt x="11184" y="7482"/>
                    <a:pt x="11177" y="7631"/>
                  </a:cubicBezTo>
                  <a:cubicBezTo>
                    <a:pt x="11170" y="7868"/>
                    <a:pt x="11148" y="8096"/>
                    <a:pt x="11134" y="8331"/>
                  </a:cubicBezTo>
                  <a:lnTo>
                    <a:pt x="11112" y="8610"/>
                  </a:lnTo>
                  <a:cubicBezTo>
                    <a:pt x="11105" y="8689"/>
                    <a:pt x="11154" y="8775"/>
                    <a:pt x="11226" y="8811"/>
                  </a:cubicBezTo>
                  <a:cubicBezTo>
                    <a:pt x="11254" y="8825"/>
                    <a:pt x="11284" y="8832"/>
                    <a:pt x="11314" y="8832"/>
                  </a:cubicBezTo>
                  <a:cubicBezTo>
                    <a:pt x="11354" y="8832"/>
                    <a:pt x="11394" y="8820"/>
                    <a:pt x="11427" y="8795"/>
                  </a:cubicBezTo>
                  <a:cubicBezTo>
                    <a:pt x="11793" y="8505"/>
                    <a:pt x="12235" y="8203"/>
                    <a:pt x="12656" y="8203"/>
                  </a:cubicBezTo>
                  <a:cubicBezTo>
                    <a:pt x="12784" y="8203"/>
                    <a:pt x="12911" y="8231"/>
                    <a:pt x="13033" y="8296"/>
                  </a:cubicBezTo>
                  <a:cubicBezTo>
                    <a:pt x="13290" y="8432"/>
                    <a:pt x="13511" y="8696"/>
                    <a:pt x="13712" y="8924"/>
                  </a:cubicBezTo>
                  <a:lnTo>
                    <a:pt x="13768" y="8996"/>
                  </a:lnTo>
                  <a:cubicBezTo>
                    <a:pt x="14005" y="9267"/>
                    <a:pt x="14226" y="9560"/>
                    <a:pt x="14433" y="9873"/>
                  </a:cubicBezTo>
                  <a:cubicBezTo>
                    <a:pt x="14812" y="10439"/>
                    <a:pt x="15139" y="11073"/>
                    <a:pt x="15419" y="11767"/>
                  </a:cubicBezTo>
                  <a:cubicBezTo>
                    <a:pt x="15669" y="12394"/>
                    <a:pt x="15940" y="13138"/>
                    <a:pt x="16046" y="13887"/>
                  </a:cubicBezTo>
                  <a:cubicBezTo>
                    <a:pt x="16097" y="14244"/>
                    <a:pt x="16161" y="15130"/>
                    <a:pt x="15626" y="15651"/>
                  </a:cubicBezTo>
                  <a:cubicBezTo>
                    <a:pt x="15604" y="15658"/>
                    <a:pt x="15590" y="15666"/>
                    <a:pt x="15575" y="15680"/>
                  </a:cubicBezTo>
                  <a:cubicBezTo>
                    <a:pt x="15540" y="15716"/>
                    <a:pt x="15504" y="15743"/>
                    <a:pt x="15475" y="15772"/>
                  </a:cubicBezTo>
                  <a:lnTo>
                    <a:pt x="15455" y="15786"/>
                  </a:lnTo>
                  <a:cubicBezTo>
                    <a:pt x="15439" y="15795"/>
                    <a:pt x="15432" y="15802"/>
                    <a:pt x="15419" y="15808"/>
                  </a:cubicBezTo>
                  <a:cubicBezTo>
                    <a:pt x="14332" y="14981"/>
                    <a:pt x="13233" y="14023"/>
                    <a:pt x="11869" y="12717"/>
                  </a:cubicBezTo>
                  <a:cubicBezTo>
                    <a:pt x="10613" y="11517"/>
                    <a:pt x="9362" y="10259"/>
                    <a:pt x="8042" y="8867"/>
                  </a:cubicBezTo>
                  <a:cubicBezTo>
                    <a:pt x="7727" y="8538"/>
                    <a:pt x="7413" y="8202"/>
                    <a:pt x="7099" y="7859"/>
                  </a:cubicBezTo>
                  <a:cubicBezTo>
                    <a:pt x="7442" y="7260"/>
                    <a:pt x="7598" y="6547"/>
                    <a:pt x="7706" y="5911"/>
                  </a:cubicBezTo>
                  <a:cubicBezTo>
                    <a:pt x="7770" y="5575"/>
                    <a:pt x="7819" y="5211"/>
                    <a:pt x="7862" y="4817"/>
                  </a:cubicBezTo>
                  <a:cubicBezTo>
                    <a:pt x="7891" y="4576"/>
                    <a:pt x="7913" y="4325"/>
                    <a:pt x="7898" y="4068"/>
                  </a:cubicBezTo>
                  <a:close/>
                  <a:moveTo>
                    <a:pt x="12647" y="13952"/>
                  </a:moveTo>
                  <a:cubicBezTo>
                    <a:pt x="13448" y="14694"/>
                    <a:pt x="14176" y="15323"/>
                    <a:pt x="14862" y="15872"/>
                  </a:cubicBezTo>
                  <a:cubicBezTo>
                    <a:pt x="14940" y="15937"/>
                    <a:pt x="15026" y="16000"/>
                    <a:pt x="15112" y="16072"/>
                  </a:cubicBezTo>
                  <a:cubicBezTo>
                    <a:pt x="13959" y="16977"/>
                    <a:pt x="12607" y="17465"/>
                    <a:pt x="11297" y="17465"/>
                  </a:cubicBezTo>
                  <a:cubicBezTo>
                    <a:pt x="11024" y="17465"/>
                    <a:pt x="10752" y="17444"/>
                    <a:pt x="10484" y="17401"/>
                  </a:cubicBezTo>
                  <a:cubicBezTo>
                    <a:pt x="9605" y="17258"/>
                    <a:pt x="8791" y="16886"/>
                    <a:pt x="8056" y="16309"/>
                  </a:cubicBezTo>
                  <a:cubicBezTo>
                    <a:pt x="7620" y="15958"/>
                    <a:pt x="7185" y="15529"/>
                    <a:pt x="6727" y="15008"/>
                  </a:cubicBezTo>
                  <a:lnTo>
                    <a:pt x="6727" y="15008"/>
                  </a:lnTo>
                  <a:cubicBezTo>
                    <a:pt x="6998" y="15037"/>
                    <a:pt x="7249" y="15044"/>
                    <a:pt x="7434" y="15044"/>
                  </a:cubicBezTo>
                  <a:cubicBezTo>
                    <a:pt x="7812" y="15037"/>
                    <a:pt x="8227" y="15008"/>
                    <a:pt x="8698" y="14945"/>
                  </a:cubicBezTo>
                  <a:cubicBezTo>
                    <a:pt x="9662" y="14816"/>
                    <a:pt x="10519" y="14645"/>
                    <a:pt x="11319" y="14424"/>
                  </a:cubicBezTo>
                  <a:cubicBezTo>
                    <a:pt x="11761" y="14302"/>
                    <a:pt x="12226" y="14158"/>
                    <a:pt x="12647" y="13952"/>
                  </a:cubicBezTo>
                  <a:close/>
                  <a:moveTo>
                    <a:pt x="199" y="0"/>
                  </a:moveTo>
                  <a:cubicBezTo>
                    <a:pt x="153" y="0"/>
                    <a:pt x="106" y="19"/>
                    <a:pt x="72" y="48"/>
                  </a:cubicBezTo>
                  <a:cubicBezTo>
                    <a:pt x="30" y="90"/>
                    <a:pt x="1" y="147"/>
                    <a:pt x="7" y="205"/>
                  </a:cubicBezTo>
                  <a:cubicBezTo>
                    <a:pt x="201" y="1926"/>
                    <a:pt x="528" y="3647"/>
                    <a:pt x="986" y="5311"/>
                  </a:cubicBezTo>
                  <a:cubicBezTo>
                    <a:pt x="1221" y="6161"/>
                    <a:pt x="1478" y="6996"/>
                    <a:pt x="1764" y="7789"/>
                  </a:cubicBezTo>
                  <a:cubicBezTo>
                    <a:pt x="1915" y="8211"/>
                    <a:pt x="2071" y="8624"/>
                    <a:pt x="2235" y="9032"/>
                  </a:cubicBezTo>
                  <a:lnTo>
                    <a:pt x="2321" y="9239"/>
                  </a:lnTo>
                  <a:cubicBezTo>
                    <a:pt x="2443" y="9546"/>
                    <a:pt x="2571" y="9866"/>
                    <a:pt x="2720" y="10166"/>
                  </a:cubicBezTo>
                  <a:cubicBezTo>
                    <a:pt x="2792" y="10302"/>
                    <a:pt x="2907" y="10495"/>
                    <a:pt x="3115" y="10602"/>
                  </a:cubicBezTo>
                  <a:cubicBezTo>
                    <a:pt x="3286" y="10687"/>
                    <a:pt x="3471" y="10696"/>
                    <a:pt x="3663" y="10696"/>
                  </a:cubicBezTo>
                  <a:cubicBezTo>
                    <a:pt x="3753" y="10698"/>
                    <a:pt x="3845" y="10699"/>
                    <a:pt x="3939" y="10699"/>
                  </a:cubicBezTo>
                  <a:cubicBezTo>
                    <a:pt x="4204" y="10699"/>
                    <a:pt x="4489" y="10692"/>
                    <a:pt x="4820" y="10680"/>
                  </a:cubicBezTo>
                  <a:lnTo>
                    <a:pt x="4820" y="10680"/>
                  </a:lnTo>
                  <a:cubicBezTo>
                    <a:pt x="4606" y="10944"/>
                    <a:pt x="4342" y="11181"/>
                    <a:pt x="4042" y="11388"/>
                  </a:cubicBezTo>
                  <a:cubicBezTo>
                    <a:pt x="3972" y="11438"/>
                    <a:pt x="3942" y="11537"/>
                    <a:pt x="3992" y="11630"/>
                  </a:cubicBezTo>
                  <a:cubicBezTo>
                    <a:pt x="4463" y="12573"/>
                    <a:pt x="5014" y="13459"/>
                    <a:pt x="5627" y="14266"/>
                  </a:cubicBezTo>
                  <a:cubicBezTo>
                    <a:pt x="6349" y="15215"/>
                    <a:pt x="6998" y="15915"/>
                    <a:pt x="7663" y="16472"/>
                  </a:cubicBezTo>
                  <a:cubicBezTo>
                    <a:pt x="8435" y="17108"/>
                    <a:pt x="9276" y="17529"/>
                    <a:pt x="10169" y="17707"/>
                  </a:cubicBezTo>
                  <a:cubicBezTo>
                    <a:pt x="10550" y="17786"/>
                    <a:pt x="10939" y="17825"/>
                    <a:pt x="11331" y="17825"/>
                  </a:cubicBezTo>
                  <a:cubicBezTo>
                    <a:pt x="11871" y="17825"/>
                    <a:pt x="12414" y="17750"/>
                    <a:pt x="12940" y="17601"/>
                  </a:cubicBezTo>
                  <a:cubicBezTo>
                    <a:pt x="13826" y="17358"/>
                    <a:pt x="14647" y="16916"/>
                    <a:pt x="15389" y="16287"/>
                  </a:cubicBezTo>
                  <a:cubicBezTo>
                    <a:pt x="16625" y="17222"/>
                    <a:pt x="17811" y="17951"/>
                    <a:pt x="19025" y="18501"/>
                  </a:cubicBezTo>
                  <a:cubicBezTo>
                    <a:pt x="19203" y="18587"/>
                    <a:pt x="19388" y="18665"/>
                    <a:pt x="19575" y="18743"/>
                  </a:cubicBezTo>
                  <a:cubicBezTo>
                    <a:pt x="19602" y="18758"/>
                    <a:pt x="19631" y="18765"/>
                    <a:pt x="19660" y="18765"/>
                  </a:cubicBezTo>
                  <a:cubicBezTo>
                    <a:pt x="19703" y="18765"/>
                    <a:pt x="19746" y="18751"/>
                    <a:pt x="19782" y="18722"/>
                  </a:cubicBezTo>
                  <a:cubicBezTo>
                    <a:pt x="19846" y="18672"/>
                    <a:pt x="19882" y="18593"/>
                    <a:pt x="19868" y="18521"/>
                  </a:cubicBezTo>
                  <a:cubicBezTo>
                    <a:pt x="19859" y="18451"/>
                    <a:pt x="19816" y="18393"/>
                    <a:pt x="19746" y="18366"/>
                  </a:cubicBezTo>
                  <a:cubicBezTo>
                    <a:pt x="18396" y="17815"/>
                    <a:pt x="17067" y="17044"/>
                    <a:pt x="15689" y="16016"/>
                  </a:cubicBezTo>
                  <a:cubicBezTo>
                    <a:pt x="15725" y="15980"/>
                    <a:pt x="15768" y="15944"/>
                    <a:pt x="15804" y="15908"/>
                  </a:cubicBezTo>
                  <a:lnTo>
                    <a:pt x="15818" y="15887"/>
                  </a:lnTo>
                  <a:cubicBezTo>
                    <a:pt x="16240" y="15508"/>
                    <a:pt x="16483" y="14915"/>
                    <a:pt x="16474" y="14295"/>
                  </a:cubicBezTo>
                  <a:cubicBezTo>
                    <a:pt x="16474" y="13844"/>
                    <a:pt x="16368" y="13416"/>
                    <a:pt x="16282" y="13087"/>
                  </a:cubicBezTo>
                  <a:cubicBezTo>
                    <a:pt x="16174" y="12694"/>
                    <a:pt x="16046" y="12309"/>
                    <a:pt x="15904" y="11923"/>
                  </a:cubicBezTo>
                  <a:cubicBezTo>
                    <a:pt x="15611" y="11138"/>
                    <a:pt x="15254" y="10423"/>
                    <a:pt x="14846" y="9788"/>
                  </a:cubicBezTo>
                  <a:cubicBezTo>
                    <a:pt x="14625" y="9445"/>
                    <a:pt x="14390" y="9124"/>
                    <a:pt x="14140" y="8824"/>
                  </a:cubicBezTo>
                  <a:lnTo>
                    <a:pt x="14083" y="8768"/>
                  </a:lnTo>
                  <a:cubicBezTo>
                    <a:pt x="13869" y="8511"/>
                    <a:pt x="13626" y="8224"/>
                    <a:pt x="13333" y="8031"/>
                  </a:cubicBezTo>
                  <a:cubicBezTo>
                    <a:pt x="13122" y="7893"/>
                    <a:pt x="12904" y="7837"/>
                    <a:pt x="12686" y="7837"/>
                  </a:cubicBezTo>
                  <a:cubicBezTo>
                    <a:pt x="12286" y="7837"/>
                    <a:pt x="11888" y="8026"/>
                    <a:pt x="11540" y="8238"/>
                  </a:cubicBezTo>
                  <a:cubicBezTo>
                    <a:pt x="11569" y="7839"/>
                    <a:pt x="11590" y="7410"/>
                    <a:pt x="11598" y="6968"/>
                  </a:cubicBezTo>
                  <a:cubicBezTo>
                    <a:pt x="11598" y="6739"/>
                    <a:pt x="11569" y="6468"/>
                    <a:pt x="11319" y="6240"/>
                  </a:cubicBezTo>
                  <a:cubicBezTo>
                    <a:pt x="11190" y="6118"/>
                    <a:pt x="11055" y="6003"/>
                    <a:pt x="10920" y="5897"/>
                  </a:cubicBezTo>
                  <a:lnTo>
                    <a:pt x="10769" y="5775"/>
                  </a:lnTo>
                  <a:cubicBezTo>
                    <a:pt x="9955" y="5103"/>
                    <a:pt x="9190" y="4517"/>
                    <a:pt x="8428" y="3976"/>
                  </a:cubicBezTo>
                  <a:cubicBezTo>
                    <a:pt x="6671" y="2718"/>
                    <a:pt x="5007" y="1761"/>
                    <a:pt x="3356" y="1047"/>
                  </a:cubicBezTo>
                  <a:cubicBezTo>
                    <a:pt x="2301" y="598"/>
                    <a:pt x="1250" y="248"/>
                    <a:pt x="235" y="5"/>
                  </a:cubicBezTo>
                  <a:cubicBezTo>
                    <a:pt x="223" y="2"/>
                    <a:pt x="211" y="0"/>
                    <a:pt x="1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78;p6"/>
          <p:cNvGrpSpPr/>
          <p:nvPr/>
        </p:nvGrpSpPr>
        <p:grpSpPr>
          <a:xfrm>
            <a:off x="-719276" y="-341073"/>
            <a:ext cx="1349322" cy="1178509"/>
            <a:chOff x="4174688" y="2867426"/>
            <a:chExt cx="675133" cy="589667"/>
          </a:xfrm>
        </p:grpSpPr>
        <p:sp>
          <p:nvSpPr>
            <p:cNvPr id="79" name="Google Shape;79;p6"/>
            <p:cNvSpPr/>
            <p:nvPr/>
          </p:nvSpPr>
          <p:spPr>
            <a:xfrm>
              <a:off x="4174688" y="2867426"/>
              <a:ext cx="379395" cy="589667"/>
            </a:xfrm>
            <a:custGeom>
              <a:avLst/>
              <a:gdLst/>
              <a:ahLst/>
              <a:cxnLst/>
              <a:rect l="l" t="t" r="r" b="b"/>
              <a:pathLst>
                <a:path w="19288" h="29978" extrusionOk="0">
                  <a:moveTo>
                    <a:pt x="17185" y="522"/>
                  </a:moveTo>
                  <a:lnTo>
                    <a:pt x="17185" y="522"/>
                  </a:lnTo>
                  <a:cubicBezTo>
                    <a:pt x="17270" y="1656"/>
                    <a:pt x="17200" y="2800"/>
                    <a:pt x="17022" y="3927"/>
                  </a:cubicBezTo>
                  <a:cubicBezTo>
                    <a:pt x="16650" y="6191"/>
                    <a:pt x="15849" y="8370"/>
                    <a:pt x="14871" y="10440"/>
                  </a:cubicBezTo>
                  <a:cubicBezTo>
                    <a:pt x="14194" y="11883"/>
                    <a:pt x="13436" y="13311"/>
                    <a:pt x="12487" y="14605"/>
                  </a:cubicBezTo>
                  <a:cubicBezTo>
                    <a:pt x="12593" y="14411"/>
                    <a:pt x="12694" y="14219"/>
                    <a:pt x="12794" y="14026"/>
                  </a:cubicBezTo>
                  <a:cubicBezTo>
                    <a:pt x="14129" y="11383"/>
                    <a:pt x="15150" y="8591"/>
                    <a:pt x="15951" y="5735"/>
                  </a:cubicBezTo>
                  <a:cubicBezTo>
                    <a:pt x="15951" y="5726"/>
                    <a:pt x="15943" y="5722"/>
                    <a:pt x="15936" y="5722"/>
                  </a:cubicBezTo>
                  <a:cubicBezTo>
                    <a:pt x="15932" y="5722"/>
                    <a:pt x="15928" y="5724"/>
                    <a:pt x="15928" y="5727"/>
                  </a:cubicBezTo>
                  <a:cubicBezTo>
                    <a:pt x="15693" y="6514"/>
                    <a:pt x="15428" y="7292"/>
                    <a:pt x="15150" y="8063"/>
                  </a:cubicBezTo>
                  <a:cubicBezTo>
                    <a:pt x="14657" y="9441"/>
                    <a:pt x="14100" y="10805"/>
                    <a:pt x="13493" y="12140"/>
                  </a:cubicBezTo>
                  <a:cubicBezTo>
                    <a:pt x="13200" y="12797"/>
                    <a:pt x="12879" y="13448"/>
                    <a:pt x="12557" y="14098"/>
                  </a:cubicBezTo>
                  <a:cubicBezTo>
                    <a:pt x="12394" y="14418"/>
                    <a:pt x="12230" y="14740"/>
                    <a:pt x="12036" y="15040"/>
                  </a:cubicBezTo>
                  <a:cubicBezTo>
                    <a:pt x="12000" y="15090"/>
                    <a:pt x="11966" y="15140"/>
                    <a:pt x="11937" y="15189"/>
                  </a:cubicBezTo>
                  <a:cubicBezTo>
                    <a:pt x="12171" y="14733"/>
                    <a:pt x="12379" y="14269"/>
                    <a:pt x="12557" y="13791"/>
                  </a:cubicBezTo>
                  <a:cubicBezTo>
                    <a:pt x="12965" y="12661"/>
                    <a:pt x="13236" y="11498"/>
                    <a:pt x="13529" y="10341"/>
                  </a:cubicBezTo>
                  <a:cubicBezTo>
                    <a:pt x="13829" y="9177"/>
                    <a:pt x="14178" y="8027"/>
                    <a:pt x="14579" y="6892"/>
                  </a:cubicBezTo>
                  <a:cubicBezTo>
                    <a:pt x="15342" y="4728"/>
                    <a:pt x="16278" y="2628"/>
                    <a:pt x="17185" y="522"/>
                  </a:cubicBezTo>
                  <a:close/>
                  <a:moveTo>
                    <a:pt x="6495" y="3129"/>
                  </a:moveTo>
                  <a:lnTo>
                    <a:pt x="6495" y="3129"/>
                  </a:lnTo>
                  <a:cubicBezTo>
                    <a:pt x="7609" y="3499"/>
                    <a:pt x="8523" y="4321"/>
                    <a:pt x="9301" y="5170"/>
                  </a:cubicBezTo>
                  <a:cubicBezTo>
                    <a:pt x="10058" y="5999"/>
                    <a:pt x="10730" y="6920"/>
                    <a:pt x="11116" y="7984"/>
                  </a:cubicBezTo>
                  <a:cubicBezTo>
                    <a:pt x="11486" y="8976"/>
                    <a:pt x="11623" y="10034"/>
                    <a:pt x="11666" y="11091"/>
                  </a:cubicBezTo>
                  <a:cubicBezTo>
                    <a:pt x="11729" y="12519"/>
                    <a:pt x="11644" y="14012"/>
                    <a:pt x="11159" y="15354"/>
                  </a:cubicBezTo>
                  <a:cubicBezTo>
                    <a:pt x="11165" y="15325"/>
                    <a:pt x="11165" y="15297"/>
                    <a:pt x="11172" y="15268"/>
                  </a:cubicBezTo>
                  <a:cubicBezTo>
                    <a:pt x="11237" y="14912"/>
                    <a:pt x="11265" y="14547"/>
                    <a:pt x="11272" y="14190"/>
                  </a:cubicBezTo>
                  <a:cubicBezTo>
                    <a:pt x="11287" y="12776"/>
                    <a:pt x="10922" y="11383"/>
                    <a:pt x="10500" y="10041"/>
                  </a:cubicBezTo>
                  <a:cubicBezTo>
                    <a:pt x="10080" y="8676"/>
                    <a:pt x="9551" y="7348"/>
                    <a:pt x="8766" y="6142"/>
                  </a:cubicBezTo>
                  <a:cubicBezTo>
                    <a:pt x="8764" y="6138"/>
                    <a:pt x="8761" y="6136"/>
                    <a:pt x="8757" y="6136"/>
                  </a:cubicBezTo>
                  <a:cubicBezTo>
                    <a:pt x="8749" y="6136"/>
                    <a:pt x="8739" y="6146"/>
                    <a:pt x="8744" y="6155"/>
                  </a:cubicBezTo>
                  <a:cubicBezTo>
                    <a:pt x="9165" y="6849"/>
                    <a:pt x="9501" y="7585"/>
                    <a:pt x="9801" y="8334"/>
                  </a:cubicBezTo>
                  <a:cubicBezTo>
                    <a:pt x="10302" y="9612"/>
                    <a:pt x="10715" y="10970"/>
                    <a:pt x="10929" y="12325"/>
                  </a:cubicBezTo>
                  <a:cubicBezTo>
                    <a:pt x="11037" y="12997"/>
                    <a:pt x="11087" y="13669"/>
                    <a:pt x="11044" y="14348"/>
                  </a:cubicBezTo>
                  <a:cubicBezTo>
                    <a:pt x="11023" y="14675"/>
                    <a:pt x="10980" y="15004"/>
                    <a:pt x="10915" y="15333"/>
                  </a:cubicBezTo>
                  <a:cubicBezTo>
                    <a:pt x="10908" y="15347"/>
                    <a:pt x="10908" y="15354"/>
                    <a:pt x="10901" y="15367"/>
                  </a:cubicBezTo>
                  <a:cubicBezTo>
                    <a:pt x="10895" y="15110"/>
                    <a:pt x="10859" y="14846"/>
                    <a:pt x="10809" y="14589"/>
                  </a:cubicBezTo>
                  <a:cubicBezTo>
                    <a:pt x="10615" y="13626"/>
                    <a:pt x="10209" y="12711"/>
                    <a:pt x="9858" y="11804"/>
                  </a:cubicBezTo>
                  <a:cubicBezTo>
                    <a:pt x="9472" y="10812"/>
                    <a:pt x="9095" y="9827"/>
                    <a:pt x="8716" y="8834"/>
                  </a:cubicBezTo>
                  <a:cubicBezTo>
                    <a:pt x="8331" y="7849"/>
                    <a:pt x="7952" y="6856"/>
                    <a:pt x="7573" y="5871"/>
                  </a:cubicBezTo>
                  <a:cubicBezTo>
                    <a:pt x="7217" y="4956"/>
                    <a:pt x="6874" y="4035"/>
                    <a:pt x="6495" y="3129"/>
                  </a:cubicBezTo>
                  <a:close/>
                  <a:moveTo>
                    <a:pt x="18749" y="9497"/>
                  </a:moveTo>
                  <a:lnTo>
                    <a:pt x="18749" y="9497"/>
                  </a:lnTo>
                  <a:cubicBezTo>
                    <a:pt x="18564" y="10133"/>
                    <a:pt x="18328" y="10733"/>
                    <a:pt x="17999" y="11312"/>
                  </a:cubicBezTo>
                  <a:cubicBezTo>
                    <a:pt x="16679" y="13669"/>
                    <a:pt x="14422" y="15225"/>
                    <a:pt x="11993" y="16296"/>
                  </a:cubicBezTo>
                  <a:cubicBezTo>
                    <a:pt x="12237" y="16175"/>
                    <a:pt x="12471" y="16046"/>
                    <a:pt x="12694" y="15911"/>
                  </a:cubicBezTo>
                  <a:cubicBezTo>
                    <a:pt x="13186" y="15625"/>
                    <a:pt x="13657" y="15290"/>
                    <a:pt x="14100" y="14925"/>
                  </a:cubicBezTo>
                  <a:cubicBezTo>
                    <a:pt x="14986" y="14197"/>
                    <a:pt x="15779" y="13354"/>
                    <a:pt x="16535" y="12483"/>
                  </a:cubicBezTo>
                  <a:cubicBezTo>
                    <a:pt x="16541" y="12477"/>
                    <a:pt x="16533" y="12467"/>
                    <a:pt x="16522" y="12467"/>
                  </a:cubicBezTo>
                  <a:cubicBezTo>
                    <a:pt x="16520" y="12467"/>
                    <a:pt x="16517" y="12468"/>
                    <a:pt x="16514" y="12469"/>
                  </a:cubicBezTo>
                  <a:cubicBezTo>
                    <a:pt x="15728" y="13304"/>
                    <a:pt x="14900" y="14111"/>
                    <a:pt x="13993" y="14819"/>
                  </a:cubicBezTo>
                  <a:cubicBezTo>
                    <a:pt x="13558" y="15153"/>
                    <a:pt x="13100" y="15475"/>
                    <a:pt x="12622" y="15746"/>
                  </a:cubicBezTo>
                  <a:cubicBezTo>
                    <a:pt x="12401" y="15875"/>
                    <a:pt x="12165" y="15996"/>
                    <a:pt x="11937" y="16104"/>
                  </a:cubicBezTo>
                  <a:cubicBezTo>
                    <a:pt x="12144" y="15940"/>
                    <a:pt x="12351" y="15769"/>
                    <a:pt x="12550" y="15582"/>
                  </a:cubicBezTo>
                  <a:cubicBezTo>
                    <a:pt x="13087" y="15097"/>
                    <a:pt x="13585" y="14569"/>
                    <a:pt x="14108" y="14062"/>
                  </a:cubicBezTo>
                  <a:cubicBezTo>
                    <a:pt x="14672" y="13505"/>
                    <a:pt x="15272" y="12977"/>
                    <a:pt x="15865" y="12440"/>
                  </a:cubicBezTo>
                  <a:cubicBezTo>
                    <a:pt x="16885" y="11520"/>
                    <a:pt x="17899" y="10584"/>
                    <a:pt x="18749" y="9497"/>
                  </a:cubicBezTo>
                  <a:close/>
                  <a:moveTo>
                    <a:pt x="11537" y="16490"/>
                  </a:moveTo>
                  <a:cubicBezTo>
                    <a:pt x="11409" y="16547"/>
                    <a:pt x="11280" y="16596"/>
                    <a:pt x="11152" y="16646"/>
                  </a:cubicBezTo>
                  <a:cubicBezTo>
                    <a:pt x="11194" y="16625"/>
                    <a:pt x="11229" y="16596"/>
                    <a:pt x="11265" y="16576"/>
                  </a:cubicBezTo>
                  <a:cubicBezTo>
                    <a:pt x="11357" y="16554"/>
                    <a:pt x="11452" y="16524"/>
                    <a:pt x="11537" y="16490"/>
                  </a:cubicBezTo>
                  <a:close/>
                  <a:moveTo>
                    <a:pt x="5038" y="9098"/>
                  </a:moveTo>
                  <a:lnTo>
                    <a:pt x="5038" y="9098"/>
                  </a:lnTo>
                  <a:cubicBezTo>
                    <a:pt x="5487" y="9840"/>
                    <a:pt x="5859" y="10620"/>
                    <a:pt x="6159" y="11434"/>
                  </a:cubicBezTo>
                  <a:cubicBezTo>
                    <a:pt x="6788" y="13182"/>
                    <a:pt x="7088" y="15061"/>
                    <a:pt x="7253" y="16903"/>
                  </a:cubicBezTo>
                  <a:cubicBezTo>
                    <a:pt x="7395" y="18560"/>
                    <a:pt x="7381" y="20252"/>
                    <a:pt x="7009" y="21880"/>
                  </a:cubicBezTo>
                  <a:cubicBezTo>
                    <a:pt x="6995" y="21639"/>
                    <a:pt x="6953" y="21395"/>
                    <a:pt x="6930" y="21167"/>
                  </a:cubicBezTo>
                  <a:cubicBezTo>
                    <a:pt x="6894" y="20809"/>
                    <a:pt x="6852" y="20459"/>
                    <a:pt x="6816" y="20103"/>
                  </a:cubicBezTo>
                  <a:cubicBezTo>
                    <a:pt x="6738" y="19417"/>
                    <a:pt x="6660" y="18725"/>
                    <a:pt x="6574" y="18039"/>
                  </a:cubicBezTo>
                  <a:cubicBezTo>
                    <a:pt x="6387" y="16646"/>
                    <a:pt x="6159" y="15261"/>
                    <a:pt x="5909" y="13868"/>
                  </a:cubicBezTo>
                  <a:cubicBezTo>
                    <a:pt x="5909" y="13862"/>
                    <a:pt x="5902" y="13858"/>
                    <a:pt x="5895" y="13858"/>
                  </a:cubicBezTo>
                  <a:cubicBezTo>
                    <a:pt x="5886" y="13858"/>
                    <a:pt x="5877" y="13864"/>
                    <a:pt x="5881" y="13876"/>
                  </a:cubicBezTo>
                  <a:cubicBezTo>
                    <a:pt x="6080" y="15261"/>
                    <a:pt x="6245" y="16653"/>
                    <a:pt x="6409" y="18046"/>
                  </a:cubicBezTo>
                  <a:cubicBezTo>
                    <a:pt x="6488" y="18739"/>
                    <a:pt x="6558" y="19424"/>
                    <a:pt x="6630" y="20110"/>
                  </a:cubicBezTo>
                  <a:cubicBezTo>
                    <a:pt x="6666" y="20466"/>
                    <a:pt x="6696" y="20818"/>
                    <a:pt x="6730" y="21174"/>
                  </a:cubicBezTo>
                  <a:cubicBezTo>
                    <a:pt x="6738" y="21310"/>
                    <a:pt x="6745" y="21452"/>
                    <a:pt x="6752" y="21596"/>
                  </a:cubicBezTo>
                  <a:cubicBezTo>
                    <a:pt x="6488" y="20867"/>
                    <a:pt x="6252" y="20132"/>
                    <a:pt x="6060" y="19375"/>
                  </a:cubicBezTo>
                  <a:cubicBezTo>
                    <a:pt x="5609" y="17611"/>
                    <a:pt x="5352" y="15805"/>
                    <a:pt x="5223" y="13990"/>
                  </a:cubicBezTo>
                  <a:cubicBezTo>
                    <a:pt x="5153" y="13069"/>
                    <a:pt x="5117" y="12154"/>
                    <a:pt x="5102" y="11234"/>
                  </a:cubicBezTo>
                  <a:cubicBezTo>
                    <a:pt x="5088" y="10526"/>
                    <a:pt x="5131" y="9806"/>
                    <a:pt x="5038" y="9098"/>
                  </a:cubicBezTo>
                  <a:close/>
                  <a:moveTo>
                    <a:pt x="18806" y="15654"/>
                  </a:moveTo>
                  <a:lnTo>
                    <a:pt x="18806" y="15654"/>
                  </a:lnTo>
                  <a:cubicBezTo>
                    <a:pt x="18292" y="16411"/>
                    <a:pt x="17714" y="17117"/>
                    <a:pt x="17071" y="17767"/>
                  </a:cubicBezTo>
                  <a:cubicBezTo>
                    <a:pt x="15728" y="19117"/>
                    <a:pt x="14136" y="20218"/>
                    <a:pt x="12394" y="20989"/>
                  </a:cubicBezTo>
                  <a:cubicBezTo>
                    <a:pt x="10922" y="21639"/>
                    <a:pt x="9366" y="22038"/>
                    <a:pt x="7767" y="22216"/>
                  </a:cubicBezTo>
                  <a:cubicBezTo>
                    <a:pt x="7981" y="22137"/>
                    <a:pt x="8187" y="22045"/>
                    <a:pt x="8394" y="21959"/>
                  </a:cubicBezTo>
                  <a:cubicBezTo>
                    <a:pt x="8730" y="21817"/>
                    <a:pt x="9059" y="21675"/>
                    <a:pt x="9395" y="21524"/>
                  </a:cubicBezTo>
                  <a:cubicBezTo>
                    <a:pt x="10566" y="21010"/>
                    <a:pt x="11716" y="20466"/>
                    <a:pt x="12836" y="19853"/>
                  </a:cubicBezTo>
                  <a:cubicBezTo>
                    <a:pt x="13980" y="19224"/>
                    <a:pt x="15051" y="18524"/>
                    <a:pt x="16079" y="17724"/>
                  </a:cubicBezTo>
                  <a:lnTo>
                    <a:pt x="16079" y="17724"/>
                  </a:lnTo>
                  <a:cubicBezTo>
                    <a:pt x="15500" y="18146"/>
                    <a:pt x="14886" y="18531"/>
                    <a:pt x="14264" y="18896"/>
                  </a:cubicBezTo>
                  <a:cubicBezTo>
                    <a:pt x="13143" y="19560"/>
                    <a:pt x="11973" y="20139"/>
                    <a:pt x="10787" y="20667"/>
                  </a:cubicBezTo>
                  <a:cubicBezTo>
                    <a:pt x="10194" y="20931"/>
                    <a:pt x="9594" y="21188"/>
                    <a:pt x="8994" y="21438"/>
                  </a:cubicBezTo>
                  <a:cubicBezTo>
                    <a:pt x="8624" y="21596"/>
                    <a:pt x="8229" y="21738"/>
                    <a:pt x="7852" y="21909"/>
                  </a:cubicBezTo>
                  <a:cubicBezTo>
                    <a:pt x="8444" y="21409"/>
                    <a:pt x="9052" y="20924"/>
                    <a:pt x="9673" y="20453"/>
                  </a:cubicBezTo>
                  <a:cubicBezTo>
                    <a:pt x="10430" y="19875"/>
                    <a:pt x="11222" y="19352"/>
                    <a:pt x="12072" y="18917"/>
                  </a:cubicBezTo>
                  <a:cubicBezTo>
                    <a:pt x="12866" y="18504"/>
                    <a:pt x="13693" y="18146"/>
                    <a:pt x="14521" y="17789"/>
                  </a:cubicBezTo>
                  <a:cubicBezTo>
                    <a:pt x="15985" y="17160"/>
                    <a:pt x="17471" y="16540"/>
                    <a:pt x="18806" y="15654"/>
                  </a:cubicBezTo>
                  <a:close/>
                  <a:moveTo>
                    <a:pt x="2003" y="15796"/>
                  </a:moveTo>
                  <a:cubicBezTo>
                    <a:pt x="2325" y="16567"/>
                    <a:pt x="2560" y="17374"/>
                    <a:pt x="2754" y="18175"/>
                  </a:cubicBezTo>
                  <a:cubicBezTo>
                    <a:pt x="3153" y="19832"/>
                    <a:pt x="3317" y="21546"/>
                    <a:pt x="3246" y="23245"/>
                  </a:cubicBezTo>
                  <a:cubicBezTo>
                    <a:pt x="3189" y="24580"/>
                    <a:pt x="2975" y="25937"/>
                    <a:pt x="2467" y="27180"/>
                  </a:cubicBezTo>
                  <a:cubicBezTo>
                    <a:pt x="2497" y="26936"/>
                    <a:pt x="2510" y="26701"/>
                    <a:pt x="2524" y="26458"/>
                  </a:cubicBezTo>
                  <a:cubicBezTo>
                    <a:pt x="2659" y="24216"/>
                    <a:pt x="2368" y="21975"/>
                    <a:pt x="2060" y="19760"/>
                  </a:cubicBezTo>
                  <a:cubicBezTo>
                    <a:pt x="2060" y="19757"/>
                    <a:pt x="2056" y="19755"/>
                    <a:pt x="2053" y="19755"/>
                  </a:cubicBezTo>
                  <a:cubicBezTo>
                    <a:pt x="2049" y="19755"/>
                    <a:pt x="2046" y="19757"/>
                    <a:pt x="2046" y="19760"/>
                  </a:cubicBezTo>
                  <a:cubicBezTo>
                    <a:pt x="2102" y="20381"/>
                    <a:pt x="2154" y="21003"/>
                    <a:pt x="2203" y="21616"/>
                  </a:cubicBezTo>
                  <a:cubicBezTo>
                    <a:pt x="2289" y="22694"/>
                    <a:pt x="2359" y="23781"/>
                    <a:pt x="2353" y="24866"/>
                  </a:cubicBezTo>
                  <a:cubicBezTo>
                    <a:pt x="2353" y="25409"/>
                    <a:pt x="2325" y="25959"/>
                    <a:pt x="2282" y="26501"/>
                  </a:cubicBezTo>
                  <a:cubicBezTo>
                    <a:pt x="2260" y="26773"/>
                    <a:pt x="2239" y="27051"/>
                    <a:pt x="2188" y="27322"/>
                  </a:cubicBezTo>
                  <a:cubicBezTo>
                    <a:pt x="2181" y="27358"/>
                    <a:pt x="2174" y="27394"/>
                    <a:pt x="2167" y="27430"/>
                  </a:cubicBezTo>
                  <a:cubicBezTo>
                    <a:pt x="1996" y="26715"/>
                    <a:pt x="1861" y="25994"/>
                    <a:pt x="1753" y="25274"/>
                  </a:cubicBezTo>
                  <a:cubicBezTo>
                    <a:pt x="1511" y="23652"/>
                    <a:pt x="1417" y="22009"/>
                    <a:pt x="1468" y="20374"/>
                  </a:cubicBezTo>
                  <a:cubicBezTo>
                    <a:pt x="1496" y="19539"/>
                    <a:pt x="1561" y="18710"/>
                    <a:pt x="1660" y="17882"/>
                  </a:cubicBezTo>
                  <a:cubicBezTo>
                    <a:pt x="1746" y="17182"/>
                    <a:pt x="1874" y="16497"/>
                    <a:pt x="2003" y="15796"/>
                  </a:cubicBezTo>
                  <a:close/>
                  <a:moveTo>
                    <a:pt x="14907" y="23637"/>
                  </a:moveTo>
                  <a:lnTo>
                    <a:pt x="14907" y="23637"/>
                  </a:lnTo>
                  <a:cubicBezTo>
                    <a:pt x="14250" y="24288"/>
                    <a:pt x="13543" y="24873"/>
                    <a:pt x="12780" y="25394"/>
                  </a:cubicBezTo>
                  <a:cubicBezTo>
                    <a:pt x="11229" y="26444"/>
                    <a:pt x="9487" y="27202"/>
                    <a:pt x="7666" y="27637"/>
                  </a:cubicBezTo>
                  <a:cubicBezTo>
                    <a:pt x="6507" y="27911"/>
                    <a:pt x="5327" y="28043"/>
                    <a:pt x="4142" y="28043"/>
                  </a:cubicBezTo>
                  <a:cubicBezTo>
                    <a:pt x="3787" y="28043"/>
                    <a:pt x="3430" y="28031"/>
                    <a:pt x="3074" y="28007"/>
                  </a:cubicBezTo>
                  <a:cubicBezTo>
                    <a:pt x="3146" y="27994"/>
                    <a:pt x="3210" y="27980"/>
                    <a:pt x="3282" y="27965"/>
                  </a:cubicBezTo>
                  <a:cubicBezTo>
                    <a:pt x="3617" y="27901"/>
                    <a:pt x="3953" y="27822"/>
                    <a:pt x="4288" y="27750"/>
                  </a:cubicBezTo>
                  <a:cubicBezTo>
                    <a:pt x="6745" y="27186"/>
                    <a:pt x="9152" y="26395"/>
                    <a:pt x="11443" y="25351"/>
                  </a:cubicBezTo>
                  <a:cubicBezTo>
                    <a:pt x="11452" y="25351"/>
                    <a:pt x="11452" y="25344"/>
                    <a:pt x="11443" y="25344"/>
                  </a:cubicBezTo>
                  <a:cubicBezTo>
                    <a:pt x="10787" y="25617"/>
                    <a:pt x="10130" y="25865"/>
                    <a:pt x="9458" y="26102"/>
                  </a:cubicBezTo>
                  <a:cubicBezTo>
                    <a:pt x="8281" y="26516"/>
                    <a:pt x="7088" y="26880"/>
                    <a:pt x="5873" y="27186"/>
                  </a:cubicBezTo>
                  <a:cubicBezTo>
                    <a:pt x="5266" y="27344"/>
                    <a:pt x="4659" y="27480"/>
                    <a:pt x="4046" y="27608"/>
                  </a:cubicBezTo>
                  <a:cubicBezTo>
                    <a:pt x="3739" y="27673"/>
                    <a:pt x="3431" y="27730"/>
                    <a:pt x="3124" y="27779"/>
                  </a:cubicBezTo>
                  <a:cubicBezTo>
                    <a:pt x="3681" y="27450"/>
                    <a:pt x="4245" y="27137"/>
                    <a:pt x="4817" y="26830"/>
                  </a:cubicBezTo>
                  <a:cubicBezTo>
                    <a:pt x="6466" y="25951"/>
                    <a:pt x="8180" y="25238"/>
                    <a:pt x="10008" y="24802"/>
                  </a:cubicBezTo>
                  <a:cubicBezTo>
                    <a:pt x="11644" y="24424"/>
                    <a:pt x="13315" y="24180"/>
                    <a:pt x="14907" y="23637"/>
                  </a:cubicBezTo>
                  <a:close/>
                  <a:moveTo>
                    <a:pt x="17246" y="1"/>
                  </a:moveTo>
                  <a:cubicBezTo>
                    <a:pt x="17211" y="1"/>
                    <a:pt x="17177" y="18"/>
                    <a:pt x="17157" y="57"/>
                  </a:cubicBezTo>
                  <a:cubicBezTo>
                    <a:pt x="16593" y="1286"/>
                    <a:pt x="16050" y="2529"/>
                    <a:pt x="15529" y="3785"/>
                  </a:cubicBezTo>
                  <a:cubicBezTo>
                    <a:pt x="14614" y="5984"/>
                    <a:pt x="13815" y="8227"/>
                    <a:pt x="13229" y="10534"/>
                  </a:cubicBezTo>
                  <a:cubicBezTo>
                    <a:pt x="12737" y="12462"/>
                    <a:pt x="12257" y="14504"/>
                    <a:pt x="11066" y="16118"/>
                  </a:cubicBezTo>
                  <a:cubicBezTo>
                    <a:pt x="11400" y="15390"/>
                    <a:pt x="11601" y="14596"/>
                    <a:pt x="11716" y="13798"/>
                  </a:cubicBezTo>
                  <a:cubicBezTo>
                    <a:pt x="11865" y="12747"/>
                    <a:pt x="11871" y="11669"/>
                    <a:pt x="11794" y="10605"/>
                  </a:cubicBezTo>
                  <a:cubicBezTo>
                    <a:pt x="11716" y="9527"/>
                    <a:pt x="11515" y="8449"/>
                    <a:pt x="11057" y="7463"/>
                  </a:cubicBezTo>
                  <a:cubicBezTo>
                    <a:pt x="10586" y="6435"/>
                    <a:pt x="9866" y="5528"/>
                    <a:pt x="9086" y="4721"/>
                  </a:cubicBezTo>
                  <a:cubicBezTo>
                    <a:pt x="8295" y="3900"/>
                    <a:pt x="7395" y="3214"/>
                    <a:pt x="6317" y="2829"/>
                  </a:cubicBezTo>
                  <a:cubicBezTo>
                    <a:pt x="6307" y="2825"/>
                    <a:pt x="6297" y="2824"/>
                    <a:pt x="6288" y="2824"/>
                  </a:cubicBezTo>
                  <a:cubicBezTo>
                    <a:pt x="6214" y="2824"/>
                    <a:pt x="6156" y="2916"/>
                    <a:pt x="6181" y="2985"/>
                  </a:cubicBezTo>
                  <a:cubicBezTo>
                    <a:pt x="6558" y="4092"/>
                    <a:pt x="7002" y="5185"/>
                    <a:pt x="7424" y="6277"/>
                  </a:cubicBezTo>
                  <a:cubicBezTo>
                    <a:pt x="8159" y="8191"/>
                    <a:pt x="8901" y="10106"/>
                    <a:pt x="9637" y="12019"/>
                  </a:cubicBezTo>
                  <a:cubicBezTo>
                    <a:pt x="10209" y="13505"/>
                    <a:pt x="11159" y="15397"/>
                    <a:pt x="10344" y="16946"/>
                  </a:cubicBezTo>
                  <a:cubicBezTo>
                    <a:pt x="10338" y="16953"/>
                    <a:pt x="10338" y="16961"/>
                    <a:pt x="10329" y="16968"/>
                  </a:cubicBezTo>
                  <a:cubicBezTo>
                    <a:pt x="10322" y="16975"/>
                    <a:pt x="10322" y="16982"/>
                    <a:pt x="10322" y="16989"/>
                  </a:cubicBezTo>
                  <a:cubicBezTo>
                    <a:pt x="10272" y="17068"/>
                    <a:pt x="10223" y="17153"/>
                    <a:pt x="10173" y="17232"/>
                  </a:cubicBezTo>
                  <a:cubicBezTo>
                    <a:pt x="10151" y="17261"/>
                    <a:pt x="10144" y="17289"/>
                    <a:pt x="10151" y="17318"/>
                  </a:cubicBezTo>
                  <a:cubicBezTo>
                    <a:pt x="9679" y="18010"/>
                    <a:pt x="9224" y="18710"/>
                    <a:pt x="8752" y="19404"/>
                  </a:cubicBezTo>
                  <a:cubicBezTo>
                    <a:pt x="8265" y="20110"/>
                    <a:pt x="7787" y="20818"/>
                    <a:pt x="7295" y="21517"/>
                  </a:cubicBezTo>
                  <a:cubicBezTo>
                    <a:pt x="7431" y="20831"/>
                    <a:pt x="7501" y="20132"/>
                    <a:pt x="7530" y="19431"/>
                  </a:cubicBezTo>
                  <a:cubicBezTo>
                    <a:pt x="7602" y="17532"/>
                    <a:pt x="7373" y="15597"/>
                    <a:pt x="6987" y="13739"/>
                  </a:cubicBezTo>
                  <a:cubicBezTo>
                    <a:pt x="6601" y="11897"/>
                    <a:pt x="5967" y="10077"/>
                    <a:pt x="4917" y="8498"/>
                  </a:cubicBezTo>
                  <a:cubicBezTo>
                    <a:pt x="4891" y="8464"/>
                    <a:pt x="4859" y="8450"/>
                    <a:pt x="4826" y="8450"/>
                  </a:cubicBezTo>
                  <a:cubicBezTo>
                    <a:pt x="4758" y="8450"/>
                    <a:pt x="4693" y="8516"/>
                    <a:pt x="4716" y="8598"/>
                  </a:cubicBezTo>
                  <a:cubicBezTo>
                    <a:pt x="4845" y="9105"/>
                    <a:pt x="4860" y="9626"/>
                    <a:pt x="4860" y="10149"/>
                  </a:cubicBezTo>
                  <a:cubicBezTo>
                    <a:pt x="4860" y="10663"/>
                    <a:pt x="4860" y="11177"/>
                    <a:pt x="4874" y="11691"/>
                  </a:cubicBezTo>
                  <a:cubicBezTo>
                    <a:pt x="4953" y="15290"/>
                    <a:pt x="5410" y="18924"/>
                    <a:pt x="6738" y="22288"/>
                  </a:cubicBezTo>
                  <a:cubicBezTo>
                    <a:pt x="6087" y="23188"/>
                    <a:pt x="5424" y="24081"/>
                    <a:pt x="4716" y="24938"/>
                  </a:cubicBezTo>
                  <a:cubicBezTo>
                    <a:pt x="4046" y="25766"/>
                    <a:pt x="3338" y="26580"/>
                    <a:pt x="2603" y="27358"/>
                  </a:cubicBezTo>
                  <a:cubicBezTo>
                    <a:pt x="2846" y="26801"/>
                    <a:pt x="3024" y="26216"/>
                    <a:pt x="3153" y="25623"/>
                  </a:cubicBezTo>
                  <a:cubicBezTo>
                    <a:pt x="3516" y="23916"/>
                    <a:pt x="3532" y="22124"/>
                    <a:pt x="3331" y="20396"/>
                  </a:cubicBezTo>
                  <a:cubicBezTo>
                    <a:pt x="3239" y="19546"/>
                    <a:pt x="3081" y="18696"/>
                    <a:pt x="2867" y="17868"/>
                  </a:cubicBezTo>
                  <a:cubicBezTo>
                    <a:pt x="2653" y="17025"/>
                    <a:pt x="2353" y="16204"/>
                    <a:pt x="2060" y="15390"/>
                  </a:cubicBezTo>
                  <a:cubicBezTo>
                    <a:pt x="2043" y="15338"/>
                    <a:pt x="1999" y="15313"/>
                    <a:pt x="1955" y="15313"/>
                  </a:cubicBezTo>
                  <a:cubicBezTo>
                    <a:pt x="1908" y="15313"/>
                    <a:pt x="1860" y="15342"/>
                    <a:pt x="1845" y="15397"/>
                  </a:cubicBezTo>
                  <a:cubicBezTo>
                    <a:pt x="1604" y="16303"/>
                    <a:pt x="1475" y="17239"/>
                    <a:pt x="1374" y="18168"/>
                  </a:cubicBezTo>
                  <a:cubicBezTo>
                    <a:pt x="1004" y="21431"/>
                    <a:pt x="1225" y="24751"/>
                    <a:pt x="2017" y="27930"/>
                  </a:cubicBezTo>
                  <a:cubicBezTo>
                    <a:pt x="1996" y="27944"/>
                    <a:pt x="1982" y="27965"/>
                    <a:pt x="1982" y="27987"/>
                  </a:cubicBezTo>
                  <a:cubicBezTo>
                    <a:pt x="1347" y="28616"/>
                    <a:pt x="682" y="29207"/>
                    <a:pt x="54" y="29843"/>
                  </a:cubicBezTo>
                  <a:cubicBezTo>
                    <a:pt x="1" y="29896"/>
                    <a:pt x="54" y="29977"/>
                    <a:pt x="118" y="29977"/>
                  </a:cubicBezTo>
                  <a:cubicBezTo>
                    <a:pt x="132" y="29977"/>
                    <a:pt x="146" y="29974"/>
                    <a:pt x="161" y="29965"/>
                  </a:cubicBezTo>
                  <a:cubicBezTo>
                    <a:pt x="682" y="29601"/>
                    <a:pt x="1160" y="29173"/>
                    <a:pt x="1617" y="28736"/>
                  </a:cubicBezTo>
                  <a:cubicBezTo>
                    <a:pt x="1725" y="28636"/>
                    <a:pt x="1832" y="28530"/>
                    <a:pt x="1940" y="28429"/>
                  </a:cubicBezTo>
                  <a:cubicBezTo>
                    <a:pt x="1953" y="28437"/>
                    <a:pt x="1969" y="28441"/>
                    <a:pt x="1986" y="28441"/>
                  </a:cubicBezTo>
                  <a:cubicBezTo>
                    <a:pt x="2003" y="28441"/>
                    <a:pt x="2021" y="28437"/>
                    <a:pt x="2039" y="28429"/>
                  </a:cubicBezTo>
                  <a:cubicBezTo>
                    <a:pt x="2203" y="28330"/>
                    <a:pt x="2368" y="28230"/>
                    <a:pt x="2531" y="28129"/>
                  </a:cubicBezTo>
                  <a:cubicBezTo>
                    <a:pt x="3078" y="28199"/>
                    <a:pt x="3629" y="28232"/>
                    <a:pt x="4182" y="28232"/>
                  </a:cubicBezTo>
                  <a:cubicBezTo>
                    <a:pt x="4531" y="28232"/>
                    <a:pt x="4881" y="28219"/>
                    <a:pt x="5230" y="28194"/>
                  </a:cubicBezTo>
                  <a:cubicBezTo>
                    <a:pt x="7138" y="28066"/>
                    <a:pt x="9023" y="27565"/>
                    <a:pt x="10751" y="26758"/>
                  </a:cubicBezTo>
                  <a:cubicBezTo>
                    <a:pt x="12464" y="25951"/>
                    <a:pt x="14050" y="24845"/>
                    <a:pt x="15342" y="23466"/>
                  </a:cubicBezTo>
                  <a:cubicBezTo>
                    <a:pt x="15399" y="23404"/>
                    <a:pt x="15351" y="23303"/>
                    <a:pt x="15276" y="23303"/>
                  </a:cubicBezTo>
                  <a:cubicBezTo>
                    <a:pt x="15265" y="23303"/>
                    <a:pt x="15254" y="23305"/>
                    <a:pt x="15243" y="23310"/>
                  </a:cubicBezTo>
                  <a:cubicBezTo>
                    <a:pt x="14279" y="23688"/>
                    <a:pt x="13279" y="23923"/>
                    <a:pt x="12266" y="24137"/>
                  </a:cubicBezTo>
                  <a:cubicBezTo>
                    <a:pt x="11380" y="24331"/>
                    <a:pt x="10480" y="24494"/>
                    <a:pt x="9594" y="24717"/>
                  </a:cubicBezTo>
                  <a:cubicBezTo>
                    <a:pt x="8687" y="24945"/>
                    <a:pt x="7810" y="25245"/>
                    <a:pt x="6944" y="25608"/>
                  </a:cubicBezTo>
                  <a:cubicBezTo>
                    <a:pt x="5438" y="26237"/>
                    <a:pt x="4003" y="27030"/>
                    <a:pt x="2596" y="27865"/>
                  </a:cubicBezTo>
                  <a:cubicBezTo>
                    <a:pt x="2560" y="27872"/>
                    <a:pt x="2524" y="27879"/>
                    <a:pt x="2488" y="27887"/>
                  </a:cubicBezTo>
                  <a:cubicBezTo>
                    <a:pt x="2653" y="27723"/>
                    <a:pt x="2810" y="27552"/>
                    <a:pt x="2975" y="27387"/>
                  </a:cubicBezTo>
                  <a:cubicBezTo>
                    <a:pt x="3081" y="27272"/>
                    <a:pt x="3182" y="27159"/>
                    <a:pt x="3288" y="27044"/>
                  </a:cubicBezTo>
                  <a:cubicBezTo>
                    <a:pt x="3431" y="26893"/>
                    <a:pt x="3568" y="26744"/>
                    <a:pt x="3710" y="26587"/>
                  </a:cubicBezTo>
                  <a:cubicBezTo>
                    <a:pt x="3845" y="26431"/>
                    <a:pt x="3981" y="26273"/>
                    <a:pt x="4116" y="26115"/>
                  </a:cubicBezTo>
                  <a:cubicBezTo>
                    <a:pt x="4253" y="25959"/>
                    <a:pt x="4389" y="25802"/>
                    <a:pt x="4524" y="25644"/>
                  </a:cubicBezTo>
                  <a:cubicBezTo>
                    <a:pt x="4653" y="25488"/>
                    <a:pt x="4788" y="25323"/>
                    <a:pt x="4917" y="25166"/>
                  </a:cubicBezTo>
                  <a:cubicBezTo>
                    <a:pt x="5052" y="25001"/>
                    <a:pt x="5180" y="24845"/>
                    <a:pt x="5309" y="24681"/>
                  </a:cubicBezTo>
                  <a:cubicBezTo>
                    <a:pt x="5438" y="24516"/>
                    <a:pt x="5566" y="24352"/>
                    <a:pt x="5688" y="24187"/>
                  </a:cubicBezTo>
                  <a:cubicBezTo>
                    <a:pt x="5816" y="24023"/>
                    <a:pt x="5945" y="23860"/>
                    <a:pt x="6067" y="23695"/>
                  </a:cubicBezTo>
                  <a:cubicBezTo>
                    <a:pt x="6195" y="23531"/>
                    <a:pt x="6317" y="23359"/>
                    <a:pt x="6438" y="23195"/>
                  </a:cubicBezTo>
                  <a:cubicBezTo>
                    <a:pt x="6502" y="23109"/>
                    <a:pt x="6567" y="23023"/>
                    <a:pt x="6624" y="22945"/>
                  </a:cubicBezTo>
                  <a:cubicBezTo>
                    <a:pt x="6653" y="22902"/>
                    <a:pt x="6687" y="22859"/>
                    <a:pt x="6716" y="22816"/>
                  </a:cubicBezTo>
                  <a:cubicBezTo>
                    <a:pt x="6745" y="22773"/>
                    <a:pt x="6766" y="22737"/>
                    <a:pt x="6802" y="22703"/>
                  </a:cubicBezTo>
                  <a:cubicBezTo>
                    <a:pt x="6858" y="22631"/>
                    <a:pt x="6930" y="22581"/>
                    <a:pt x="7016" y="22538"/>
                  </a:cubicBezTo>
                  <a:cubicBezTo>
                    <a:pt x="7052" y="22523"/>
                    <a:pt x="7088" y="22509"/>
                    <a:pt x="7124" y="22496"/>
                  </a:cubicBezTo>
                  <a:cubicBezTo>
                    <a:pt x="7131" y="22489"/>
                    <a:pt x="7145" y="22480"/>
                    <a:pt x="7158" y="22480"/>
                  </a:cubicBezTo>
                  <a:cubicBezTo>
                    <a:pt x="7217" y="22473"/>
                    <a:pt x="7280" y="22473"/>
                    <a:pt x="7345" y="22473"/>
                  </a:cubicBezTo>
                  <a:cubicBezTo>
                    <a:pt x="8281" y="22424"/>
                    <a:pt x="9208" y="22266"/>
                    <a:pt x="10108" y="22031"/>
                  </a:cubicBezTo>
                  <a:cubicBezTo>
                    <a:pt x="11986" y="21537"/>
                    <a:pt x="13765" y="20681"/>
                    <a:pt x="15328" y="19539"/>
                  </a:cubicBezTo>
                  <a:cubicBezTo>
                    <a:pt x="16885" y="18396"/>
                    <a:pt x="18221" y="16975"/>
                    <a:pt x="19241" y="15340"/>
                  </a:cubicBezTo>
                  <a:cubicBezTo>
                    <a:pt x="19287" y="15272"/>
                    <a:pt x="19225" y="15194"/>
                    <a:pt x="19157" y="15194"/>
                  </a:cubicBezTo>
                  <a:cubicBezTo>
                    <a:pt x="19140" y="15194"/>
                    <a:pt x="19122" y="15200"/>
                    <a:pt x="19106" y="15212"/>
                  </a:cubicBezTo>
                  <a:cubicBezTo>
                    <a:pt x="18278" y="15811"/>
                    <a:pt x="17385" y="16310"/>
                    <a:pt x="16456" y="16747"/>
                  </a:cubicBezTo>
                  <a:cubicBezTo>
                    <a:pt x="14850" y="17510"/>
                    <a:pt x="13179" y="18125"/>
                    <a:pt x="11614" y="18975"/>
                  </a:cubicBezTo>
                  <a:cubicBezTo>
                    <a:pt x="9979" y="19860"/>
                    <a:pt x="8516" y="21052"/>
                    <a:pt x="7115" y="22266"/>
                  </a:cubicBezTo>
                  <a:lnTo>
                    <a:pt x="7115" y="22252"/>
                  </a:lnTo>
                  <a:cubicBezTo>
                    <a:pt x="7167" y="22196"/>
                    <a:pt x="7210" y="22130"/>
                    <a:pt x="7253" y="22074"/>
                  </a:cubicBezTo>
                  <a:cubicBezTo>
                    <a:pt x="8324" y="20561"/>
                    <a:pt x="9344" y="18996"/>
                    <a:pt x="10302" y="17404"/>
                  </a:cubicBezTo>
                  <a:cubicBezTo>
                    <a:pt x="10329" y="17397"/>
                    <a:pt x="10365" y="17381"/>
                    <a:pt x="10387" y="17347"/>
                  </a:cubicBezTo>
                  <a:cubicBezTo>
                    <a:pt x="10451" y="17253"/>
                    <a:pt x="10516" y="17153"/>
                    <a:pt x="10566" y="17054"/>
                  </a:cubicBezTo>
                  <a:cubicBezTo>
                    <a:pt x="10615" y="17004"/>
                    <a:pt x="10665" y="16946"/>
                    <a:pt x="10715" y="16896"/>
                  </a:cubicBezTo>
                  <a:lnTo>
                    <a:pt x="10730" y="16896"/>
                  </a:lnTo>
                  <a:cubicBezTo>
                    <a:pt x="11580" y="16625"/>
                    <a:pt x="12415" y="16296"/>
                    <a:pt x="13208" y="15890"/>
                  </a:cubicBezTo>
                  <a:cubicBezTo>
                    <a:pt x="14622" y="15176"/>
                    <a:pt x="15928" y="14233"/>
                    <a:pt x="16970" y="13033"/>
                  </a:cubicBezTo>
                  <a:cubicBezTo>
                    <a:pt x="17978" y="11890"/>
                    <a:pt x="18799" y="10469"/>
                    <a:pt x="19128" y="8970"/>
                  </a:cubicBezTo>
                  <a:cubicBezTo>
                    <a:pt x="19151" y="8880"/>
                    <a:pt x="19085" y="8830"/>
                    <a:pt x="19016" y="8830"/>
                  </a:cubicBezTo>
                  <a:cubicBezTo>
                    <a:pt x="18975" y="8830"/>
                    <a:pt x="18933" y="8847"/>
                    <a:pt x="18907" y="8884"/>
                  </a:cubicBezTo>
                  <a:cubicBezTo>
                    <a:pt x="18400" y="9605"/>
                    <a:pt x="17814" y="10269"/>
                    <a:pt x="17193" y="10891"/>
                  </a:cubicBezTo>
                  <a:cubicBezTo>
                    <a:pt x="16113" y="11969"/>
                    <a:pt x="14943" y="12941"/>
                    <a:pt x="13865" y="14012"/>
                  </a:cubicBezTo>
                  <a:cubicBezTo>
                    <a:pt x="13021" y="14846"/>
                    <a:pt x="12201" y="15762"/>
                    <a:pt x="11186" y="16404"/>
                  </a:cubicBezTo>
                  <a:cubicBezTo>
                    <a:pt x="12065" y="15532"/>
                    <a:pt x="12807" y="14540"/>
                    <a:pt x="13457" y="13491"/>
                  </a:cubicBezTo>
                  <a:cubicBezTo>
                    <a:pt x="14122" y="12404"/>
                    <a:pt x="14699" y="11263"/>
                    <a:pt x="15229" y="10106"/>
                  </a:cubicBezTo>
                  <a:cubicBezTo>
                    <a:pt x="15707" y="9048"/>
                    <a:pt x="16136" y="7977"/>
                    <a:pt x="16485" y="6870"/>
                  </a:cubicBezTo>
                  <a:cubicBezTo>
                    <a:pt x="17185" y="4685"/>
                    <a:pt x="17543" y="2393"/>
                    <a:pt x="17356" y="100"/>
                  </a:cubicBezTo>
                  <a:cubicBezTo>
                    <a:pt x="17352" y="40"/>
                    <a:pt x="17298" y="1"/>
                    <a:pt x="17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6"/>
            <p:cNvSpPr/>
            <p:nvPr/>
          </p:nvSpPr>
          <p:spPr>
            <a:xfrm>
              <a:off x="4443793" y="3122565"/>
              <a:ext cx="405064" cy="228349"/>
            </a:xfrm>
            <a:custGeom>
              <a:avLst/>
              <a:gdLst/>
              <a:ahLst/>
              <a:cxnLst/>
              <a:rect l="l" t="t" r="r" b="b"/>
              <a:pathLst>
                <a:path w="20593" h="11609" extrusionOk="0">
                  <a:moveTo>
                    <a:pt x="19603" y="236"/>
                  </a:moveTo>
                  <a:cubicBezTo>
                    <a:pt x="19923" y="236"/>
                    <a:pt x="20161" y="358"/>
                    <a:pt x="20058" y="804"/>
                  </a:cubicBezTo>
                  <a:cubicBezTo>
                    <a:pt x="19993" y="1077"/>
                    <a:pt x="19772" y="1368"/>
                    <a:pt x="19623" y="1612"/>
                  </a:cubicBezTo>
                  <a:cubicBezTo>
                    <a:pt x="18908" y="2775"/>
                    <a:pt x="17873" y="3618"/>
                    <a:pt x="16700" y="4282"/>
                  </a:cubicBezTo>
                  <a:cubicBezTo>
                    <a:pt x="15622" y="4897"/>
                    <a:pt x="14438" y="5533"/>
                    <a:pt x="13259" y="5896"/>
                  </a:cubicBezTo>
                  <a:cubicBezTo>
                    <a:pt x="11832" y="6347"/>
                    <a:pt x="10368" y="6669"/>
                    <a:pt x="8925" y="7068"/>
                  </a:cubicBezTo>
                  <a:lnTo>
                    <a:pt x="8925" y="7068"/>
                  </a:lnTo>
                  <a:cubicBezTo>
                    <a:pt x="10629" y="4270"/>
                    <a:pt x="13203" y="2625"/>
                    <a:pt x="16179" y="1348"/>
                  </a:cubicBezTo>
                  <a:cubicBezTo>
                    <a:pt x="17023" y="983"/>
                    <a:pt x="17916" y="554"/>
                    <a:pt x="18822" y="362"/>
                  </a:cubicBezTo>
                  <a:cubicBezTo>
                    <a:pt x="19049" y="312"/>
                    <a:pt x="19352" y="236"/>
                    <a:pt x="19603" y="236"/>
                  </a:cubicBezTo>
                  <a:close/>
                  <a:moveTo>
                    <a:pt x="19581" y="0"/>
                  </a:moveTo>
                  <a:cubicBezTo>
                    <a:pt x="18791" y="0"/>
                    <a:pt x="18034" y="281"/>
                    <a:pt x="17266" y="590"/>
                  </a:cubicBezTo>
                  <a:cubicBezTo>
                    <a:pt x="16051" y="1077"/>
                    <a:pt x="14844" y="1591"/>
                    <a:pt x="13694" y="2211"/>
                  </a:cubicBezTo>
                  <a:cubicBezTo>
                    <a:pt x="11522" y="3384"/>
                    <a:pt x="9759" y="5027"/>
                    <a:pt x="8531" y="7180"/>
                  </a:cubicBezTo>
                  <a:lnTo>
                    <a:pt x="8531" y="7180"/>
                  </a:lnTo>
                  <a:cubicBezTo>
                    <a:pt x="5515" y="8062"/>
                    <a:pt x="2799" y="9714"/>
                    <a:pt x="134" y="11338"/>
                  </a:cubicBezTo>
                  <a:cubicBezTo>
                    <a:pt x="0" y="11416"/>
                    <a:pt x="82" y="11608"/>
                    <a:pt x="207" y="11608"/>
                  </a:cubicBezTo>
                  <a:cubicBezTo>
                    <a:pt x="229" y="11608"/>
                    <a:pt x="252" y="11602"/>
                    <a:pt x="276" y="11588"/>
                  </a:cubicBezTo>
                  <a:cubicBezTo>
                    <a:pt x="2369" y="10310"/>
                    <a:pt x="4475" y="9017"/>
                    <a:pt x="6760" y="8104"/>
                  </a:cubicBezTo>
                  <a:cubicBezTo>
                    <a:pt x="8938" y="7225"/>
                    <a:pt x="11281" y="6861"/>
                    <a:pt x="13509" y="6117"/>
                  </a:cubicBezTo>
                  <a:cubicBezTo>
                    <a:pt x="16486" y="5132"/>
                    <a:pt x="19393" y="3325"/>
                    <a:pt x="20565" y="306"/>
                  </a:cubicBezTo>
                  <a:cubicBezTo>
                    <a:pt x="20593" y="234"/>
                    <a:pt x="20536" y="148"/>
                    <a:pt x="20464" y="126"/>
                  </a:cubicBezTo>
                  <a:cubicBezTo>
                    <a:pt x="20164" y="38"/>
                    <a:pt x="19870" y="0"/>
                    <a:pt x="19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6"/>
            <p:cNvSpPr/>
            <p:nvPr/>
          </p:nvSpPr>
          <p:spPr>
            <a:xfrm>
              <a:off x="4565472" y="3030273"/>
              <a:ext cx="133225" cy="255041"/>
            </a:xfrm>
            <a:custGeom>
              <a:avLst/>
              <a:gdLst/>
              <a:ahLst/>
              <a:cxnLst/>
              <a:rect l="l" t="t" r="r" b="b"/>
              <a:pathLst>
                <a:path w="6773" h="12966" extrusionOk="0">
                  <a:moveTo>
                    <a:pt x="5941" y="498"/>
                  </a:moveTo>
                  <a:cubicBezTo>
                    <a:pt x="6030" y="498"/>
                    <a:pt x="6060" y="584"/>
                    <a:pt x="6117" y="855"/>
                  </a:cubicBezTo>
                  <a:cubicBezTo>
                    <a:pt x="6259" y="1512"/>
                    <a:pt x="6074" y="2326"/>
                    <a:pt x="5909" y="2961"/>
                  </a:cubicBezTo>
                  <a:cubicBezTo>
                    <a:pt x="5560" y="4261"/>
                    <a:pt x="4910" y="5453"/>
                    <a:pt x="4252" y="6626"/>
                  </a:cubicBezTo>
                  <a:cubicBezTo>
                    <a:pt x="3155" y="8586"/>
                    <a:pt x="2034" y="10546"/>
                    <a:pt x="537" y="12222"/>
                  </a:cubicBezTo>
                  <a:lnTo>
                    <a:pt x="537" y="12222"/>
                  </a:lnTo>
                  <a:cubicBezTo>
                    <a:pt x="1087" y="10395"/>
                    <a:pt x="860" y="8446"/>
                    <a:pt x="1325" y="6583"/>
                  </a:cubicBezTo>
                  <a:cubicBezTo>
                    <a:pt x="1875" y="4418"/>
                    <a:pt x="3174" y="2461"/>
                    <a:pt x="4937" y="1098"/>
                  </a:cubicBezTo>
                  <a:cubicBezTo>
                    <a:pt x="5138" y="948"/>
                    <a:pt x="5445" y="661"/>
                    <a:pt x="5681" y="576"/>
                  </a:cubicBezTo>
                  <a:cubicBezTo>
                    <a:pt x="5805" y="532"/>
                    <a:pt x="5885" y="498"/>
                    <a:pt x="5941" y="498"/>
                  </a:cubicBezTo>
                  <a:close/>
                  <a:moveTo>
                    <a:pt x="6138" y="1"/>
                  </a:moveTo>
                  <a:cubicBezTo>
                    <a:pt x="6114" y="1"/>
                    <a:pt x="6089" y="7"/>
                    <a:pt x="6067" y="19"/>
                  </a:cubicBezTo>
                  <a:cubicBezTo>
                    <a:pt x="4060" y="1148"/>
                    <a:pt x="2468" y="2889"/>
                    <a:pt x="1559" y="5018"/>
                  </a:cubicBezTo>
                  <a:cubicBezTo>
                    <a:pt x="488" y="7503"/>
                    <a:pt x="1097" y="10288"/>
                    <a:pt x="53" y="12744"/>
                  </a:cubicBezTo>
                  <a:cubicBezTo>
                    <a:pt x="52" y="12746"/>
                    <a:pt x="51" y="12748"/>
                    <a:pt x="51" y="12750"/>
                  </a:cubicBezTo>
                  <a:lnTo>
                    <a:pt x="51" y="12750"/>
                  </a:lnTo>
                  <a:cubicBezTo>
                    <a:pt x="0" y="12841"/>
                    <a:pt x="69" y="12945"/>
                    <a:pt x="155" y="12960"/>
                  </a:cubicBezTo>
                  <a:lnTo>
                    <a:pt x="155" y="12960"/>
                  </a:lnTo>
                  <a:cubicBezTo>
                    <a:pt x="167" y="12963"/>
                    <a:pt x="179" y="12965"/>
                    <a:pt x="192" y="12965"/>
                  </a:cubicBezTo>
                  <a:cubicBezTo>
                    <a:pt x="231" y="12965"/>
                    <a:pt x="269" y="12945"/>
                    <a:pt x="292" y="12897"/>
                  </a:cubicBezTo>
                  <a:lnTo>
                    <a:pt x="292" y="12897"/>
                  </a:lnTo>
                  <a:cubicBezTo>
                    <a:pt x="2039" y="11101"/>
                    <a:pt x="3286" y="8939"/>
                    <a:pt x="4495" y="6768"/>
                  </a:cubicBezTo>
                  <a:cubicBezTo>
                    <a:pt x="5645" y="4718"/>
                    <a:pt x="6773" y="2519"/>
                    <a:pt x="6281" y="104"/>
                  </a:cubicBezTo>
                  <a:cubicBezTo>
                    <a:pt x="6265" y="38"/>
                    <a:pt x="6202" y="1"/>
                    <a:pt x="6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6"/>
            <p:cNvSpPr/>
            <p:nvPr/>
          </p:nvSpPr>
          <p:spPr>
            <a:xfrm>
              <a:off x="4571097" y="3041131"/>
              <a:ext cx="111332" cy="238695"/>
            </a:xfrm>
            <a:custGeom>
              <a:avLst/>
              <a:gdLst/>
              <a:ahLst/>
              <a:cxnLst/>
              <a:rect l="l" t="t" r="r" b="b"/>
              <a:pathLst>
                <a:path w="5660" h="12135" extrusionOk="0">
                  <a:moveTo>
                    <a:pt x="5484" y="0"/>
                  </a:moveTo>
                  <a:cubicBezTo>
                    <a:pt x="5427" y="0"/>
                    <a:pt x="5369" y="29"/>
                    <a:pt x="5344" y="96"/>
                  </a:cubicBezTo>
                  <a:cubicBezTo>
                    <a:pt x="4552" y="2166"/>
                    <a:pt x="3059" y="3859"/>
                    <a:pt x="2139" y="5866"/>
                  </a:cubicBezTo>
                  <a:cubicBezTo>
                    <a:pt x="1224" y="7837"/>
                    <a:pt x="802" y="9937"/>
                    <a:pt x="39" y="11964"/>
                  </a:cubicBezTo>
                  <a:cubicBezTo>
                    <a:pt x="0" y="12067"/>
                    <a:pt x="85" y="12134"/>
                    <a:pt x="173" y="12134"/>
                  </a:cubicBezTo>
                  <a:cubicBezTo>
                    <a:pt x="232" y="12134"/>
                    <a:pt x="292" y="12105"/>
                    <a:pt x="317" y="12036"/>
                  </a:cubicBezTo>
                  <a:cubicBezTo>
                    <a:pt x="1160" y="9793"/>
                    <a:pt x="1596" y="7472"/>
                    <a:pt x="2716" y="5323"/>
                  </a:cubicBezTo>
                  <a:cubicBezTo>
                    <a:pt x="3639" y="3573"/>
                    <a:pt x="4909" y="2038"/>
                    <a:pt x="5616" y="175"/>
                  </a:cubicBezTo>
                  <a:cubicBezTo>
                    <a:pt x="5659" y="70"/>
                    <a:pt x="5573" y="0"/>
                    <a:pt x="54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6"/>
            <p:cNvSpPr/>
            <p:nvPr/>
          </p:nvSpPr>
          <p:spPr>
            <a:xfrm>
              <a:off x="4611401" y="3124985"/>
              <a:ext cx="238420" cy="143729"/>
            </a:xfrm>
            <a:custGeom>
              <a:avLst/>
              <a:gdLst/>
              <a:ahLst/>
              <a:cxnLst/>
              <a:rect l="l" t="t" r="r" b="b"/>
              <a:pathLst>
                <a:path w="12121" h="7307" extrusionOk="0">
                  <a:moveTo>
                    <a:pt x="11905" y="0"/>
                  </a:moveTo>
                  <a:cubicBezTo>
                    <a:pt x="11883" y="0"/>
                    <a:pt x="11860" y="6"/>
                    <a:pt x="11837" y="18"/>
                  </a:cubicBezTo>
                  <a:cubicBezTo>
                    <a:pt x="7837" y="2196"/>
                    <a:pt x="3895" y="4481"/>
                    <a:pt x="124" y="7030"/>
                  </a:cubicBezTo>
                  <a:cubicBezTo>
                    <a:pt x="1" y="7119"/>
                    <a:pt x="77" y="7306"/>
                    <a:pt x="193" y="7306"/>
                  </a:cubicBezTo>
                  <a:cubicBezTo>
                    <a:pt x="217" y="7306"/>
                    <a:pt x="242" y="7298"/>
                    <a:pt x="268" y="7280"/>
                  </a:cubicBezTo>
                  <a:cubicBezTo>
                    <a:pt x="4039" y="4731"/>
                    <a:pt x="7981" y="2438"/>
                    <a:pt x="11979" y="268"/>
                  </a:cubicBezTo>
                  <a:cubicBezTo>
                    <a:pt x="12120" y="195"/>
                    <a:pt x="12036" y="0"/>
                    <a:pt x="119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6"/>
            <p:cNvSpPr/>
            <p:nvPr/>
          </p:nvSpPr>
          <p:spPr>
            <a:xfrm>
              <a:off x="4564311" y="3278981"/>
              <a:ext cx="228782" cy="99766"/>
            </a:xfrm>
            <a:custGeom>
              <a:avLst/>
              <a:gdLst/>
              <a:ahLst/>
              <a:cxnLst/>
              <a:rect l="l" t="t" r="r" b="b"/>
              <a:pathLst>
                <a:path w="11631" h="5072" extrusionOk="0">
                  <a:moveTo>
                    <a:pt x="352" y="308"/>
                  </a:moveTo>
                  <a:cubicBezTo>
                    <a:pt x="2481" y="527"/>
                    <a:pt x="4648" y="500"/>
                    <a:pt x="6746" y="966"/>
                  </a:cubicBezTo>
                  <a:cubicBezTo>
                    <a:pt x="7668" y="1172"/>
                    <a:pt x="8575" y="1465"/>
                    <a:pt x="9410" y="1915"/>
                  </a:cubicBezTo>
                  <a:cubicBezTo>
                    <a:pt x="9860" y="2150"/>
                    <a:pt x="10296" y="2436"/>
                    <a:pt x="10688" y="2765"/>
                  </a:cubicBezTo>
                  <a:cubicBezTo>
                    <a:pt x="10774" y="2836"/>
                    <a:pt x="11139" y="3086"/>
                    <a:pt x="11153" y="3194"/>
                  </a:cubicBezTo>
                  <a:cubicBezTo>
                    <a:pt x="11182" y="3458"/>
                    <a:pt x="10659" y="3735"/>
                    <a:pt x="10488" y="3828"/>
                  </a:cubicBezTo>
                  <a:cubicBezTo>
                    <a:pt x="9412" y="4393"/>
                    <a:pt x="7818" y="4817"/>
                    <a:pt x="6371" y="4817"/>
                  </a:cubicBezTo>
                  <a:cubicBezTo>
                    <a:pt x="5676" y="4817"/>
                    <a:pt x="5015" y="4720"/>
                    <a:pt x="4462" y="4493"/>
                  </a:cubicBezTo>
                  <a:cubicBezTo>
                    <a:pt x="2746" y="3797"/>
                    <a:pt x="952" y="2105"/>
                    <a:pt x="352" y="308"/>
                  </a:cubicBezTo>
                  <a:close/>
                  <a:moveTo>
                    <a:pt x="142" y="0"/>
                  </a:moveTo>
                  <a:cubicBezTo>
                    <a:pt x="83" y="0"/>
                    <a:pt x="45" y="32"/>
                    <a:pt x="27" y="74"/>
                  </a:cubicBezTo>
                  <a:lnTo>
                    <a:pt x="27" y="74"/>
                  </a:lnTo>
                  <a:cubicBezTo>
                    <a:pt x="8" y="104"/>
                    <a:pt x="0" y="142"/>
                    <a:pt x="12" y="186"/>
                  </a:cubicBezTo>
                  <a:cubicBezTo>
                    <a:pt x="333" y="1315"/>
                    <a:pt x="991" y="2215"/>
                    <a:pt x="1848" y="3000"/>
                  </a:cubicBezTo>
                  <a:cubicBezTo>
                    <a:pt x="2705" y="3785"/>
                    <a:pt x="3697" y="4642"/>
                    <a:pt x="4847" y="4935"/>
                  </a:cubicBezTo>
                  <a:cubicBezTo>
                    <a:pt x="5235" y="5033"/>
                    <a:pt x="5642" y="5071"/>
                    <a:pt x="6055" y="5071"/>
                  </a:cubicBezTo>
                  <a:cubicBezTo>
                    <a:pt x="6823" y="5071"/>
                    <a:pt x="7612" y="4939"/>
                    <a:pt x="8332" y="4814"/>
                  </a:cubicBezTo>
                  <a:cubicBezTo>
                    <a:pt x="9531" y="4599"/>
                    <a:pt x="10625" y="4207"/>
                    <a:pt x="11567" y="3422"/>
                  </a:cubicBezTo>
                  <a:cubicBezTo>
                    <a:pt x="11631" y="3372"/>
                    <a:pt x="11617" y="3271"/>
                    <a:pt x="11567" y="3221"/>
                  </a:cubicBezTo>
                  <a:cubicBezTo>
                    <a:pt x="8638" y="66"/>
                    <a:pt x="4069" y="429"/>
                    <a:pt x="155" y="1"/>
                  </a:cubicBezTo>
                  <a:cubicBezTo>
                    <a:pt x="150" y="1"/>
                    <a:pt x="146" y="0"/>
                    <a:pt x="1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6"/>
            <p:cNvSpPr/>
            <p:nvPr/>
          </p:nvSpPr>
          <p:spPr>
            <a:xfrm>
              <a:off x="4566554" y="3278765"/>
              <a:ext cx="226815" cy="71579"/>
            </a:xfrm>
            <a:custGeom>
              <a:avLst/>
              <a:gdLst/>
              <a:ahLst/>
              <a:cxnLst/>
              <a:rect l="l" t="t" r="r" b="b"/>
              <a:pathLst>
                <a:path w="11531" h="3639" extrusionOk="0">
                  <a:moveTo>
                    <a:pt x="198" y="1"/>
                  </a:moveTo>
                  <a:cubicBezTo>
                    <a:pt x="99" y="1"/>
                    <a:pt x="1" y="103"/>
                    <a:pt x="70" y="212"/>
                  </a:cubicBezTo>
                  <a:cubicBezTo>
                    <a:pt x="934" y="1697"/>
                    <a:pt x="3055" y="2290"/>
                    <a:pt x="4598" y="2768"/>
                  </a:cubicBezTo>
                  <a:cubicBezTo>
                    <a:pt x="6489" y="3355"/>
                    <a:pt x="8450" y="3638"/>
                    <a:pt x="10424" y="3638"/>
                  </a:cubicBezTo>
                  <a:cubicBezTo>
                    <a:pt x="10731" y="3638"/>
                    <a:pt x="11038" y="3632"/>
                    <a:pt x="11345" y="3618"/>
                  </a:cubicBezTo>
                  <a:cubicBezTo>
                    <a:pt x="11521" y="3611"/>
                    <a:pt x="11530" y="3333"/>
                    <a:pt x="11354" y="3333"/>
                  </a:cubicBezTo>
                  <a:cubicBezTo>
                    <a:pt x="11351" y="3333"/>
                    <a:pt x="11348" y="3333"/>
                    <a:pt x="11345" y="3333"/>
                  </a:cubicBezTo>
                  <a:cubicBezTo>
                    <a:pt x="11041" y="3346"/>
                    <a:pt x="10737" y="3353"/>
                    <a:pt x="10433" y="3353"/>
                  </a:cubicBezTo>
                  <a:cubicBezTo>
                    <a:pt x="8726" y="3353"/>
                    <a:pt x="7030" y="3146"/>
                    <a:pt x="5376" y="2698"/>
                  </a:cubicBezTo>
                  <a:cubicBezTo>
                    <a:pt x="3732" y="2254"/>
                    <a:pt x="1227" y="1633"/>
                    <a:pt x="313" y="68"/>
                  </a:cubicBezTo>
                  <a:cubicBezTo>
                    <a:pt x="284" y="21"/>
                    <a:pt x="241" y="1"/>
                    <a:pt x="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6"/>
          <p:cNvSpPr/>
          <p:nvPr/>
        </p:nvSpPr>
        <p:spPr>
          <a:xfrm>
            <a:off x="7970740" y="-341075"/>
            <a:ext cx="1349353" cy="1429775"/>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6"/>
          <p:cNvSpPr/>
          <p:nvPr/>
        </p:nvSpPr>
        <p:spPr>
          <a:xfrm>
            <a:off x="4740399" y="-367350"/>
            <a:ext cx="1412038" cy="770392"/>
          </a:xfrm>
          <a:custGeom>
            <a:avLst/>
            <a:gdLst/>
            <a:ahLst/>
            <a:cxnLst/>
            <a:rect l="l" t="t" r="r" b="b"/>
            <a:pathLst>
              <a:path w="29815" h="16265" extrusionOk="0">
                <a:moveTo>
                  <a:pt x="14574" y="206"/>
                </a:moveTo>
                <a:cubicBezTo>
                  <a:pt x="14853" y="206"/>
                  <a:pt x="15127" y="221"/>
                  <a:pt x="15382" y="247"/>
                </a:cubicBezTo>
                <a:cubicBezTo>
                  <a:pt x="17189" y="439"/>
                  <a:pt x="18625" y="1146"/>
                  <a:pt x="19775" y="2416"/>
                </a:cubicBezTo>
                <a:cubicBezTo>
                  <a:pt x="20296" y="2989"/>
                  <a:pt x="20738" y="3553"/>
                  <a:pt x="21117" y="4123"/>
                </a:cubicBezTo>
                <a:cubicBezTo>
                  <a:pt x="21266" y="4353"/>
                  <a:pt x="21367" y="4466"/>
                  <a:pt x="21502" y="4473"/>
                </a:cubicBezTo>
                <a:cubicBezTo>
                  <a:pt x="21645" y="4466"/>
                  <a:pt x="21753" y="4360"/>
                  <a:pt x="21909" y="4146"/>
                </a:cubicBezTo>
                <a:cubicBezTo>
                  <a:pt x="22152" y="3823"/>
                  <a:pt x="22488" y="3602"/>
                  <a:pt x="22930" y="3481"/>
                </a:cubicBezTo>
                <a:cubicBezTo>
                  <a:pt x="23373" y="3362"/>
                  <a:pt x="23778" y="3301"/>
                  <a:pt x="24160" y="3301"/>
                </a:cubicBezTo>
                <a:cubicBezTo>
                  <a:pt x="24531" y="3301"/>
                  <a:pt x="24879" y="3358"/>
                  <a:pt x="25216" y="3474"/>
                </a:cubicBezTo>
                <a:cubicBezTo>
                  <a:pt x="26545" y="3931"/>
                  <a:pt x="27237" y="5030"/>
                  <a:pt x="27073" y="6423"/>
                </a:cubicBezTo>
                <a:cubicBezTo>
                  <a:pt x="27037" y="6710"/>
                  <a:pt x="27023" y="6852"/>
                  <a:pt x="27109" y="6944"/>
                </a:cubicBezTo>
                <a:cubicBezTo>
                  <a:pt x="27187" y="7037"/>
                  <a:pt x="27316" y="7044"/>
                  <a:pt x="27564" y="7044"/>
                </a:cubicBezTo>
                <a:lnTo>
                  <a:pt x="27616" y="7044"/>
                </a:lnTo>
                <a:cubicBezTo>
                  <a:pt x="28708" y="7044"/>
                  <a:pt x="29458" y="7765"/>
                  <a:pt x="29544" y="8895"/>
                </a:cubicBezTo>
                <a:cubicBezTo>
                  <a:pt x="29607" y="9772"/>
                  <a:pt x="29301" y="10629"/>
                  <a:pt x="28687" y="11315"/>
                </a:cubicBezTo>
                <a:cubicBezTo>
                  <a:pt x="28051" y="12030"/>
                  <a:pt x="27136" y="12451"/>
                  <a:pt x="26193" y="12485"/>
                </a:cubicBezTo>
                <a:cubicBezTo>
                  <a:pt x="26091" y="12489"/>
                  <a:pt x="25991" y="12492"/>
                  <a:pt x="25891" y="12492"/>
                </a:cubicBezTo>
                <a:cubicBezTo>
                  <a:pt x="24736" y="12492"/>
                  <a:pt x="23739" y="12216"/>
                  <a:pt x="22844" y="11658"/>
                </a:cubicBezTo>
                <a:cubicBezTo>
                  <a:pt x="22831" y="11651"/>
                  <a:pt x="22808" y="11637"/>
                  <a:pt x="22795" y="11622"/>
                </a:cubicBezTo>
                <a:cubicBezTo>
                  <a:pt x="22745" y="11586"/>
                  <a:pt x="22664" y="11529"/>
                  <a:pt x="22568" y="11529"/>
                </a:cubicBezTo>
                <a:cubicBezTo>
                  <a:pt x="22512" y="11529"/>
                  <a:pt x="22451" y="11548"/>
                  <a:pt x="22389" y="11601"/>
                </a:cubicBezTo>
                <a:cubicBezTo>
                  <a:pt x="22251" y="11723"/>
                  <a:pt x="22303" y="11879"/>
                  <a:pt x="22330" y="11971"/>
                </a:cubicBezTo>
                <a:lnTo>
                  <a:pt x="22337" y="12000"/>
                </a:lnTo>
                <a:cubicBezTo>
                  <a:pt x="22574" y="12785"/>
                  <a:pt x="22337" y="13457"/>
                  <a:pt x="21624" y="14050"/>
                </a:cubicBezTo>
                <a:cubicBezTo>
                  <a:pt x="19995" y="15391"/>
                  <a:pt x="18359" y="16056"/>
                  <a:pt x="16666" y="16056"/>
                </a:cubicBezTo>
                <a:cubicBezTo>
                  <a:pt x="16051" y="16056"/>
                  <a:pt x="15428" y="15968"/>
                  <a:pt x="14796" y="15793"/>
                </a:cubicBezTo>
                <a:cubicBezTo>
                  <a:pt x="14033" y="15586"/>
                  <a:pt x="13082" y="15221"/>
                  <a:pt x="12482" y="14321"/>
                </a:cubicBezTo>
                <a:cubicBezTo>
                  <a:pt x="12419" y="14228"/>
                  <a:pt x="12304" y="14136"/>
                  <a:pt x="12191" y="14136"/>
                </a:cubicBezTo>
                <a:cubicBezTo>
                  <a:pt x="12176" y="14136"/>
                  <a:pt x="12162" y="14143"/>
                  <a:pt x="12148" y="14143"/>
                </a:cubicBezTo>
                <a:cubicBezTo>
                  <a:pt x="12090" y="14150"/>
                  <a:pt x="11997" y="14192"/>
                  <a:pt x="11968" y="14350"/>
                </a:cubicBezTo>
                <a:cubicBezTo>
                  <a:pt x="11876" y="14772"/>
                  <a:pt x="11548" y="14885"/>
                  <a:pt x="11197" y="15007"/>
                </a:cubicBezTo>
                <a:lnTo>
                  <a:pt x="11127" y="15036"/>
                </a:lnTo>
                <a:cubicBezTo>
                  <a:pt x="10647" y="15207"/>
                  <a:pt x="10141" y="15294"/>
                  <a:pt x="9613" y="15294"/>
                </a:cubicBezTo>
                <a:cubicBezTo>
                  <a:pt x="9261" y="15294"/>
                  <a:pt x="8898" y="15255"/>
                  <a:pt x="8527" y="15178"/>
                </a:cubicBezTo>
                <a:cubicBezTo>
                  <a:pt x="7462" y="14950"/>
                  <a:pt x="6499" y="14456"/>
                  <a:pt x="5656" y="13701"/>
                </a:cubicBezTo>
                <a:cubicBezTo>
                  <a:pt x="4878" y="12993"/>
                  <a:pt x="4492" y="12280"/>
                  <a:pt x="4463" y="11466"/>
                </a:cubicBezTo>
                <a:cubicBezTo>
                  <a:pt x="4456" y="11301"/>
                  <a:pt x="4413" y="11186"/>
                  <a:pt x="4321" y="11130"/>
                </a:cubicBezTo>
                <a:cubicBezTo>
                  <a:pt x="4277" y="11096"/>
                  <a:pt x="4223" y="11080"/>
                  <a:pt x="4161" y="11080"/>
                </a:cubicBezTo>
                <a:cubicBezTo>
                  <a:pt x="4103" y="11080"/>
                  <a:pt x="4037" y="11095"/>
                  <a:pt x="3964" y="11123"/>
                </a:cubicBezTo>
                <a:cubicBezTo>
                  <a:pt x="3879" y="11150"/>
                  <a:pt x="3800" y="11186"/>
                  <a:pt x="3728" y="11229"/>
                </a:cubicBezTo>
                <a:cubicBezTo>
                  <a:pt x="3671" y="11258"/>
                  <a:pt x="3622" y="11286"/>
                  <a:pt x="3563" y="11308"/>
                </a:cubicBezTo>
                <a:cubicBezTo>
                  <a:pt x="3214" y="11454"/>
                  <a:pt x="2875" y="11524"/>
                  <a:pt x="2554" y="11524"/>
                </a:cubicBezTo>
                <a:cubicBezTo>
                  <a:pt x="1728" y="11524"/>
                  <a:pt x="1029" y="11052"/>
                  <a:pt x="622" y="10172"/>
                </a:cubicBezTo>
                <a:cubicBezTo>
                  <a:pt x="228" y="9315"/>
                  <a:pt x="214" y="8401"/>
                  <a:pt x="564" y="7380"/>
                </a:cubicBezTo>
                <a:cubicBezTo>
                  <a:pt x="794" y="6710"/>
                  <a:pt x="1193" y="6144"/>
                  <a:pt x="1743" y="5709"/>
                </a:cubicBezTo>
                <a:cubicBezTo>
                  <a:pt x="2844" y="4847"/>
                  <a:pt x="4105" y="4409"/>
                  <a:pt x="5499" y="4409"/>
                </a:cubicBezTo>
                <a:cubicBezTo>
                  <a:pt x="5606" y="4409"/>
                  <a:pt x="5713" y="4411"/>
                  <a:pt x="5820" y="4416"/>
                </a:cubicBezTo>
                <a:cubicBezTo>
                  <a:pt x="6391" y="4446"/>
                  <a:pt x="6977" y="4531"/>
                  <a:pt x="7413" y="4996"/>
                </a:cubicBezTo>
                <a:cubicBezTo>
                  <a:pt x="7500" y="5088"/>
                  <a:pt x="7579" y="5109"/>
                  <a:pt x="7638" y="5109"/>
                </a:cubicBezTo>
                <a:cubicBezTo>
                  <a:pt x="7662" y="5109"/>
                  <a:pt x="7682" y="5106"/>
                  <a:pt x="7699" y="5102"/>
                </a:cubicBezTo>
                <a:cubicBezTo>
                  <a:pt x="7762" y="5081"/>
                  <a:pt x="7848" y="5016"/>
                  <a:pt x="7884" y="4831"/>
                </a:cubicBezTo>
                <a:cubicBezTo>
                  <a:pt x="7891" y="4781"/>
                  <a:pt x="7891" y="4730"/>
                  <a:pt x="7891" y="4680"/>
                </a:cubicBezTo>
                <a:lnTo>
                  <a:pt x="7884" y="4631"/>
                </a:lnTo>
                <a:cubicBezTo>
                  <a:pt x="7898" y="3496"/>
                  <a:pt x="8398" y="2567"/>
                  <a:pt x="9420" y="1796"/>
                </a:cubicBezTo>
                <a:cubicBezTo>
                  <a:pt x="10583" y="917"/>
                  <a:pt x="11977" y="425"/>
                  <a:pt x="13797" y="247"/>
                </a:cubicBezTo>
                <a:cubicBezTo>
                  <a:pt x="14054" y="219"/>
                  <a:pt x="14317" y="206"/>
                  <a:pt x="14574" y="206"/>
                </a:cubicBezTo>
                <a:close/>
                <a:moveTo>
                  <a:pt x="14558" y="0"/>
                </a:moveTo>
                <a:cubicBezTo>
                  <a:pt x="14298" y="0"/>
                  <a:pt x="14034" y="13"/>
                  <a:pt x="13776" y="39"/>
                </a:cubicBezTo>
                <a:cubicBezTo>
                  <a:pt x="11912" y="224"/>
                  <a:pt x="10491" y="732"/>
                  <a:pt x="9298" y="1631"/>
                </a:cubicBezTo>
                <a:cubicBezTo>
                  <a:pt x="8234" y="2432"/>
                  <a:pt x="7692" y="3438"/>
                  <a:pt x="7683" y="4631"/>
                </a:cubicBezTo>
                <a:lnTo>
                  <a:pt x="7683" y="4687"/>
                </a:lnTo>
                <a:cubicBezTo>
                  <a:pt x="7683" y="4730"/>
                  <a:pt x="7683" y="4766"/>
                  <a:pt x="7677" y="4802"/>
                </a:cubicBezTo>
                <a:cubicBezTo>
                  <a:pt x="7663" y="4874"/>
                  <a:pt x="7641" y="4901"/>
                  <a:pt x="7634" y="4901"/>
                </a:cubicBezTo>
                <a:cubicBezTo>
                  <a:pt x="7634" y="4901"/>
                  <a:pt x="7606" y="4895"/>
                  <a:pt x="7563" y="4852"/>
                </a:cubicBezTo>
                <a:cubicBezTo>
                  <a:pt x="7077" y="4338"/>
                  <a:pt x="6441" y="4238"/>
                  <a:pt x="5827" y="4209"/>
                </a:cubicBezTo>
                <a:cubicBezTo>
                  <a:pt x="5721" y="4204"/>
                  <a:pt x="5615" y="4202"/>
                  <a:pt x="5510" y="4202"/>
                </a:cubicBezTo>
                <a:cubicBezTo>
                  <a:pt x="4065" y="4202"/>
                  <a:pt x="2759" y="4653"/>
                  <a:pt x="1615" y="5544"/>
                </a:cubicBezTo>
                <a:cubicBezTo>
                  <a:pt x="1035" y="6009"/>
                  <a:pt x="614" y="6602"/>
                  <a:pt x="372" y="7309"/>
                </a:cubicBezTo>
                <a:cubicBezTo>
                  <a:pt x="0" y="8388"/>
                  <a:pt x="22" y="9351"/>
                  <a:pt x="435" y="10257"/>
                </a:cubicBezTo>
                <a:cubicBezTo>
                  <a:pt x="875" y="11210"/>
                  <a:pt x="1658" y="11727"/>
                  <a:pt x="2566" y="11727"/>
                </a:cubicBezTo>
                <a:cubicBezTo>
                  <a:pt x="2910" y="11727"/>
                  <a:pt x="3273" y="11653"/>
                  <a:pt x="3642" y="11500"/>
                </a:cubicBezTo>
                <a:cubicBezTo>
                  <a:pt x="3699" y="11473"/>
                  <a:pt x="3764" y="11443"/>
                  <a:pt x="3820" y="11407"/>
                </a:cubicBezTo>
                <a:cubicBezTo>
                  <a:pt x="3892" y="11371"/>
                  <a:pt x="3964" y="11337"/>
                  <a:pt x="4035" y="11315"/>
                </a:cubicBezTo>
                <a:cubicBezTo>
                  <a:pt x="4082" y="11297"/>
                  <a:pt x="4124" y="11288"/>
                  <a:pt x="4156" y="11288"/>
                </a:cubicBezTo>
                <a:cubicBezTo>
                  <a:pt x="4178" y="11288"/>
                  <a:pt x="4195" y="11292"/>
                  <a:pt x="4206" y="11301"/>
                </a:cubicBezTo>
                <a:cubicBezTo>
                  <a:pt x="4235" y="11322"/>
                  <a:pt x="4256" y="11380"/>
                  <a:pt x="4256" y="11473"/>
                </a:cubicBezTo>
                <a:cubicBezTo>
                  <a:pt x="4292" y="12350"/>
                  <a:pt x="4693" y="13108"/>
                  <a:pt x="5521" y="13850"/>
                </a:cubicBezTo>
                <a:cubicBezTo>
                  <a:pt x="6384" y="14628"/>
                  <a:pt x="7384" y="15142"/>
                  <a:pt x="8484" y="15378"/>
                </a:cubicBezTo>
                <a:cubicBezTo>
                  <a:pt x="8869" y="15458"/>
                  <a:pt x="9246" y="15498"/>
                  <a:pt x="9613" y="15498"/>
                </a:cubicBezTo>
                <a:cubicBezTo>
                  <a:pt x="10165" y="15498"/>
                  <a:pt x="10695" y="15408"/>
                  <a:pt x="11197" y="15228"/>
                </a:cubicBezTo>
                <a:lnTo>
                  <a:pt x="11269" y="15200"/>
                </a:lnTo>
                <a:cubicBezTo>
                  <a:pt x="11634" y="15072"/>
                  <a:pt x="12054" y="14921"/>
                  <a:pt x="12169" y="14393"/>
                </a:cubicBezTo>
                <a:cubicBezTo>
                  <a:pt x="12176" y="14357"/>
                  <a:pt x="12182" y="14350"/>
                  <a:pt x="12182" y="14343"/>
                </a:cubicBezTo>
                <a:cubicBezTo>
                  <a:pt x="12198" y="14343"/>
                  <a:pt x="12261" y="14364"/>
                  <a:pt x="12311" y="14436"/>
                </a:cubicBezTo>
                <a:cubicBezTo>
                  <a:pt x="12954" y="15392"/>
                  <a:pt x="13948" y="15771"/>
                  <a:pt x="14739" y="15992"/>
                </a:cubicBezTo>
                <a:cubicBezTo>
                  <a:pt x="15396" y="16170"/>
                  <a:pt x="16039" y="16265"/>
                  <a:pt x="16668" y="16265"/>
                </a:cubicBezTo>
                <a:cubicBezTo>
                  <a:pt x="18411" y="16265"/>
                  <a:pt x="20082" y="15586"/>
                  <a:pt x="21753" y="14208"/>
                </a:cubicBezTo>
                <a:cubicBezTo>
                  <a:pt x="22531" y="13572"/>
                  <a:pt x="22795" y="12808"/>
                  <a:pt x="22538" y="11937"/>
                </a:cubicBezTo>
                <a:lnTo>
                  <a:pt x="22524" y="11908"/>
                </a:lnTo>
                <a:cubicBezTo>
                  <a:pt x="22495" y="11808"/>
                  <a:pt x="22495" y="11786"/>
                  <a:pt x="22524" y="11757"/>
                </a:cubicBezTo>
                <a:cubicBezTo>
                  <a:pt x="22542" y="11743"/>
                  <a:pt x="22554" y="11735"/>
                  <a:pt x="22570" y="11735"/>
                </a:cubicBezTo>
                <a:cubicBezTo>
                  <a:pt x="22593" y="11735"/>
                  <a:pt x="22621" y="11752"/>
                  <a:pt x="22680" y="11793"/>
                </a:cubicBezTo>
                <a:cubicBezTo>
                  <a:pt x="22695" y="11808"/>
                  <a:pt x="22716" y="11822"/>
                  <a:pt x="22731" y="11829"/>
                </a:cubicBezTo>
                <a:cubicBezTo>
                  <a:pt x="23663" y="12411"/>
                  <a:pt x="24706" y="12698"/>
                  <a:pt x="25909" y="12698"/>
                </a:cubicBezTo>
                <a:cubicBezTo>
                  <a:pt x="26006" y="12698"/>
                  <a:pt x="26103" y="12696"/>
                  <a:pt x="26202" y="12693"/>
                </a:cubicBezTo>
                <a:cubicBezTo>
                  <a:pt x="27201" y="12657"/>
                  <a:pt x="28164" y="12208"/>
                  <a:pt x="28836" y="11450"/>
                </a:cubicBezTo>
                <a:cubicBezTo>
                  <a:pt x="29493" y="10722"/>
                  <a:pt x="29815" y="9808"/>
                  <a:pt x="29750" y="8879"/>
                </a:cubicBezTo>
                <a:cubicBezTo>
                  <a:pt x="29657" y="7637"/>
                  <a:pt x="28822" y="6838"/>
                  <a:pt x="27623" y="6838"/>
                </a:cubicBezTo>
                <a:lnTo>
                  <a:pt x="27616" y="6838"/>
                </a:lnTo>
                <a:cubicBezTo>
                  <a:pt x="27445" y="6838"/>
                  <a:pt x="27287" y="6838"/>
                  <a:pt x="27258" y="6809"/>
                </a:cubicBezTo>
                <a:cubicBezTo>
                  <a:pt x="27237" y="6780"/>
                  <a:pt x="27251" y="6624"/>
                  <a:pt x="27273" y="6453"/>
                </a:cubicBezTo>
                <a:cubicBezTo>
                  <a:pt x="27451" y="4953"/>
                  <a:pt x="26708" y="3767"/>
                  <a:pt x="25280" y="3282"/>
                </a:cubicBezTo>
                <a:cubicBezTo>
                  <a:pt x="24916" y="3157"/>
                  <a:pt x="24542" y="3094"/>
                  <a:pt x="24147" y="3094"/>
                </a:cubicBezTo>
                <a:cubicBezTo>
                  <a:pt x="23752" y="3094"/>
                  <a:pt x="23334" y="3157"/>
                  <a:pt x="22880" y="3282"/>
                </a:cubicBezTo>
                <a:cubicBezTo>
                  <a:pt x="22389" y="3417"/>
                  <a:pt x="22017" y="3659"/>
                  <a:pt x="21746" y="4024"/>
                </a:cubicBezTo>
                <a:cubicBezTo>
                  <a:pt x="21624" y="4188"/>
                  <a:pt x="21545" y="4259"/>
                  <a:pt x="21509" y="4267"/>
                </a:cubicBezTo>
                <a:cubicBezTo>
                  <a:pt x="21453" y="4267"/>
                  <a:pt x="21331" y="4074"/>
                  <a:pt x="21288" y="4010"/>
                </a:cubicBezTo>
                <a:cubicBezTo>
                  <a:pt x="20903" y="3431"/>
                  <a:pt x="20452" y="2860"/>
                  <a:pt x="19924" y="2274"/>
                </a:cubicBezTo>
                <a:cubicBezTo>
                  <a:pt x="18738" y="968"/>
                  <a:pt x="17261" y="240"/>
                  <a:pt x="15404" y="46"/>
                </a:cubicBezTo>
                <a:cubicBezTo>
                  <a:pt x="15139" y="16"/>
                  <a:pt x="14852" y="0"/>
                  <a:pt x="145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88"/>
        <p:cNvGrpSpPr/>
        <p:nvPr/>
      </p:nvGrpSpPr>
      <p:grpSpPr>
        <a:xfrm>
          <a:off x="0" y="0"/>
          <a:ext cx="0" cy="0"/>
          <a:chOff x="0" y="0"/>
          <a:chExt cx="0" cy="0"/>
        </a:xfrm>
      </p:grpSpPr>
      <p:sp>
        <p:nvSpPr>
          <p:cNvPr id="89" name="Google Shape;89;p7"/>
          <p:cNvSpPr txBox="1">
            <a:spLocks noGrp="1"/>
          </p:cNvSpPr>
          <p:nvPr>
            <p:ph type="title"/>
          </p:nvPr>
        </p:nvSpPr>
        <p:spPr>
          <a:xfrm flipH="1">
            <a:off x="4009791" y="1152181"/>
            <a:ext cx="4031700" cy="16317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90" name="Google Shape;90;p7"/>
          <p:cNvSpPr txBox="1">
            <a:spLocks noGrp="1"/>
          </p:cNvSpPr>
          <p:nvPr>
            <p:ph type="body" idx="1"/>
          </p:nvPr>
        </p:nvSpPr>
        <p:spPr>
          <a:xfrm flipH="1">
            <a:off x="4414250" y="2996225"/>
            <a:ext cx="3481800" cy="995100"/>
          </a:xfrm>
          <a:prstGeom prst="rect">
            <a:avLst/>
          </a:prstGeom>
        </p:spPr>
        <p:txBody>
          <a:bodyPr spcFirstLastPara="1" wrap="square" lIns="91425" tIns="91425" rIns="91425" bIns="91425" anchor="t" anchorCtr="0">
            <a:noAutofit/>
          </a:bodyPr>
          <a:lstStyle>
            <a:lvl1pPr marL="457200" lvl="0" indent="-317500" algn="r" rtl="0">
              <a:lnSpc>
                <a:spcPct val="100000"/>
              </a:lnSpc>
              <a:spcBef>
                <a:spcPts val="0"/>
              </a:spcBef>
              <a:spcAft>
                <a:spcPts val="0"/>
              </a:spcAft>
              <a:buClr>
                <a:srgbClr val="434343"/>
              </a:buClr>
              <a:buSzPts val="1400"/>
              <a:buChar char="●"/>
              <a:defRPr sz="1400"/>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91" name="Google Shape;91;p7"/>
          <p:cNvSpPr/>
          <p:nvPr/>
        </p:nvSpPr>
        <p:spPr>
          <a:xfrm>
            <a:off x="-1007223" y="67486"/>
            <a:ext cx="1555057" cy="1437148"/>
          </a:xfrm>
          <a:custGeom>
            <a:avLst/>
            <a:gdLst/>
            <a:ahLst/>
            <a:cxnLst/>
            <a:rect l="l" t="t" r="r" b="b"/>
            <a:pathLst>
              <a:path w="17475" h="16150" extrusionOk="0">
                <a:moveTo>
                  <a:pt x="9420" y="252"/>
                </a:moveTo>
                <a:cubicBezTo>
                  <a:pt x="9834" y="1030"/>
                  <a:pt x="9706" y="2129"/>
                  <a:pt x="9606" y="2972"/>
                </a:cubicBezTo>
                <a:cubicBezTo>
                  <a:pt x="9498" y="3836"/>
                  <a:pt x="9248" y="4657"/>
                  <a:pt x="8955" y="5479"/>
                </a:cubicBezTo>
                <a:cubicBezTo>
                  <a:pt x="8777" y="5414"/>
                  <a:pt x="8585" y="5378"/>
                  <a:pt x="8391" y="5365"/>
                </a:cubicBezTo>
                <a:cubicBezTo>
                  <a:pt x="8378" y="5272"/>
                  <a:pt x="8434" y="5143"/>
                  <a:pt x="8450" y="5051"/>
                </a:cubicBezTo>
                <a:cubicBezTo>
                  <a:pt x="8470" y="4821"/>
                  <a:pt x="8434" y="4564"/>
                  <a:pt x="8434" y="4329"/>
                </a:cubicBezTo>
                <a:cubicBezTo>
                  <a:pt x="8450" y="3829"/>
                  <a:pt x="8492" y="3322"/>
                  <a:pt x="8578" y="2830"/>
                </a:cubicBezTo>
                <a:cubicBezTo>
                  <a:pt x="8734" y="1930"/>
                  <a:pt x="9041" y="1080"/>
                  <a:pt x="9420" y="252"/>
                </a:cubicBezTo>
                <a:close/>
                <a:moveTo>
                  <a:pt x="6057" y="1206"/>
                </a:moveTo>
                <a:cubicBezTo>
                  <a:pt x="6585" y="1206"/>
                  <a:pt x="7921" y="4948"/>
                  <a:pt x="8107" y="5365"/>
                </a:cubicBezTo>
                <a:lnTo>
                  <a:pt x="8114" y="5371"/>
                </a:lnTo>
                <a:cubicBezTo>
                  <a:pt x="8078" y="5378"/>
                  <a:pt x="8042" y="5378"/>
                  <a:pt x="7999" y="5385"/>
                </a:cubicBezTo>
                <a:cubicBezTo>
                  <a:pt x="7821" y="5414"/>
                  <a:pt x="7642" y="5464"/>
                  <a:pt x="7478" y="5536"/>
                </a:cubicBezTo>
                <a:cubicBezTo>
                  <a:pt x="7171" y="4850"/>
                  <a:pt x="6821" y="4194"/>
                  <a:pt x="6542" y="3493"/>
                </a:cubicBezTo>
                <a:cubicBezTo>
                  <a:pt x="6400" y="3143"/>
                  <a:pt x="6271" y="2780"/>
                  <a:pt x="6170" y="2415"/>
                </a:cubicBezTo>
                <a:cubicBezTo>
                  <a:pt x="6114" y="2223"/>
                  <a:pt x="5814" y="1366"/>
                  <a:pt x="5992" y="1229"/>
                </a:cubicBezTo>
                <a:cubicBezTo>
                  <a:pt x="6012" y="1213"/>
                  <a:pt x="6034" y="1206"/>
                  <a:pt x="6057" y="1206"/>
                </a:cubicBezTo>
                <a:close/>
                <a:moveTo>
                  <a:pt x="12044" y="1288"/>
                </a:moveTo>
                <a:cubicBezTo>
                  <a:pt x="12058" y="1288"/>
                  <a:pt x="12071" y="1290"/>
                  <a:pt x="12083" y="1294"/>
                </a:cubicBezTo>
                <a:cubicBezTo>
                  <a:pt x="12477" y="1443"/>
                  <a:pt x="11348" y="3044"/>
                  <a:pt x="11170" y="3315"/>
                </a:cubicBezTo>
                <a:cubicBezTo>
                  <a:pt x="10626" y="4143"/>
                  <a:pt x="10085" y="4972"/>
                  <a:pt x="9498" y="5764"/>
                </a:cubicBezTo>
                <a:cubicBezTo>
                  <a:pt x="9449" y="5728"/>
                  <a:pt x="9399" y="5700"/>
                  <a:pt x="9349" y="5671"/>
                </a:cubicBezTo>
                <a:cubicBezTo>
                  <a:pt x="9613" y="4794"/>
                  <a:pt x="9913" y="3964"/>
                  <a:pt x="10398" y="3179"/>
                </a:cubicBezTo>
                <a:cubicBezTo>
                  <a:pt x="10642" y="2780"/>
                  <a:pt x="10912" y="2401"/>
                  <a:pt x="11219" y="2052"/>
                </a:cubicBezTo>
                <a:cubicBezTo>
                  <a:pt x="11362" y="1896"/>
                  <a:pt x="11809" y="1288"/>
                  <a:pt x="12044" y="1288"/>
                </a:cubicBezTo>
                <a:close/>
                <a:moveTo>
                  <a:pt x="3121" y="693"/>
                </a:moveTo>
                <a:cubicBezTo>
                  <a:pt x="3263" y="693"/>
                  <a:pt x="3654" y="1090"/>
                  <a:pt x="3757" y="1179"/>
                </a:cubicBezTo>
                <a:cubicBezTo>
                  <a:pt x="3951" y="1366"/>
                  <a:pt x="4136" y="1572"/>
                  <a:pt x="4300" y="1786"/>
                </a:cubicBezTo>
                <a:cubicBezTo>
                  <a:pt x="4621" y="2180"/>
                  <a:pt x="4893" y="2609"/>
                  <a:pt x="5178" y="3022"/>
                </a:cubicBezTo>
                <a:cubicBezTo>
                  <a:pt x="5814" y="3937"/>
                  <a:pt x="6449" y="4857"/>
                  <a:pt x="7056" y="5786"/>
                </a:cubicBezTo>
                <a:cubicBezTo>
                  <a:pt x="6993" y="5843"/>
                  <a:pt x="6928" y="5899"/>
                  <a:pt x="6864" y="5958"/>
                </a:cubicBezTo>
                <a:cubicBezTo>
                  <a:pt x="6213" y="5179"/>
                  <a:pt x="5536" y="4429"/>
                  <a:pt x="4857" y="3671"/>
                </a:cubicBezTo>
                <a:cubicBezTo>
                  <a:pt x="4456" y="3222"/>
                  <a:pt x="4050" y="2787"/>
                  <a:pt x="3694" y="2300"/>
                </a:cubicBezTo>
                <a:cubicBezTo>
                  <a:pt x="3543" y="2094"/>
                  <a:pt x="2607" y="794"/>
                  <a:pt x="3107" y="694"/>
                </a:cubicBezTo>
                <a:cubicBezTo>
                  <a:pt x="3112" y="693"/>
                  <a:pt x="3116" y="693"/>
                  <a:pt x="3121" y="693"/>
                </a:cubicBezTo>
                <a:close/>
                <a:moveTo>
                  <a:pt x="15116" y="1900"/>
                </a:moveTo>
                <a:cubicBezTo>
                  <a:pt x="15120" y="1900"/>
                  <a:pt x="15123" y="1900"/>
                  <a:pt x="15125" y="1901"/>
                </a:cubicBezTo>
                <a:cubicBezTo>
                  <a:pt x="15339" y="1966"/>
                  <a:pt x="15226" y="2165"/>
                  <a:pt x="15177" y="2266"/>
                </a:cubicBezTo>
                <a:cubicBezTo>
                  <a:pt x="15125" y="2358"/>
                  <a:pt x="15012" y="2444"/>
                  <a:pt x="14940" y="2514"/>
                </a:cubicBezTo>
                <a:cubicBezTo>
                  <a:pt x="14733" y="2722"/>
                  <a:pt x="14512" y="2909"/>
                  <a:pt x="14291" y="3094"/>
                </a:cubicBezTo>
                <a:cubicBezTo>
                  <a:pt x="13826" y="3493"/>
                  <a:pt x="13312" y="3822"/>
                  <a:pt x="12791" y="4151"/>
                </a:cubicBezTo>
                <a:cubicBezTo>
                  <a:pt x="11799" y="4778"/>
                  <a:pt x="10798" y="5394"/>
                  <a:pt x="9792" y="6000"/>
                </a:cubicBezTo>
                <a:lnTo>
                  <a:pt x="9778" y="6014"/>
                </a:lnTo>
                <a:cubicBezTo>
                  <a:pt x="9742" y="5971"/>
                  <a:pt x="9699" y="5935"/>
                  <a:pt x="9656" y="5892"/>
                </a:cubicBezTo>
                <a:cubicBezTo>
                  <a:pt x="9684" y="5856"/>
                  <a:pt x="9726" y="5800"/>
                  <a:pt x="9778" y="5728"/>
                </a:cubicBezTo>
                <a:cubicBezTo>
                  <a:pt x="10626" y="5065"/>
                  <a:pt x="11440" y="4365"/>
                  <a:pt x="12270" y="3680"/>
                </a:cubicBezTo>
                <a:cubicBezTo>
                  <a:pt x="12698" y="3322"/>
                  <a:pt x="13127" y="2958"/>
                  <a:pt x="13591" y="2658"/>
                </a:cubicBezTo>
                <a:cubicBezTo>
                  <a:pt x="13862" y="2494"/>
                  <a:pt x="14155" y="2358"/>
                  <a:pt x="14440" y="2223"/>
                </a:cubicBezTo>
                <a:cubicBezTo>
                  <a:pt x="14531" y="2188"/>
                  <a:pt x="15015" y="1900"/>
                  <a:pt x="15116" y="1900"/>
                </a:cubicBezTo>
                <a:close/>
                <a:moveTo>
                  <a:pt x="2646" y="4280"/>
                </a:moveTo>
                <a:cubicBezTo>
                  <a:pt x="2958" y="4280"/>
                  <a:pt x="3362" y="4413"/>
                  <a:pt x="3615" y="4478"/>
                </a:cubicBezTo>
                <a:cubicBezTo>
                  <a:pt x="4036" y="4580"/>
                  <a:pt x="4449" y="4722"/>
                  <a:pt x="4842" y="4907"/>
                </a:cubicBezTo>
                <a:cubicBezTo>
                  <a:pt x="5521" y="5229"/>
                  <a:pt x="6100" y="5728"/>
                  <a:pt x="6763" y="6064"/>
                </a:cubicBezTo>
                <a:cubicBezTo>
                  <a:pt x="6657" y="6185"/>
                  <a:pt x="6564" y="6314"/>
                  <a:pt x="6492" y="6449"/>
                </a:cubicBezTo>
                <a:lnTo>
                  <a:pt x="6485" y="6443"/>
                </a:lnTo>
                <a:cubicBezTo>
                  <a:pt x="5764" y="6156"/>
                  <a:pt x="5022" y="5978"/>
                  <a:pt x="4285" y="5743"/>
                </a:cubicBezTo>
                <a:cubicBezTo>
                  <a:pt x="3865" y="5615"/>
                  <a:pt x="3450" y="5457"/>
                  <a:pt x="3071" y="5243"/>
                </a:cubicBezTo>
                <a:cubicBezTo>
                  <a:pt x="2900" y="5143"/>
                  <a:pt x="1894" y="4528"/>
                  <a:pt x="2393" y="4322"/>
                </a:cubicBezTo>
                <a:cubicBezTo>
                  <a:pt x="2464" y="4293"/>
                  <a:pt x="2551" y="4280"/>
                  <a:pt x="2646" y="4280"/>
                </a:cubicBezTo>
                <a:close/>
                <a:moveTo>
                  <a:pt x="14495" y="4785"/>
                </a:moveTo>
                <a:cubicBezTo>
                  <a:pt x="14724" y="4785"/>
                  <a:pt x="14878" y="4855"/>
                  <a:pt x="14512" y="5257"/>
                </a:cubicBezTo>
                <a:cubicBezTo>
                  <a:pt x="14376" y="5407"/>
                  <a:pt x="14126" y="5457"/>
                  <a:pt x="13941" y="5529"/>
                </a:cubicBezTo>
                <a:cubicBezTo>
                  <a:pt x="13512" y="5678"/>
                  <a:pt x="13062" y="5800"/>
                  <a:pt x="12626" y="5935"/>
                </a:cubicBezTo>
                <a:cubicBezTo>
                  <a:pt x="11826" y="6192"/>
                  <a:pt x="11012" y="6429"/>
                  <a:pt x="10220" y="6700"/>
                </a:cubicBezTo>
                <a:cubicBezTo>
                  <a:pt x="10155" y="6551"/>
                  <a:pt x="10078" y="6407"/>
                  <a:pt x="9984" y="6271"/>
                </a:cubicBezTo>
                <a:cubicBezTo>
                  <a:pt x="10678" y="6007"/>
                  <a:pt x="11370" y="5743"/>
                  <a:pt x="12062" y="5479"/>
                </a:cubicBezTo>
                <a:cubicBezTo>
                  <a:pt x="12748" y="5222"/>
                  <a:pt x="13490" y="4844"/>
                  <a:pt x="14234" y="4801"/>
                </a:cubicBezTo>
                <a:cubicBezTo>
                  <a:pt x="14316" y="4795"/>
                  <a:pt x="14411" y="4785"/>
                  <a:pt x="14495" y="4785"/>
                </a:cubicBezTo>
                <a:close/>
                <a:moveTo>
                  <a:pt x="9742" y="6208"/>
                </a:moveTo>
                <a:lnTo>
                  <a:pt x="9742" y="6208"/>
                </a:lnTo>
                <a:cubicBezTo>
                  <a:pt x="9785" y="6251"/>
                  <a:pt x="9821" y="6300"/>
                  <a:pt x="9855" y="6350"/>
                </a:cubicBezTo>
                <a:cubicBezTo>
                  <a:pt x="9949" y="6479"/>
                  <a:pt x="10020" y="6621"/>
                  <a:pt x="10078" y="6772"/>
                </a:cubicBezTo>
                <a:cubicBezTo>
                  <a:pt x="10069" y="6778"/>
                  <a:pt x="10069" y="6785"/>
                  <a:pt x="10062" y="6792"/>
                </a:cubicBezTo>
                <a:cubicBezTo>
                  <a:pt x="9992" y="6585"/>
                  <a:pt x="9884" y="6386"/>
                  <a:pt x="9742" y="6208"/>
                </a:cubicBezTo>
                <a:close/>
                <a:moveTo>
                  <a:pt x="10112" y="6943"/>
                </a:moveTo>
                <a:cubicBezTo>
                  <a:pt x="10112" y="6943"/>
                  <a:pt x="10121" y="6950"/>
                  <a:pt x="10127" y="6950"/>
                </a:cubicBezTo>
                <a:cubicBezTo>
                  <a:pt x="10155" y="7056"/>
                  <a:pt x="10170" y="7164"/>
                  <a:pt x="10177" y="7270"/>
                </a:cubicBezTo>
                <a:cubicBezTo>
                  <a:pt x="10163" y="7157"/>
                  <a:pt x="10141" y="7049"/>
                  <a:pt x="10112" y="6943"/>
                </a:cubicBezTo>
                <a:close/>
                <a:moveTo>
                  <a:pt x="3949" y="6592"/>
                </a:moveTo>
                <a:cubicBezTo>
                  <a:pt x="4754" y="6592"/>
                  <a:pt x="5545" y="6700"/>
                  <a:pt x="6350" y="6729"/>
                </a:cubicBezTo>
                <a:cubicBezTo>
                  <a:pt x="6271" y="6936"/>
                  <a:pt x="6222" y="7150"/>
                  <a:pt x="6199" y="7371"/>
                </a:cubicBezTo>
                <a:cubicBezTo>
                  <a:pt x="6050" y="7357"/>
                  <a:pt x="5902" y="7351"/>
                  <a:pt x="5754" y="7351"/>
                </a:cubicBezTo>
                <a:cubicBezTo>
                  <a:pt x="5020" y="7351"/>
                  <a:pt x="4305" y="7514"/>
                  <a:pt x="3586" y="7692"/>
                </a:cubicBezTo>
                <a:cubicBezTo>
                  <a:pt x="3008" y="7836"/>
                  <a:pt x="2422" y="7985"/>
                  <a:pt x="1829" y="8028"/>
                </a:cubicBezTo>
                <a:cubicBezTo>
                  <a:pt x="1741" y="8035"/>
                  <a:pt x="1654" y="8037"/>
                  <a:pt x="1567" y="8037"/>
                </a:cubicBezTo>
                <a:cubicBezTo>
                  <a:pt x="1422" y="8037"/>
                  <a:pt x="1278" y="8031"/>
                  <a:pt x="1136" y="8031"/>
                </a:cubicBezTo>
                <a:cubicBezTo>
                  <a:pt x="1076" y="8031"/>
                  <a:pt x="1017" y="8032"/>
                  <a:pt x="958" y="8035"/>
                </a:cubicBezTo>
                <a:cubicBezTo>
                  <a:pt x="878" y="8041"/>
                  <a:pt x="758" y="8080"/>
                  <a:pt x="672" y="8080"/>
                </a:cubicBezTo>
                <a:cubicBezTo>
                  <a:pt x="659" y="8080"/>
                  <a:pt x="647" y="8080"/>
                  <a:pt x="636" y="8078"/>
                </a:cubicBezTo>
                <a:cubicBezTo>
                  <a:pt x="523" y="7999"/>
                  <a:pt x="401" y="7929"/>
                  <a:pt x="286" y="7857"/>
                </a:cubicBezTo>
                <a:cubicBezTo>
                  <a:pt x="336" y="7771"/>
                  <a:pt x="401" y="7707"/>
                  <a:pt x="480" y="7656"/>
                </a:cubicBezTo>
                <a:cubicBezTo>
                  <a:pt x="780" y="7428"/>
                  <a:pt x="1193" y="7329"/>
                  <a:pt x="1529" y="7150"/>
                </a:cubicBezTo>
                <a:cubicBezTo>
                  <a:pt x="2115" y="6842"/>
                  <a:pt x="2693" y="6664"/>
                  <a:pt x="3358" y="6614"/>
                </a:cubicBezTo>
                <a:cubicBezTo>
                  <a:pt x="3556" y="6599"/>
                  <a:pt x="3753" y="6592"/>
                  <a:pt x="3949" y="6592"/>
                </a:cubicBezTo>
                <a:close/>
                <a:moveTo>
                  <a:pt x="12921" y="6910"/>
                </a:moveTo>
                <a:cubicBezTo>
                  <a:pt x="14281" y="6910"/>
                  <a:pt x="15630" y="7048"/>
                  <a:pt x="16882" y="7656"/>
                </a:cubicBezTo>
                <a:cubicBezTo>
                  <a:pt x="16961" y="7692"/>
                  <a:pt x="17096" y="7742"/>
                  <a:pt x="17154" y="7814"/>
                </a:cubicBezTo>
                <a:cubicBezTo>
                  <a:pt x="17160" y="8241"/>
                  <a:pt x="17051" y="8455"/>
                  <a:pt x="16828" y="8455"/>
                </a:cubicBezTo>
                <a:cubicBezTo>
                  <a:pt x="16790" y="8455"/>
                  <a:pt x="16749" y="8448"/>
                  <a:pt x="16704" y="8436"/>
                </a:cubicBezTo>
                <a:cubicBezTo>
                  <a:pt x="16625" y="8436"/>
                  <a:pt x="16555" y="8420"/>
                  <a:pt x="16489" y="8400"/>
                </a:cubicBezTo>
                <a:cubicBezTo>
                  <a:pt x="16255" y="8342"/>
                  <a:pt x="16054" y="8271"/>
                  <a:pt x="15819" y="8249"/>
                </a:cubicBezTo>
                <a:cubicBezTo>
                  <a:pt x="15247" y="8206"/>
                  <a:pt x="14690" y="8186"/>
                  <a:pt x="14119" y="8084"/>
                </a:cubicBezTo>
                <a:cubicBezTo>
                  <a:pt x="12877" y="7863"/>
                  <a:pt x="11627" y="7622"/>
                  <a:pt x="10385" y="7365"/>
                </a:cubicBezTo>
                <a:lnTo>
                  <a:pt x="10349" y="7365"/>
                </a:lnTo>
                <a:cubicBezTo>
                  <a:pt x="10349" y="7236"/>
                  <a:pt x="10335" y="7114"/>
                  <a:pt x="10306" y="6993"/>
                </a:cubicBezTo>
                <a:cubicBezTo>
                  <a:pt x="11167" y="6967"/>
                  <a:pt x="12046" y="6910"/>
                  <a:pt x="12921" y="6910"/>
                </a:cubicBezTo>
                <a:close/>
                <a:moveTo>
                  <a:pt x="7241" y="9449"/>
                </a:moveTo>
                <a:cubicBezTo>
                  <a:pt x="7241" y="9449"/>
                  <a:pt x="7250" y="9456"/>
                  <a:pt x="7257" y="9456"/>
                </a:cubicBezTo>
                <a:cubicBezTo>
                  <a:pt x="7250" y="9464"/>
                  <a:pt x="7241" y="9471"/>
                  <a:pt x="7241" y="9478"/>
                </a:cubicBezTo>
                <a:lnTo>
                  <a:pt x="7241" y="9449"/>
                </a:lnTo>
                <a:close/>
                <a:moveTo>
                  <a:pt x="8374" y="5580"/>
                </a:moveTo>
                <a:cubicBezTo>
                  <a:pt x="8721" y="5580"/>
                  <a:pt x="9068" y="5677"/>
                  <a:pt x="9370" y="5872"/>
                </a:cubicBezTo>
                <a:cubicBezTo>
                  <a:pt x="10405" y="6736"/>
                  <a:pt x="10306" y="8492"/>
                  <a:pt x="9248" y="9277"/>
                </a:cubicBezTo>
                <a:cubicBezTo>
                  <a:pt x="9228" y="9284"/>
                  <a:pt x="9205" y="9300"/>
                  <a:pt x="9192" y="9313"/>
                </a:cubicBezTo>
                <a:cubicBezTo>
                  <a:pt x="9049" y="9413"/>
                  <a:pt x="8892" y="9498"/>
                  <a:pt x="8714" y="9557"/>
                </a:cubicBezTo>
                <a:cubicBezTo>
                  <a:pt x="8539" y="9616"/>
                  <a:pt x="8370" y="9643"/>
                  <a:pt x="8207" y="9643"/>
                </a:cubicBezTo>
                <a:cubicBezTo>
                  <a:pt x="7842" y="9643"/>
                  <a:pt x="7511" y="9507"/>
                  <a:pt x="7234" y="9284"/>
                </a:cubicBezTo>
                <a:lnTo>
                  <a:pt x="7234" y="9270"/>
                </a:lnTo>
                <a:cubicBezTo>
                  <a:pt x="7230" y="9246"/>
                  <a:pt x="7215" y="9235"/>
                  <a:pt x="7199" y="9235"/>
                </a:cubicBezTo>
                <a:cubicBezTo>
                  <a:pt x="7192" y="9235"/>
                  <a:pt x="7184" y="9237"/>
                  <a:pt x="7178" y="9241"/>
                </a:cubicBezTo>
                <a:cubicBezTo>
                  <a:pt x="6492" y="8650"/>
                  <a:pt x="6163" y="7527"/>
                  <a:pt x="6556" y="6713"/>
                </a:cubicBezTo>
                <a:cubicBezTo>
                  <a:pt x="6864" y="6071"/>
                  <a:pt x="7464" y="5678"/>
                  <a:pt x="8107" y="5592"/>
                </a:cubicBezTo>
                <a:lnTo>
                  <a:pt x="8107" y="5592"/>
                </a:lnTo>
                <a:cubicBezTo>
                  <a:pt x="8091" y="5615"/>
                  <a:pt x="8085" y="5642"/>
                  <a:pt x="8091" y="5678"/>
                </a:cubicBezTo>
                <a:cubicBezTo>
                  <a:pt x="8101" y="5717"/>
                  <a:pt x="8134" y="5735"/>
                  <a:pt x="8168" y="5735"/>
                </a:cubicBezTo>
                <a:cubicBezTo>
                  <a:pt x="8216" y="5735"/>
                  <a:pt x="8267" y="5701"/>
                  <a:pt x="8263" y="5642"/>
                </a:cubicBezTo>
                <a:cubicBezTo>
                  <a:pt x="8263" y="5615"/>
                  <a:pt x="8249" y="5599"/>
                  <a:pt x="8235" y="5586"/>
                </a:cubicBezTo>
                <a:cubicBezTo>
                  <a:pt x="8282" y="5582"/>
                  <a:pt x="8328" y="5580"/>
                  <a:pt x="8374" y="5580"/>
                </a:cubicBezTo>
                <a:close/>
                <a:moveTo>
                  <a:pt x="6213" y="7836"/>
                </a:moveTo>
                <a:cubicBezTo>
                  <a:pt x="6228" y="7929"/>
                  <a:pt x="6242" y="8021"/>
                  <a:pt x="6271" y="8107"/>
                </a:cubicBezTo>
                <a:cubicBezTo>
                  <a:pt x="6307" y="8242"/>
                  <a:pt x="6357" y="8364"/>
                  <a:pt x="6413" y="8492"/>
                </a:cubicBezTo>
                <a:cubicBezTo>
                  <a:pt x="5493" y="8864"/>
                  <a:pt x="4578" y="9250"/>
                  <a:pt x="3642" y="9584"/>
                </a:cubicBezTo>
                <a:cubicBezTo>
                  <a:pt x="3157" y="9764"/>
                  <a:pt x="2672" y="9927"/>
                  <a:pt x="2185" y="10091"/>
                </a:cubicBezTo>
                <a:cubicBezTo>
                  <a:pt x="1944" y="10170"/>
                  <a:pt x="1700" y="10249"/>
                  <a:pt x="1457" y="10328"/>
                </a:cubicBezTo>
                <a:cubicBezTo>
                  <a:pt x="1328" y="10371"/>
                  <a:pt x="1208" y="10407"/>
                  <a:pt x="1087" y="10441"/>
                </a:cubicBezTo>
                <a:cubicBezTo>
                  <a:pt x="1017" y="10478"/>
                  <a:pt x="962" y="10497"/>
                  <a:pt x="919" y="10497"/>
                </a:cubicBezTo>
                <a:cubicBezTo>
                  <a:pt x="829" y="10497"/>
                  <a:pt x="796" y="10416"/>
                  <a:pt x="814" y="10256"/>
                </a:cubicBezTo>
                <a:cubicBezTo>
                  <a:pt x="751" y="9913"/>
                  <a:pt x="1001" y="9785"/>
                  <a:pt x="1279" y="9577"/>
                </a:cubicBezTo>
                <a:cubicBezTo>
                  <a:pt x="1472" y="9442"/>
                  <a:pt x="1680" y="9327"/>
                  <a:pt x="1885" y="9214"/>
                </a:cubicBezTo>
                <a:cubicBezTo>
                  <a:pt x="2357" y="8964"/>
                  <a:pt x="2837" y="8743"/>
                  <a:pt x="3335" y="8556"/>
                </a:cubicBezTo>
                <a:cubicBezTo>
                  <a:pt x="4257" y="8206"/>
                  <a:pt x="5227" y="7942"/>
                  <a:pt x="6213" y="7836"/>
                </a:cubicBezTo>
                <a:close/>
                <a:moveTo>
                  <a:pt x="10241" y="8107"/>
                </a:moveTo>
                <a:cubicBezTo>
                  <a:pt x="11170" y="8479"/>
                  <a:pt x="12098" y="8842"/>
                  <a:pt x="12969" y="9327"/>
                </a:cubicBezTo>
                <a:cubicBezTo>
                  <a:pt x="13454" y="9600"/>
                  <a:pt x="13925" y="9899"/>
                  <a:pt x="14354" y="10249"/>
                </a:cubicBezTo>
                <a:cubicBezTo>
                  <a:pt x="14548" y="10407"/>
                  <a:pt x="14733" y="10570"/>
                  <a:pt x="14911" y="10750"/>
                </a:cubicBezTo>
                <a:cubicBezTo>
                  <a:pt x="15048" y="10892"/>
                  <a:pt x="15483" y="11241"/>
                  <a:pt x="15497" y="11435"/>
                </a:cubicBezTo>
                <a:cubicBezTo>
                  <a:pt x="15504" y="11627"/>
                  <a:pt x="15262" y="11677"/>
                  <a:pt x="15141" y="11677"/>
                </a:cubicBezTo>
                <a:cubicBezTo>
                  <a:pt x="15134" y="11677"/>
                  <a:pt x="15127" y="11678"/>
                  <a:pt x="15120" y="11678"/>
                </a:cubicBezTo>
                <a:cubicBezTo>
                  <a:pt x="15031" y="11678"/>
                  <a:pt x="14927" y="11639"/>
                  <a:pt x="14848" y="11620"/>
                </a:cubicBezTo>
                <a:cubicBezTo>
                  <a:pt x="14584" y="11555"/>
                  <a:pt x="14326" y="11456"/>
                  <a:pt x="14083" y="11341"/>
                </a:cubicBezTo>
                <a:cubicBezTo>
                  <a:pt x="13619" y="11113"/>
                  <a:pt x="13197" y="10820"/>
                  <a:pt x="12791" y="10513"/>
                </a:cubicBezTo>
                <a:cubicBezTo>
                  <a:pt x="11891" y="9841"/>
                  <a:pt x="11005" y="9128"/>
                  <a:pt x="10121" y="8427"/>
                </a:cubicBezTo>
                <a:cubicBezTo>
                  <a:pt x="10170" y="8328"/>
                  <a:pt x="10206" y="8222"/>
                  <a:pt x="10241" y="8107"/>
                </a:cubicBezTo>
                <a:close/>
                <a:moveTo>
                  <a:pt x="6628" y="8849"/>
                </a:moveTo>
                <a:cubicBezTo>
                  <a:pt x="6671" y="8907"/>
                  <a:pt x="6713" y="8964"/>
                  <a:pt x="6763" y="9020"/>
                </a:cubicBezTo>
                <a:cubicBezTo>
                  <a:pt x="5956" y="9735"/>
                  <a:pt x="5193" y="10484"/>
                  <a:pt x="4413" y="11221"/>
                </a:cubicBezTo>
                <a:cubicBezTo>
                  <a:pt x="3978" y="11634"/>
                  <a:pt x="3556" y="12056"/>
                  <a:pt x="3085" y="12421"/>
                </a:cubicBezTo>
                <a:cubicBezTo>
                  <a:pt x="2886" y="12577"/>
                  <a:pt x="2679" y="12721"/>
                  <a:pt x="2458" y="12849"/>
                </a:cubicBezTo>
                <a:cubicBezTo>
                  <a:pt x="2352" y="12911"/>
                  <a:pt x="1961" y="13146"/>
                  <a:pt x="1743" y="13146"/>
                </a:cubicBezTo>
                <a:cubicBezTo>
                  <a:pt x="1638" y="13146"/>
                  <a:pt x="1573" y="13091"/>
                  <a:pt x="1601" y="12935"/>
                </a:cubicBezTo>
                <a:cubicBezTo>
                  <a:pt x="1680" y="12527"/>
                  <a:pt x="2329" y="12020"/>
                  <a:pt x="2629" y="11769"/>
                </a:cubicBezTo>
                <a:cubicBezTo>
                  <a:pt x="3035" y="11427"/>
                  <a:pt x="3471" y="11113"/>
                  <a:pt x="3899" y="10799"/>
                </a:cubicBezTo>
                <a:cubicBezTo>
                  <a:pt x="4799" y="10141"/>
                  <a:pt x="5714" y="9492"/>
                  <a:pt x="6628" y="8849"/>
                </a:cubicBezTo>
                <a:close/>
                <a:moveTo>
                  <a:pt x="9555" y="9214"/>
                </a:moveTo>
                <a:cubicBezTo>
                  <a:pt x="10283" y="9978"/>
                  <a:pt x="11048" y="10714"/>
                  <a:pt x="11799" y="11449"/>
                </a:cubicBezTo>
                <a:cubicBezTo>
                  <a:pt x="12227" y="11870"/>
                  <a:pt x="12662" y="12283"/>
                  <a:pt x="13048" y="12741"/>
                </a:cubicBezTo>
                <a:cubicBezTo>
                  <a:pt x="13206" y="12935"/>
                  <a:pt x="13362" y="13134"/>
                  <a:pt x="13490" y="13348"/>
                </a:cubicBezTo>
                <a:cubicBezTo>
                  <a:pt x="13614" y="13535"/>
                  <a:pt x="14046" y="14207"/>
                  <a:pt x="13655" y="14207"/>
                </a:cubicBezTo>
                <a:cubicBezTo>
                  <a:pt x="13642" y="14207"/>
                  <a:pt x="13627" y="14206"/>
                  <a:pt x="13612" y="14205"/>
                </a:cubicBezTo>
                <a:cubicBezTo>
                  <a:pt x="13391" y="14184"/>
                  <a:pt x="13104" y="13884"/>
                  <a:pt x="12940" y="13749"/>
                </a:cubicBezTo>
                <a:cubicBezTo>
                  <a:pt x="12777" y="13598"/>
                  <a:pt x="12613" y="13440"/>
                  <a:pt x="12462" y="13278"/>
                </a:cubicBezTo>
                <a:cubicBezTo>
                  <a:pt x="12083" y="12870"/>
                  <a:pt x="11749" y="12421"/>
                  <a:pt x="11406" y="11984"/>
                </a:cubicBezTo>
                <a:cubicBezTo>
                  <a:pt x="10727" y="11120"/>
                  <a:pt x="10055" y="10249"/>
                  <a:pt x="9399" y="9370"/>
                </a:cubicBezTo>
                <a:lnTo>
                  <a:pt x="9492" y="9277"/>
                </a:lnTo>
                <a:cubicBezTo>
                  <a:pt x="9521" y="9257"/>
                  <a:pt x="9534" y="9234"/>
                  <a:pt x="9555" y="9214"/>
                </a:cubicBezTo>
                <a:close/>
                <a:moveTo>
                  <a:pt x="6921" y="9185"/>
                </a:moveTo>
                <a:cubicBezTo>
                  <a:pt x="6993" y="9264"/>
                  <a:pt x="7078" y="9336"/>
                  <a:pt x="7164" y="9392"/>
                </a:cubicBezTo>
                <a:cubicBezTo>
                  <a:pt x="7149" y="10292"/>
                  <a:pt x="6813" y="11149"/>
                  <a:pt x="6542" y="11992"/>
                </a:cubicBezTo>
                <a:cubicBezTo>
                  <a:pt x="6400" y="12463"/>
                  <a:pt x="6292" y="12935"/>
                  <a:pt x="6213" y="13420"/>
                </a:cubicBezTo>
                <a:cubicBezTo>
                  <a:pt x="6150" y="13877"/>
                  <a:pt x="6114" y="14448"/>
                  <a:pt x="5922" y="14870"/>
                </a:cubicBezTo>
                <a:cubicBezTo>
                  <a:pt x="5899" y="14991"/>
                  <a:pt x="5827" y="15084"/>
                  <a:pt x="5721" y="15147"/>
                </a:cubicBezTo>
                <a:cubicBezTo>
                  <a:pt x="5670" y="15251"/>
                  <a:pt x="5613" y="15302"/>
                  <a:pt x="5549" y="15302"/>
                </a:cubicBezTo>
                <a:cubicBezTo>
                  <a:pt x="5489" y="15302"/>
                  <a:pt x="5422" y="15256"/>
                  <a:pt x="5349" y="15163"/>
                </a:cubicBezTo>
                <a:cubicBezTo>
                  <a:pt x="5121" y="15012"/>
                  <a:pt x="5099" y="14976"/>
                  <a:pt x="5092" y="14719"/>
                </a:cubicBezTo>
                <a:cubicBezTo>
                  <a:pt x="5085" y="14484"/>
                  <a:pt x="5142" y="14241"/>
                  <a:pt x="5185" y="14013"/>
                </a:cubicBezTo>
                <a:cubicBezTo>
                  <a:pt x="5299" y="13483"/>
                  <a:pt x="5442" y="12962"/>
                  <a:pt x="5606" y="12455"/>
                </a:cubicBezTo>
                <a:cubicBezTo>
                  <a:pt x="5964" y="11334"/>
                  <a:pt x="6427" y="10256"/>
                  <a:pt x="6921" y="9185"/>
                </a:cubicBezTo>
                <a:close/>
                <a:moveTo>
                  <a:pt x="8878" y="9721"/>
                </a:moveTo>
                <a:cubicBezTo>
                  <a:pt x="8885" y="9721"/>
                  <a:pt x="8885" y="9728"/>
                  <a:pt x="8885" y="9728"/>
                </a:cubicBezTo>
                <a:cubicBezTo>
                  <a:pt x="9478" y="10691"/>
                  <a:pt x="10020" y="11706"/>
                  <a:pt x="10506" y="12727"/>
                </a:cubicBezTo>
                <a:cubicBezTo>
                  <a:pt x="10755" y="13248"/>
                  <a:pt x="10978" y="13769"/>
                  <a:pt x="11206" y="14297"/>
                </a:cubicBezTo>
                <a:cubicBezTo>
                  <a:pt x="11277" y="14461"/>
                  <a:pt x="11884" y="15758"/>
                  <a:pt x="11448" y="15758"/>
                </a:cubicBezTo>
                <a:cubicBezTo>
                  <a:pt x="11406" y="15758"/>
                  <a:pt x="11354" y="15746"/>
                  <a:pt x="11291" y="15720"/>
                </a:cubicBezTo>
                <a:cubicBezTo>
                  <a:pt x="11163" y="15662"/>
                  <a:pt x="10962" y="15391"/>
                  <a:pt x="10849" y="15283"/>
                </a:cubicBezTo>
                <a:cubicBezTo>
                  <a:pt x="10619" y="15069"/>
                  <a:pt x="10455" y="14827"/>
                  <a:pt x="10299" y="14563"/>
                </a:cubicBezTo>
                <a:cubicBezTo>
                  <a:pt x="10006" y="14049"/>
                  <a:pt x="9735" y="13519"/>
                  <a:pt x="9492" y="12978"/>
                </a:cubicBezTo>
                <a:cubicBezTo>
                  <a:pt x="9034" y="11963"/>
                  <a:pt x="8684" y="10899"/>
                  <a:pt x="8407" y="9821"/>
                </a:cubicBezTo>
                <a:lnTo>
                  <a:pt x="8407" y="9821"/>
                </a:lnTo>
                <a:cubicBezTo>
                  <a:pt x="8418" y="9821"/>
                  <a:pt x="8430" y="9821"/>
                  <a:pt x="8441" y="9821"/>
                </a:cubicBezTo>
                <a:cubicBezTo>
                  <a:pt x="8593" y="9821"/>
                  <a:pt x="8744" y="9780"/>
                  <a:pt x="8878" y="9721"/>
                </a:cubicBezTo>
                <a:close/>
                <a:moveTo>
                  <a:pt x="7442" y="9570"/>
                </a:moveTo>
                <a:cubicBezTo>
                  <a:pt x="7613" y="9656"/>
                  <a:pt x="7791" y="9721"/>
                  <a:pt x="7978" y="9756"/>
                </a:cubicBezTo>
                <a:cubicBezTo>
                  <a:pt x="8071" y="10777"/>
                  <a:pt x="8242" y="11785"/>
                  <a:pt x="8306" y="12813"/>
                </a:cubicBezTo>
                <a:cubicBezTo>
                  <a:pt x="8342" y="13320"/>
                  <a:pt x="8364" y="13819"/>
                  <a:pt x="8371" y="14326"/>
                </a:cubicBezTo>
                <a:cubicBezTo>
                  <a:pt x="8377" y="14594"/>
                  <a:pt x="8496" y="15867"/>
                  <a:pt x="8085" y="15867"/>
                </a:cubicBezTo>
                <a:cubicBezTo>
                  <a:pt x="8056" y="15867"/>
                  <a:pt x="8026" y="15861"/>
                  <a:pt x="7992" y="15848"/>
                </a:cubicBezTo>
                <a:cubicBezTo>
                  <a:pt x="7721" y="15740"/>
                  <a:pt x="7606" y="15111"/>
                  <a:pt x="7570" y="14870"/>
                </a:cubicBezTo>
                <a:cubicBezTo>
                  <a:pt x="7534" y="14633"/>
                  <a:pt x="7521" y="14398"/>
                  <a:pt x="7498" y="14162"/>
                </a:cubicBezTo>
                <a:cubicBezTo>
                  <a:pt x="7464" y="13684"/>
                  <a:pt x="7435" y="13212"/>
                  <a:pt x="7413" y="12734"/>
                </a:cubicBezTo>
                <a:cubicBezTo>
                  <a:pt x="7378" y="11692"/>
                  <a:pt x="7336" y="10606"/>
                  <a:pt x="7442" y="9570"/>
                </a:cubicBezTo>
                <a:close/>
                <a:moveTo>
                  <a:pt x="9418" y="0"/>
                </a:moveTo>
                <a:cubicBezTo>
                  <a:pt x="9388" y="0"/>
                  <a:pt x="9357" y="17"/>
                  <a:pt x="9341" y="45"/>
                </a:cubicBezTo>
                <a:cubicBezTo>
                  <a:pt x="8835" y="938"/>
                  <a:pt x="8513" y="1937"/>
                  <a:pt x="8355" y="2951"/>
                </a:cubicBezTo>
                <a:cubicBezTo>
                  <a:pt x="8285" y="3407"/>
                  <a:pt x="8249" y="3872"/>
                  <a:pt x="8256" y="4336"/>
                </a:cubicBezTo>
                <a:cubicBezTo>
                  <a:pt x="8256" y="4622"/>
                  <a:pt x="8278" y="4907"/>
                  <a:pt x="8263" y="5193"/>
                </a:cubicBezTo>
                <a:cubicBezTo>
                  <a:pt x="8263" y="5279"/>
                  <a:pt x="8249" y="5322"/>
                  <a:pt x="8249" y="5365"/>
                </a:cubicBezTo>
                <a:lnTo>
                  <a:pt x="8235" y="5365"/>
                </a:lnTo>
                <a:lnTo>
                  <a:pt x="8235" y="5329"/>
                </a:lnTo>
                <a:cubicBezTo>
                  <a:pt x="7999" y="4357"/>
                  <a:pt x="7593" y="3387"/>
                  <a:pt x="7164" y="2487"/>
                </a:cubicBezTo>
                <a:cubicBezTo>
                  <a:pt x="6955" y="2054"/>
                  <a:pt x="6584" y="985"/>
                  <a:pt x="5983" y="985"/>
                </a:cubicBezTo>
                <a:cubicBezTo>
                  <a:pt x="5967" y="985"/>
                  <a:pt x="5951" y="986"/>
                  <a:pt x="5935" y="987"/>
                </a:cubicBezTo>
                <a:cubicBezTo>
                  <a:pt x="5899" y="994"/>
                  <a:pt x="5863" y="1015"/>
                  <a:pt x="5856" y="1051"/>
                </a:cubicBezTo>
                <a:cubicBezTo>
                  <a:pt x="5735" y="1765"/>
                  <a:pt x="6021" y="2530"/>
                  <a:pt x="6264" y="3186"/>
                </a:cubicBezTo>
                <a:cubicBezTo>
                  <a:pt x="6571" y="4007"/>
                  <a:pt x="6950" y="4821"/>
                  <a:pt x="7378" y="5586"/>
                </a:cubicBezTo>
                <a:cubicBezTo>
                  <a:pt x="7320" y="5615"/>
                  <a:pt x="7264" y="5651"/>
                  <a:pt x="7214" y="5678"/>
                </a:cubicBezTo>
                <a:cubicBezTo>
                  <a:pt x="6449" y="4521"/>
                  <a:pt x="5656" y="3371"/>
                  <a:pt x="4857" y="2237"/>
                </a:cubicBezTo>
                <a:cubicBezTo>
                  <a:pt x="4528" y="1772"/>
                  <a:pt x="4179" y="1315"/>
                  <a:pt x="3743" y="938"/>
                </a:cubicBezTo>
                <a:cubicBezTo>
                  <a:pt x="3604" y="816"/>
                  <a:pt x="3262" y="478"/>
                  <a:pt x="3000" y="478"/>
                </a:cubicBezTo>
                <a:cubicBezTo>
                  <a:pt x="2951" y="478"/>
                  <a:pt x="2905" y="489"/>
                  <a:pt x="2864" y="516"/>
                </a:cubicBezTo>
                <a:cubicBezTo>
                  <a:pt x="2043" y="1066"/>
                  <a:pt x="5056" y="4264"/>
                  <a:pt x="6335" y="5579"/>
                </a:cubicBezTo>
                <a:cubicBezTo>
                  <a:pt x="5699" y="5150"/>
                  <a:pt x="4979" y="4778"/>
                  <a:pt x="4285" y="4544"/>
                </a:cubicBezTo>
                <a:cubicBezTo>
                  <a:pt x="3865" y="4400"/>
                  <a:pt x="3421" y="4300"/>
                  <a:pt x="2972" y="4264"/>
                </a:cubicBezTo>
                <a:cubicBezTo>
                  <a:pt x="2819" y="4249"/>
                  <a:pt x="2582" y="4204"/>
                  <a:pt x="2365" y="4204"/>
                </a:cubicBezTo>
                <a:cubicBezTo>
                  <a:pt x="2195" y="4204"/>
                  <a:pt x="2038" y="4231"/>
                  <a:pt x="1944" y="4322"/>
                </a:cubicBezTo>
                <a:cubicBezTo>
                  <a:pt x="1928" y="4336"/>
                  <a:pt x="1921" y="4372"/>
                  <a:pt x="1928" y="4393"/>
                </a:cubicBezTo>
                <a:cubicBezTo>
                  <a:pt x="2165" y="5035"/>
                  <a:pt x="3085" y="5464"/>
                  <a:pt x="3678" y="5694"/>
                </a:cubicBezTo>
                <a:cubicBezTo>
                  <a:pt x="4578" y="6043"/>
                  <a:pt x="5543" y="6172"/>
                  <a:pt x="6443" y="6521"/>
                </a:cubicBezTo>
                <a:lnTo>
                  <a:pt x="6449" y="6521"/>
                </a:lnTo>
                <a:cubicBezTo>
                  <a:pt x="6436" y="6542"/>
                  <a:pt x="6427" y="6557"/>
                  <a:pt x="6420" y="6578"/>
                </a:cubicBezTo>
                <a:cubicBezTo>
                  <a:pt x="5772" y="6429"/>
                  <a:pt x="5043" y="6353"/>
                  <a:pt x="4325" y="6353"/>
                </a:cubicBezTo>
                <a:cubicBezTo>
                  <a:pt x="3768" y="6353"/>
                  <a:pt x="3217" y="6399"/>
                  <a:pt x="2715" y="6492"/>
                </a:cubicBezTo>
                <a:cubicBezTo>
                  <a:pt x="2014" y="6628"/>
                  <a:pt x="1457" y="7006"/>
                  <a:pt x="801" y="7264"/>
                </a:cubicBezTo>
                <a:cubicBezTo>
                  <a:pt x="543" y="7365"/>
                  <a:pt x="187" y="7507"/>
                  <a:pt x="79" y="7800"/>
                </a:cubicBezTo>
                <a:cubicBezTo>
                  <a:pt x="0" y="8021"/>
                  <a:pt x="122" y="8213"/>
                  <a:pt x="336" y="8285"/>
                </a:cubicBezTo>
                <a:cubicBezTo>
                  <a:pt x="398" y="8305"/>
                  <a:pt x="465" y="8313"/>
                  <a:pt x="533" y="8313"/>
                </a:cubicBezTo>
                <a:cubicBezTo>
                  <a:pt x="732" y="8313"/>
                  <a:pt x="948" y="8249"/>
                  <a:pt x="1130" y="8249"/>
                </a:cubicBezTo>
                <a:cubicBezTo>
                  <a:pt x="1493" y="8242"/>
                  <a:pt x="1851" y="8249"/>
                  <a:pt x="2208" y="8199"/>
                </a:cubicBezTo>
                <a:cubicBezTo>
                  <a:pt x="3460" y="8020"/>
                  <a:pt x="4651" y="7535"/>
                  <a:pt x="5919" y="7535"/>
                </a:cubicBezTo>
                <a:cubicBezTo>
                  <a:pt x="6010" y="7535"/>
                  <a:pt x="6101" y="7538"/>
                  <a:pt x="6192" y="7543"/>
                </a:cubicBezTo>
                <a:lnTo>
                  <a:pt x="6192" y="7635"/>
                </a:lnTo>
                <a:cubicBezTo>
                  <a:pt x="4986" y="7827"/>
                  <a:pt x="3822" y="8120"/>
                  <a:pt x="2693" y="8614"/>
                </a:cubicBezTo>
                <a:cubicBezTo>
                  <a:pt x="2172" y="8842"/>
                  <a:pt x="1637" y="9092"/>
                  <a:pt x="1172" y="9421"/>
                </a:cubicBezTo>
                <a:cubicBezTo>
                  <a:pt x="915" y="9606"/>
                  <a:pt x="358" y="9999"/>
                  <a:pt x="401" y="10378"/>
                </a:cubicBezTo>
                <a:cubicBezTo>
                  <a:pt x="434" y="10616"/>
                  <a:pt x="663" y="10680"/>
                  <a:pt x="870" y="10680"/>
                </a:cubicBezTo>
                <a:cubicBezTo>
                  <a:pt x="893" y="10680"/>
                  <a:pt x="914" y="10679"/>
                  <a:pt x="936" y="10678"/>
                </a:cubicBezTo>
                <a:cubicBezTo>
                  <a:pt x="1486" y="10635"/>
                  <a:pt x="2086" y="10342"/>
                  <a:pt x="2614" y="10163"/>
                </a:cubicBezTo>
                <a:cubicBezTo>
                  <a:pt x="3922" y="9713"/>
                  <a:pt x="5236" y="9221"/>
                  <a:pt x="6492" y="8635"/>
                </a:cubicBezTo>
                <a:cubicBezTo>
                  <a:pt x="6499" y="8657"/>
                  <a:pt x="6513" y="8677"/>
                  <a:pt x="6521" y="8693"/>
                </a:cubicBezTo>
                <a:cubicBezTo>
                  <a:pt x="5356" y="9514"/>
                  <a:pt x="4192" y="10342"/>
                  <a:pt x="3051" y="11205"/>
                </a:cubicBezTo>
                <a:cubicBezTo>
                  <a:pt x="2600" y="11548"/>
                  <a:pt x="2151" y="11913"/>
                  <a:pt x="1793" y="12355"/>
                </a:cubicBezTo>
                <a:cubicBezTo>
                  <a:pt x="1637" y="12549"/>
                  <a:pt x="1215" y="12991"/>
                  <a:pt x="1394" y="13255"/>
                </a:cubicBezTo>
                <a:cubicBezTo>
                  <a:pt x="1455" y="13345"/>
                  <a:pt x="1549" y="13386"/>
                  <a:pt x="1669" y="13386"/>
                </a:cubicBezTo>
                <a:cubicBezTo>
                  <a:pt x="2709" y="13386"/>
                  <a:pt x="5704" y="10288"/>
                  <a:pt x="6614" y="9327"/>
                </a:cubicBezTo>
                <a:lnTo>
                  <a:pt x="6614" y="9327"/>
                </a:lnTo>
                <a:cubicBezTo>
                  <a:pt x="6060" y="10599"/>
                  <a:pt x="3972" y="15506"/>
                  <a:pt x="5477" y="15506"/>
                </a:cubicBezTo>
                <a:cubicBezTo>
                  <a:pt x="5485" y="15506"/>
                  <a:pt x="5492" y="15506"/>
                  <a:pt x="5500" y="15506"/>
                </a:cubicBezTo>
                <a:cubicBezTo>
                  <a:pt x="5879" y="15497"/>
                  <a:pt x="6064" y="15098"/>
                  <a:pt x="6150" y="14784"/>
                </a:cubicBezTo>
                <a:cubicBezTo>
                  <a:pt x="6335" y="14155"/>
                  <a:pt x="6357" y="13483"/>
                  <a:pt x="6492" y="12841"/>
                </a:cubicBezTo>
                <a:cubicBezTo>
                  <a:pt x="6707" y="11792"/>
                  <a:pt x="7178" y="10813"/>
                  <a:pt x="7234" y="9749"/>
                </a:cubicBezTo>
                <a:lnTo>
                  <a:pt x="7234" y="9749"/>
                </a:lnTo>
                <a:cubicBezTo>
                  <a:pt x="7257" y="10984"/>
                  <a:pt x="7185" y="12213"/>
                  <a:pt x="7264" y="13449"/>
                </a:cubicBezTo>
                <a:cubicBezTo>
                  <a:pt x="7300" y="14040"/>
                  <a:pt x="7300" y="14662"/>
                  <a:pt x="7456" y="15233"/>
                </a:cubicBezTo>
                <a:cubicBezTo>
                  <a:pt x="7526" y="15484"/>
                  <a:pt x="7779" y="16150"/>
                  <a:pt x="8137" y="16150"/>
                </a:cubicBezTo>
                <a:cubicBezTo>
                  <a:pt x="8146" y="16150"/>
                  <a:pt x="8154" y="16149"/>
                  <a:pt x="8163" y="16148"/>
                </a:cubicBezTo>
                <a:cubicBezTo>
                  <a:pt x="8842" y="16076"/>
                  <a:pt x="8549" y="14112"/>
                  <a:pt x="8535" y="13756"/>
                </a:cubicBezTo>
                <a:cubicBezTo>
                  <a:pt x="8484" y="12441"/>
                  <a:pt x="8420" y="11049"/>
                  <a:pt x="8091" y="9771"/>
                </a:cubicBezTo>
                <a:lnTo>
                  <a:pt x="8091" y="9771"/>
                </a:lnTo>
                <a:cubicBezTo>
                  <a:pt x="8114" y="9778"/>
                  <a:pt x="8127" y="9778"/>
                  <a:pt x="8141" y="9778"/>
                </a:cubicBezTo>
                <a:cubicBezTo>
                  <a:pt x="8177" y="9785"/>
                  <a:pt x="8206" y="9792"/>
                  <a:pt x="8235" y="9798"/>
                </a:cubicBezTo>
                <a:cubicBezTo>
                  <a:pt x="8549" y="11163"/>
                  <a:pt x="9034" y="12484"/>
                  <a:pt x="9663" y="13740"/>
                </a:cubicBezTo>
                <a:cubicBezTo>
                  <a:pt x="9941" y="14290"/>
                  <a:pt x="10220" y="14926"/>
                  <a:pt x="10678" y="15355"/>
                </a:cubicBezTo>
                <a:cubicBezTo>
                  <a:pt x="10841" y="15512"/>
                  <a:pt x="11171" y="15981"/>
                  <a:pt x="11477" y="15981"/>
                </a:cubicBezTo>
                <a:cubicBezTo>
                  <a:pt x="11530" y="15981"/>
                  <a:pt x="11583" y="15967"/>
                  <a:pt x="11634" y="15934"/>
                </a:cubicBezTo>
                <a:cubicBezTo>
                  <a:pt x="11855" y="15790"/>
                  <a:pt x="11805" y="15427"/>
                  <a:pt x="11756" y="15206"/>
                </a:cubicBezTo>
                <a:cubicBezTo>
                  <a:pt x="11612" y="14584"/>
                  <a:pt x="11235" y="13948"/>
                  <a:pt x="10969" y="13370"/>
                </a:cubicBezTo>
                <a:cubicBezTo>
                  <a:pt x="10385" y="12085"/>
                  <a:pt x="9706" y="10878"/>
                  <a:pt x="8941" y="9692"/>
                </a:cubicBezTo>
                <a:cubicBezTo>
                  <a:pt x="9049" y="9636"/>
                  <a:pt x="9156" y="9564"/>
                  <a:pt x="9248" y="9485"/>
                </a:cubicBezTo>
                <a:cubicBezTo>
                  <a:pt x="10098" y="10606"/>
                  <a:pt x="10948" y="11720"/>
                  <a:pt x="11835" y="12813"/>
                </a:cubicBezTo>
                <a:cubicBezTo>
                  <a:pt x="12191" y="13255"/>
                  <a:pt x="12570" y="13691"/>
                  <a:pt x="13019" y="14033"/>
                </a:cubicBezTo>
                <a:cubicBezTo>
                  <a:pt x="13183" y="14157"/>
                  <a:pt x="13513" y="14455"/>
                  <a:pt x="13773" y="14455"/>
                </a:cubicBezTo>
                <a:cubicBezTo>
                  <a:pt x="13831" y="14455"/>
                  <a:pt x="13886" y="14440"/>
                  <a:pt x="13934" y="14405"/>
                </a:cubicBezTo>
                <a:cubicBezTo>
                  <a:pt x="14854" y="13740"/>
                  <a:pt x="10319" y="9749"/>
                  <a:pt x="9634" y="9135"/>
                </a:cubicBezTo>
                <a:cubicBezTo>
                  <a:pt x="9792" y="8971"/>
                  <a:pt x="9927" y="8785"/>
                  <a:pt x="10035" y="8592"/>
                </a:cubicBezTo>
                <a:cubicBezTo>
                  <a:pt x="11098" y="9428"/>
                  <a:pt x="12134" y="10328"/>
                  <a:pt x="13269" y="11070"/>
                </a:cubicBezTo>
                <a:cubicBezTo>
                  <a:pt x="13720" y="11370"/>
                  <a:pt x="14205" y="11627"/>
                  <a:pt x="14733" y="11769"/>
                </a:cubicBezTo>
                <a:cubicBezTo>
                  <a:pt x="14863" y="11801"/>
                  <a:pt x="15130" y="11882"/>
                  <a:pt x="15356" y="11882"/>
                </a:cubicBezTo>
                <a:cubicBezTo>
                  <a:pt x="15500" y="11882"/>
                  <a:pt x="15627" y="11849"/>
                  <a:pt x="15691" y="11749"/>
                </a:cubicBezTo>
                <a:cubicBezTo>
                  <a:pt x="15854" y="11492"/>
                  <a:pt x="15434" y="11099"/>
                  <a:pt x="15297" y="10942"/>
                </a:cubicBezTo>
                <a:cubicBezTo>
                  <a:pt x="14854" y="10434"/>
                  <a:pt x="14340" y="10006"/>
                  <a:pt x="13783" y="9627"/>
                </a:cubicBezTo>
                <a:cubicBezTo>
                  <a:pt x="12712" y="8914"/>
                  <a:pt x="11492" y="8414"/>
                  <a:pt x="10283" y="7965"/>
                </a:cubicBezTo>
                <a:cubicBezTo>
                  <a:pt x="10319" y="7836"/>
                  <a:pt x="10335" y="7699"/>
                  <a:pt x="10342" y="7563"/>
                </a:cubicBezTo>
                <a:lnTo>
                  <a:pt x="10349" y="7563"/>
                </a:lnTo>
                <a:cubicBezTo>
                  <a:pt x="11905" y="7821"/>
                  <a:pt x="13463" y="8222"/>
                  <a:pt x="15033" y="8350"/>
                </a:cubicBezTo>
                <a:cubicBezTo>
                  <a:pt x="15411" y="8384"/>
                  <a:pt x="15797" y="8342"/>
                  <a:pt x="16169" y="8436"/>
                </a:cubicBezTo>
                <a:cubicBezTo>
                  <a:pt x="16385" y="8488"/>
                  <a:pt x="16596" y="8588"/>
                  <a:pt x="16823" y="8588"/>
                </a:cubicBezTo>
                <a:cubicBezTo>
                  <a:pt x="16873" y="8588"/>
                  <a:pt x="16924" y="8583"/>
                  <a:pt x="16976" y="8571"/>
                </a:cubicBezTo>
                <a:cubicBezTo>
                  <a:pt x="17240" y="8506"/>
                  <a:pt x="17475" y="8278"/>
                  <a:pt x="17411" y="7985"/>
                </a:cubicBezTo>
                <a:cubicBezTo>
                  <a:pt x="17333" y="7635"/>
                  <a:pt x="16890" y="7500"/>
                  <a:pt x="16597" y="7407"/>
                </a:cubicBezTo>
                <a:cubicBezTo>
                  <a:pt x="15982" y="7200"/>
                  <a:pt x="15382" y="6993"/>
                  <a:pt x="14740" y="6893"/>
                </a:cubicBezTo>
                <a:cubicBezTo>
                  <a:pt x="14134" y="6795"/>
                  <a:pt x="13517" y="6754"/>
                  <a:pt x="12897" y="6754"/>
                </a:cubicBezTo>
                <a:cubicBezTo>
                  <a:pt x="12026" y="6754"/>
                  <a:pt x="11150" y="6836"/>
                  <a:pt x="10299" y="6957"/>
                </a:cubicBezTo>
                <a:cubicBezTo>
                  <a:pt x="10292" y="6943"/>
                  <a:pt x="10292" y="6936"/>
                  <a:pt x="10292" y="6928"/>
                </a:cubicBezTo>
                <a:cubicBezTo>
                  <a:pt x="11413" y="6578"/>
                  <a:pt x="12527" y="6179"/>
                  <a:pt x="13648" y="5807"/>
                </a:cubicBezTo>
                <a:cubicBezTo>
                  <a:pt x="13919" y="5714"/>
                  <a:pt x="15375" y="5229"/>
                  <a:pt x="14890" y="4715"/>
                </a:cubicBezTo>
                <a:cubicBezTo>
                  <a:pt x="14813" y="4635"/>
                  <a:pt x="14654" y="4611"/>
                  <a:pt x="14486" y="4611"/>
                </a:cubicBezTo>
                <a:cubicBezTo>
                  <a:pt x="14295" y="4611"/>
                  <a:pt x="14093" y="4642"/>
                  <a:pt x="13991" y="4657"/>
                </a:cubicBezTo>
                <a:cubicBezTo>
                  <a:pt x="13562" y="4722"/>
                  <a:pt x="13147" y="4880"/>
                  <a:pt x="12741" y="5029"/>
                </a:cubicBezTo>
                <a:cubicBezTo>
                  <a:pt x="11799" y="5394"/>
                  <a:pt x="10834" y="5736"/>
                  <a:pt x="9920" y="6185"/>
                </a:cubicBezTo>
                <a:cubicBezTo>
                  <a:pt x="9913" y="6172"/>
                  <a:pt x="9906" y="6165"/>
                  <a:pt x="9898" y="6156"/>
                </a:cubicBezTo>
                <a:cubicBezTo>
                  <a:pt x="11149" y="5394"/>
                  <a:pt x="12419" y="4643"/>
                  <a:pt x="13626" y="3822"/>
                </a:cubicBezTo>
                <a:cubicBezTo>
                  <a:pt x="14162" y="3457"/>
                  <a:pt x="14676" y="3037"/>
                  <a:pt x="15125" y="2573"/>
                </a:cubicBezTo>
                <a:cubicBezTo>
                  <a:pt x="15276" y="2415"/>
                  <a:pt x="15639" y="2108"/>
                  <a:pt x="15497" y="1851"/>
                </a:cubicBezTo>
                <a:cubicBezTo>
                  <a:pt x="15438" y="1747"/>
                  <a:pt x="15346" y="1708"/>
                  <a:pt x="15240" y="1708"/>
                </a:cubicBezTo>
                <a:cubicBezTo>
                  <a:pt x="14975" y="1708"/>
                  <a:pt x="14622" y="1951"/>
                  <a:pt x="14469" y="2022"/>
                </a:cubicBezTo>
                <a:cubicBezTo>
                  <a:pt x="13848" y="2300"/>
                  <a:pt x="13283" y="2629"/>
                  <a:pt x="12748" y="3058"/>
                </a:cubicBezTo>
                <a:cubicBezTo>
                  <a:pt x="11848" y="3772"/>
                  <a:pt x="10962" y="4514"/>
                  <a:pt x="10098" y="5279"/>
                </a:cubicBezTo>
                <a:cubicBezTo>
                  <a:pt x="11027" y="3971"/>
                  <a:pt x="12863" y="1251"/>
                  <a:pt x="12241" y="980"/>
                </a:cubicBezTo>
                <a:cubicBezTo>
                  <a:pt x="12211" y="967"/>
                  <a:pt x="12180" y="961"/>
                  <a:pt x="12150" y="961"/>
                </a:cubicBezTo>
                <a:cubicBezTo>
                  <a:pt x="11950" y="961"/>
                  <a:pt x="11751" y="1218"/>
                  <a:pt x="11634" y="1330"/>
                </a:cubicBezTo>
                <a:cubicBezTo>
                  <a:pt x="11235" y="1736"/>
                  <a:pt x="10856" y="2151"/>
                  <a:pt x="10527" y="2622"/>
                </a:cubicBezTo>
                <a:cubicBezTo>
                  <a:pt x="9920" y="3500"/>
                  <a:pt x="9413" y="4537"/>
                  <a:pt x="9228" y="5599"/>
                </a:cubicBezTo>
                <a:cubicBezTo>
                  <a:pt x="9192" y="5579"/>
                  <a:pt x="9163" y="5565"/>
                  <a:pt x="9127" y="5550"/>
                </a:cubicBezTo>
                <a:cubicBezTo>
                  <a:pt x="9505" y="4643"/>
                  <a:pt x="9692" y="3658"/>
                  <a:pt x="9778" y="2679"/>
                </a:cubicBezTo>
                <a:cubicBezTo>
                  <a:pt x="9841" y="1822"/>
                  <a:pt x="9941" y="800"/>
                  <a:pt x="9478" y="38"/>
                </a:cubicBezTo>
                <a:cubicBezTo>
                  <a:pt x="9465" y="12"/>
                  <a:pt x="9442" y="0"/>
                  <a:pt x="94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a:off x="-306601" y="4616009"/>
            <a:ext cx="1218453" cy="683985"/>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4154348" y="-750223"/>
            <a:ext cx="1350031" cy="1247668"/>
          </a:xfrm>
          <a:custGeom>
            <a:avLst/>
            <a:gdLst/>
            <a:ahLst/>
            <a:cxnLst/>
            <a:rect l="l" t="t" r="r" b="b"/>
            <a:pathLst>
              <a:path w="17475" h="16150" extrusionOk="0">
                <a:moveTo>
                  <a:pt x="9420" y="252"/>
                </a:moveTo>
                <a:cubicBezTo>
                  <a:pt x="9834" y="1030"/>
                  <a:pt x="9706" y="2129"/>
                  <a:pt x="9606" y="2972"/>
                </a:cubicBezTo>
                <a:cubicBezTo>
                  <a:pt x="9498" y="3836"/>
                  <a:pt x="9248" y="4657"/>
                  <a:pt x="8955" y="5479"/>
                </a:cubicBezTo>
                <a:cubicBezTo>
                  <a:pt x="8777" y="5414"/>
                  <a:pt x="8585" y="5378"/>
                  <a:pt x="8391" y="5365"/>
                </a:cubicBezTo>
                <a:cubicBezTo>
                  <a:pt x="8378" y="5272"/>
                  <a:pt x="8434" y="5143"/>
                  <a:pt x="8450" y="5051"/>
                </a:cubicBezTo>
                <a:cubicBezTo>
                  <a:pt x="8470" y="4821"/>
                  <a:pt x="8434" y="4564"/>
                  <a:pt x="8434" y="4329"/>
                </a:cubicBezTo>
                <a:cubicBezTo>
                  <a:pt x="8450" y="3829"/>
                  <a:pt x="8492" y="3322"/>
                  <a:pt x="8578" y="2830"/>
                </a:cubicBezTo>
                <a:cubicBezTo>
                  <a:pt x="8734" y="1930"/>
                  <a:pt x="9041" y="1080"/>
                  <a:pt x="9420" y="252"/>
                </a:cubicBezTo>
                <a:close/>
                <a:moveTo>
                  <a:pt x="6057" y="1206"/>
                </a:moveTo>
                <a:cubicBezTo>
                  <a:pt x="6585" y="1206"/>
                  <a:pt x="7921" y="4948"/>
                  <a:pt x="8107" y="5365"/>
                </a:cubicBezTo>
                <a:lnTo>
                  <a:pt x="8114" y="5371"/>
                </a:lnTo>
                <a:cubicBezTo>
                  <a:pt x="8078" y="5378"/>
                  <a:pt x="8042" y="5378"/>
                  <a:pt x="7999" y="5385"/>
                </a:cubicBezTo>
                <a:cubicBezTo>
                  <a:pt x="7821" y="5414"/>
                  <a:pt x="7642" y="5464"/>
                  <a:pt x="7478" y="5536"/>
                </a:cubicBezTo>
                <a:cubicBezTo>
                  <a:pt x="7171" y="4850"/>
                  <a:pt x="6821" y="4194"/>
                  <a:pt x="6542" y="3493"/>
                </a:cubicBezTo>
                <a:cubicBezTo>
                  <a:pt x="6400" y="3143"/>
                  <a:pt x="6271" y="2780"/>
                  <a:pt x="6170" y="2415"/>
                </a:cubicBezTo>
                <a:cubicBezTo>
                  <a:pt x="6114" y="2223"/>
                  <a:pt x="5814" y="1366"/>
                  <a:pt x="5992" y="1229"/>
                </a:cubicBezTo>
                <a:cubicBezTo>
                  <a:pt x="6012" y="1213"/>
                  <a:pt x="6034" y="1206"/>
                  <a:pt x="6057" y="1206"/>
                </a:cubicBezTo>
                <a:close/>
                <a:moveTo>
                  <a:pt x="12044" y="1288"/>
                </a:moveTo>
                <a:cubicBezTo>
                  <a:pt x="12058" y="1288"/>
                  <a:pt x="12071" y="1290"/>
                  <a:pt x="12083" y="1294"/>
                </a:cubicBezTo>
                <a:cubicBezTo>
                  <a:pt x="12477" y="1443"/>
                  <a:pt x="11348" y="3044"/>
                  <a:pt x="11170" y="3315"/>
                </a:cubicBezTo>
                <a:cubicBezTo>
                  <a:pt x="10626" y="4143"/>
                  <a:pt x="10085" y="4972"/>
                  <a:pt x="9498" y="5764"/>
                </a:cubicBezTo>
                <a:cubicBezTo>
                  <a:pt x="9449" y="5728"/>
                  <a:pt x="9399" y="5700"/>
                  <a:pt x="9349" y="5671"/>
                </a:cubicBezTo>
                <a:cubicBezTo>
                  <a:pt x="9613" y="4794"/>
                  <a:pt x="9913" y="3964"/>
                  <a:pt x="10398" y="3179"/>
                </a:cubicBezTo>
                <a:cubicBezTo>
                  <a:pt x="10642" y="2780"/>
                  <a:pt x="10912" y="2401"/>
                  <a:pt x="11219" y="2052"/>
                </a:cubicBezTo>
                <a:cubicBezTo>
                  <a:pt x="11362" y="1896"/>
                  <a:pt x="11809" y="1288"/>
                  <a:pt x="12044" y="1288"/>
                </a:cubicBezTo>
                <a:close/>
                <a:moveTo>
                  <a:pt x="3121" y="693"/>
                </a:moveTo>
                <a:cubicBezTo>
                  <a:pt x="3263" y="693"/>
                  <a:pt x="3654" y="1090"/>
                  <a:pt x="3757" y="1179"/>
                </a:cubicBezTo>
                <a:cubicBezTo>
                  <a:pt x="3951" y="1366"/>
                  <a:pt x="4136" y="1572"/>
                  <a:pt x="4300" y="1786"/>
                </a:cubicBezTo>
                <a:cubicBezTo>
                  <a:pt x="4621" y="2180"/>
                  <a:pt x="4893" y="2609"/>
                  <a:pt x="5178" y="3022"/>
                </a:cubicBezTo>
                <a:cubicBezTo>
                  <a:pt x="5814" y="3937"/>
                  <a:pt x="6449" y="4857"/>
                  <a:pt x="7056" y="5786"/>
                </a:cubicBezTo>
                <a:cubicBezTo>
                  <a:pt x="6993" y="5843"/>
                  <a:pt x="6928" y="5899"/>
                  <a:pt x="6864" y="5958"/>
                </a:cubicBezTo>
                <a:cubicBezTo>
                  <a:pt x="6213" y="5179"/>
                  <a:pt x="5536" y="4429"/>
                  <a:pt x="4857" y="3671"/>
                </a:cubicBezTo>
                <a:cubicBezTo>
                  <a:pt x="4456" y="3222"/>
                  <a:pt x="4050" y="2787"/>
                  <a:pt x="3694" y="2300"/>
                </a:cubicBezTo>
                <a:cubicBezTo>
                  <a:pt x="3543" y="2094"/>
                  <a:pt x="2607" y="794"/>
                  <a:pt x="3107" y="694"/>
                </a:cubicBezTo>
                <a:cubicBezTo>
                  <a:pt x="3112" y="693"/>
                  <a:pt x="3116" y="693"/>
                  <a:pt x="3121" y="693"/>
                </a:cubicBezTo>
                <a:close/>
                <a:moveTo>
                  <a:pt x="15116" y="1900"/>
                </a:moveTo>
                <a:cubicBezTo>
                  <a:pt x="15120" y="1900"/>
                  <a:pt x="15123" y="1900"/>
                  <a:pt x="15125" y="1901"/>
                </a:cubicBezTo>
                <a:cubicBezTo>
                  <a:pt x="15339" y="1966"/>
                  <a:pt x="15226" y="2165"/>
                  <a:pt x="15177" y="2266"/>
                </a:cubicBezTo>
                <a:cubicBezTo>
                  <a:pt x="15125" y="2358"/>
                  <a:pt x="15012" y="2444"/>
                  <a:pt x="14940" y="2514"/>
                </a:cubicBezTo>
                <a:cubicBezTo>
                  <a:pt x="14733" y="2722"/>
                  <a:pt x="14512" y="2909"/>
                  <a:pt x="14291" y="3094"/>
                </a:cubicBezTo>
                <a:cubicBezTo>
                  <a:pt x="13826" y="3493"/>
                  <a:pt x="13312" y="3822"/>
                  <a:pt x="12791" y="4151"/>
                </a:cubicBezTo>
                <a:cubicBezTo>
                  <a:pt x="11799" y="4778"/>
                  <a:pt x="10798" y="5394"/>
                  <a:pt x="9792" y="6000"/>
                </a:cubicBezTo>
                <a:lnTo>
                  <a:pt x="9778" y="6014"/>
                </a:lnTo>
                <a:cubicBezTo>
                  <a:pt x="9742" y="5971"/>
                  <a:pt x="9699" y="5935"/>
                  <a:pt x="9656" y="5892"/>
                </a:cubicBezTo>
                <a:cubicBezTo>
                  <a:pt x="9684" y="5856"/>
                  <a:pt x="9726" y="5800"/>
                  <a:pt x="9778" y="5728"/>
                </a:cubicBezTo>
                <a:cubicBezTo>
                  <a:pt x="10626" y="5065"/>
                  <a:pt x="11440" y="4365"/>
                  <a:pt x="12270" y="3680"/>
                </a:cubicBezTo>
                <a:cubicBezTo>
                  <a:pt x="12698" y="3322"/>
                  <a:pt x="13127" y="2958"/>
                  <a:pt x="13591" y="2658"/>
                </a:cubicBezTo>
                <a:cubicBezTo>
                  <a:pt x="13862" y="2494"/>
                  <a:pt x="14155" y="2358"/>
                  <a:pt x="14440" y="2223"/>
                </a:cubicBezTo>
                <a:cubicBezTo>
                  <a:pt x="14531" y="2188"/>
                  <a:pt x="15015" y="1900"/>
                  <a:pt x="15116" y="1900"/>
                </a:cubicBezTo>
                <a:close/>
                <a:moveTo>
                  <a:pt x="2646" y="4280"/>
                </a:moveTo>
                <a:cubicBezTo>
                  <a:pt x="2958" y="4280"/>
                  <a:pt x="3362" y="4413"/>
                  <a:pt x="3615" y="4478"/>
                </a:cubicBezTo>
                <a:cubicBezTo>
                  <a:pt x="4036" y="4580"/>
                  <a:pt x="4449" y="4722"/>
                  <a:pt x="4842" y="4907"/>
                </a:cubicBezTo>
                <a:cubicBezTo>
                  <a:pt x="5521" y="5229"/>
                  <a:pt x="6100" y="5728"/>
                  <a:pt x="6763" y="6064"/>
                </a:cubicBezTo>
                <a:cubicBezTo>
                  <a:pt x="6657" y="6185"/>
                  <a:pt x="6564" y="6314"/>
                  <a:pt x="6492" y="6449"/>
                </a:cubicBezTo>
                <a:lnTo>
                  <a:pt x="6485" y="6443"/>
                </a:lnTo>
                <a:cubicBezTo>
                  <a:pt x="5764" y="6156"/>
                  <a:pt x="5022" y="5978"/>
                  <a:pt x="4285" y="5743"/>
                </a:cubicBezTo>
                <a:cubicBezTo>
                  <a:pt x="3865" y="5615"/>
                  <a:pt x="3450" y="5457"/>
                  <a:pt x="3071" y="5243"/>
                </a:cubicBezTo>
                <a:cubicBezTo>
                  <a:pt x="2900" y="5143"/>
                  <a:pt x="1894" y="4528"/>
                  <a:pt x="2393" y="4322"/>
                </a:cubicBezTo>
                <a:cubicBezTo>
                  <a:pt x="2464" y="4293"/>
                  <a:pt x="2551" y="4280"/>
                  <a:pt x="2646" y="4280"/>
                </a:cubicBezTo>
                <a:close/>
                <a:moveTo>
                  <a:pt x="14495" y="4785"/>
                </a:moveTo>
                <a:cubicBezTo>
                  <a:pt x="14724" y="4785"/>
                  <a:pt x="14878" y="4855"/>
                  <a:pt x="14512" y="5257"/>
                </a:cubicBezTo>
                <a:cubicBezTo>
                  <a:pt x="14376" y="5407"/>
                  <a:pt x="14126" y="5457"/>
                  <a:pt x="13941" y="5529"/>
                </a:cubicBezTo>
                <a:cubicBezTo>
                  <a:pt x="13512" y="5678"/>
                  <a:pt x="13062" y="5800"/>
                  <a:pt x="12626" y="5935"/>
                </a:cubicBezTo>
                <a:cubicBezTo>
                  <a:pt x="11826" y="6192"/>
                  <a:pt x="11012" y="6429"/>
                  <a:pt x="10220" y="6700"/>
                </a:cubicBezTo>
                <a:cubicBezTo>
                  <a:pt x="10155" y="6551"/>
                  <a:pt x="10078" y="6407"/>
                  <a:pt x="9984" y="6271"/>
                </a:cubicBezTo>
                <a:cubicBezTo>
                  <a:pt x="10678" y="6007"/>
                  <a:pt x="11370" y="5743"/>
                  <a:pt x="12062" y="5479"/>
                </a:cubicBezTo>
                <a:cubicBezTo>
                  <a:pt x="12748" y="5222"/>
                  <a:pt x="13490" y="4844"/>
                  <a:pt x="14234" y="4801"/>
                </a:cubicBezTo>
                <a:cubicBezTo>
                  <a:pt x="14316" y="4795"/>
                  <a:pt x="14411" y="4785"/>
                  <a:pt x="14495" y="4785"/>
                </a:cubicBezTo>
                <a:close/>
                <a:moveTo>
                  <a:pt x="9742" y="6208"/>
                </a:moveTo>
                <a:lnTo>
                  <a:pt x="9742" y="6208"/>
                </a:lnTo>
                <a:cubicBezTo>
                  <a:pt x="9785" y="6251"/>
                  <a:pt x="9821" y="6300"/>
                  <a:pt x="9855" y="6350"/>
                </a:cubicBezTo>
                <a:cubicBezTo>
                  <a:pt x="9949" y="6479"/>
                  <a:pt x="10020" y="6621"/>
                  <a:pt x="10078" y="6772"/>
                </a:cubicBezTo>
                <a:cubicBezTo>
                  <a:pt x="10069" y="6778"/>
                  <a:pt x="10069" y="6785"/>
                  <a:pt x="10062" y="6792"/>
                </a:cubicBezTo>
                <a:cubicBezTo>
                  <a:pt x="9992" y="6585"/>
                  <a:pt x="9884" y="6386"/>
                  <a:pt x="9742" y="6208"/>
                </a:cubicBezTo>
                <a:close/>
                <a:moveTo>
                  <a:pt x="10112" y="6943"/>
                </a:moveTo>
                <a:cubicBezTo>
                  <a:pt x="10112" y="6943"/>
                  <a:pt x="10121" y="6950"/>
                  <a:pt x="10127" y="6950"/>
                </a:cubicBezTo>
                <a:cubicBezTo>
                  <a:pt x="10155" y="7056"/>
                  <a:pt x="10170" y="7164"/>
                  <a:pt x="10177" y="7270"/>
                </a:cubicBezTo>
                <a:cubicBezTo>
                  <a:pt x="10163" y="7157"/>
                  <a:pt x="10141" y="7049"/>
                  <a:pt x="10112" y="6943"/>
                </a:cubicBezTo>
                <a:close/>
                <a:moveTo>
                  <a:pt x="3949" y="6592"/>
                </a:moveTo>
                <a:cubicBezTo>
                  <a:pt x="4754" y="6592"/>
                  <a:pt x="5545" y="6700"/>
                  <a:pt x="6350" y="6729"/>
                </a:cubicBezTo>
                <a:cubicBezTo>
                  <a:pt x="6271" y="6936"/>
                  <a:pt x="6222" y="7150"/>
                  <a:pt x="6199" y="7371"/>
                </a:cubicBezTo>
                <a:cubicBezTo>
                  <a:pt x="6050" y="7357"/>
                  <a:pt x="5902" y="7351"/>
                  <a:pt x="5754" y="7351"/>
                </a:cubicBezTo>
                <a:cubicBezTo>
                  <a:pt x="5020" y="7351"/>
                  <a:pt x="4305" y="7514"/>
                  <a:pt x="3586" y="7692"/>
                </a:cubicBezTo>
                <a:cubicBezTo>
                  <a:pt x="3008" y="7836"/>
                  <a:pt x="2422" y="7985"/>
                  <a:pt x="1829" y="8028"/>
                </a:cubicBezTo>
                <a:cubicBezTo>
                  <a:pt x="1741" y="8035"/>
                  <a:pt x="1654" y="8037"/>
                  <a:pt x="1567" y="8037"/>
                </a:cubicBezTo>
                <a:cubicBezTo>
                  <a:pt x="1422" y="8037"/>
                  <a:pt x="1278" y="8031"/>
                  <a:pt x="1136" y="8031"/>
                </a:cubicBezTo>
                <a:cubicBezTo>
                  <a:pt x="1076" y="8031"/>
                  <a:pt x="1017" y="8032"/>
                  <a:pt x="958" y="8035"/>
                </a:cubicBezTo>
                <a:cubicBezTo>
                  <a:pt x="878" y="8041"/>
                  <a:pt x="758" y="8080"/>
                  <a:pt x="672" y="8080"/>
                </a:cubicBezTo>
                <a:cubicBezTo>
                  <a:pt x="659" y="8080"/>
                  <a:pt x="647" y="8080"/>
                  <a:pt x="636" y="8078"/>
                </a:cubicBezTo>
                <a:cubicBezTo>
                  <a:pt x="523" y="7999"/>
                  <a:pt x="401" y="7929"/>
                  <a:pt x="286" y="7857"/>
                </a:cubicBezTo>
                <a:cubicBezTo>
                  <a:pt x="336" y="7771"/>
                  <a:pt x="401" y="7707"/>
                  <a:pt x="480" y="7656"/>
                </a:cubicBezTo>
                <a:cubicBezTo>
                  <a:pt x="780" y="7428"/>
                  <a:pt x="1193" y="7329"/>
                  <a:pt x="1529" y="7150"/>
                </a:cubicBezTo>
                <a:cubicBezTo>
                  <a:pt x="2115" y="6842"/>
                  <a:pt x="2693" y="6664"/>
                  <a:pt x="3358" y="6614"/>
                </a:cubicBezTo>
                <a:cubicBezTo>
                  <a:pt x="3556" y="6599"/>
                  <a:pt x="3753" y="6592"/>
                  <a:pt x="3949" y="6592"/>
                </a:cubicBezTo>
                <a:close/>
                <a:moveTo>
                  <a:pt x="12921" y="6910"/>
                </a:moveTo>
                <a:cubicBezTo>
                  <a:pt x="14281" y="6910"/>
                  <a:pt x="15630" y="7048"/>
                  <a:pt x="16882" y="7656"/>
                </a:cubicBezTo>
                <a:cubicBezTo>
                  <a:pt x="16961" y="7692"/>
                  <a:pt x="17096" y="7742"/>
                  <a:pt x="17154" y="7814"/>
                </a:cubicBezTo>
                <a:cubicBezTo>
                  <a:pt x="17160" y="8241"/>
                  <a:pt x="17051" y="8455"/>
                  <a:pt x="16828" y="8455"/>
                </a:cubicBezTo>
                <a:cubicBezTo>
                  <a:pt x="16790" y="8455"/>
                  <a:pt x="16749" y="8448"/>
                  <a:pt x="16704" y="8436"/>
                </a:cubicBezTo>
                <a:cubicBezTo>
                  <a:pt x="16625" y="8436"/>
                  <a:pt x="16555" y="8420"/>
                  <a:pt x="16489" y="8400"/>
                </a:cubicBezTo>
                <a:cubicBezTo>
                  <a:pt x="16255" y="8342"/>
                  <a:pt x="16054" y="8271"/>
                  <a:pt x="15819" y="8249"/>
                </a:cubicBezTo>
                <a:cubicBezTo>
                  <a:pt x="15247" y="8206"/>
                  <a:pt x="14690" y="8186"/>
                  <a:pt x="14119" y="8084"/>
                </a:cubicBezTo>
                <a:cubicBezTo>
                  <a:pt x="12877" y="7863"/>
                  <a:pt x="11627" y="7622"/>
                  <a:pt x="10385" y="7365"/>
                </a:cubicBezTo>
                <a:lnTo>
                  <a:pt x="10349" y="7365"/>
                </a:lnTo>
                <a:cubicBezTo>
                  <a:pt x="10349" y="7236"/>
                  <a:pt x="10335" y="7114"/>
                  <a:pt x="10306" y="6993"/>
                </a:cubicBezTo>
                <a:cubicBezTo>
                  <a:pt x="11167" y="6967"/>
                  <a:pt x="12046" y="6910"/>
                  <a:pt x="12921" y="6910"/>
                </a:cubicBezTo>
                <a:close/>
                <a:moveTo>
                  <a:pt x="7241" y="9449"/>
                </a:moveTo>
                <a:cubicBezTo>
                  <a:pt x="7241" y="9449"/>
                  <a:pt x="7250" y="9456"/>
                  <a:pt x="7257" y="9456"/>
                </a:cubicBezTo>
                <a:cubicBezTo>
                  <a:pt x="7250" y="9464"/>
                  <a:pt x="7241" y="9471"/>
                  <a:pt x="7241" y="9478"/>
                </a:cubicBezTo>
                <a:lnTo>
                  <a:pt x="7241" y="9449"/>
                </a:lnTo>
                <a:close/>
                <a:moveTo>
                  <a:pt x="8374" y="5580"/>
                </a:moveTo>
                <a:cubicBezTo>
                  <a:pt x="8721" y="5580"/>
                  <a:pt x="9068" y="5677"/>
                  <a:pt x="9370" y="5872"/>
                </a:cubicBezTo>
                <a:cubicBezTo>
                  <a:pt x="10405" y="6736"/>
                  <a:pt x="10306" y="8492"/>
                  <a:pt x="9248" y="9277"/>
                </a:cubicBezTo>
                <a:cubicBezTo>
                  <a:pt x="9228" y="9284"/>
                  <a:pt x="9205" y="9300"/>
                  <a:pt x="9192" y="9313"/>
                </a:cubicBezTo>
                <a:cubicBezTo>
                  <a:pt x="9049" y="9413"/>
                  <a:pt x="8892" y="9498"/>
                  <a:pt x="8714" y="9557"/>
                </a:cubicBezTo>
                <a:cubicBezTo>
                  <a:pt x="8539" y="9616"/>
                  <a:pt x="8370" y="9643"/>
                  <a:pt x="8207" y="9643"/>
                </a:cubicBezTo>
                <a:cubicBezTo>
                  <a:pt x="7842" y="9643"/>
                  <a:pt x="7511" y="9507"/>
                  <a:pt x="7234" y="9284"/>
                </a:cubicBezTo>
                <a:lnTo>
                  <a:pt x="7234" y="9270"/>
                </a:lnTo>
                <a:cubicBezTo>
                  <a:pt x="7230" y="9246"/>
                  <a:pt x="7215" y="9235"/>
                  <a:pt x="7199" y="9235"/>
                </a:cubicBezTo>
                <a:cubicBezTo>
                  <a:pt x="7192" y="9235"/>
                  <a:pt x="7184" y="9237"/>
                  <a:pt x="7178" y="9241"/>
                </a:cubicBezTo>
                <a:cubicBezTo>
                  <a:pt x="6492" y="8650"/>
                  <a:pt x="6163" y="7527"/>
                  <a:pt x="6556" y="6713"/>
                </a:cubicBezTo>
                <a:cubicBezTo>
                  <a:pt x="6864" y="6071"/>
                  <a:pt x="7464" y="5678"/>
                  <a:pt x="8107" y="5592"/>
                </a:cubicBezTo>
                <a:lnTo>
                  <a:pt x="8107" y="5592"/>
                </a:lnTo>
                <a:cubicBezTo>
                  <a:pt x="8091" y="5615"/>
                  <a:pt x="8085" y="5642"/>
                  <a:pt x="8091" y="5678"/>
                </a:cubicBezTo>
                <a:cubicBezTo>
                  <a:pt x="8101" y="5717"/>
                  <a:pt x="8134" y="5735"/>
                  <a:pt x="8168" y="5735"/>
                </a:cubicBezTo>
                <a:cubicBezTo>
                  <a:pt x="8216" y="5735"/>
                  <a:pt x="8267" y="5701"/>
                  <a:pt x="8263" y="5642"/>
                </a:cubicBezTo>
                <a:cubicBezTo>
                  <a:pt x="8263" y="5615"/>
                  <a:pt x="8249" y="5599"/>
                  <a:pt x="8235" y="5586"/>
                </a:cubicBezTo>
                <a:cubicBezTo>
                  <a:pt x="8282" y="5582"/>
                  <a:pt x="8328" y="5580"/>
                  <a:pt x="8374" y="5580"/>
                </a:cubicBezTo>
                <a:close/>
                <a:moveTo>
                  <a:pt x="6213" y="7836"/>
                </a:moveTo>
                <a:cubicBezTo>
                  <a:pt x="6228" y="7929"/>
                  <a:pt x="6242" y="8021"/>
                  <a:pt x="6271" y="8107"/>
                </a:cubicBezTo>
                <a:cubicBezTo>
                  <a:pt x="6307" y="8242"/>
                  <a:pt x="6357" y="8364"/>
                  <a:pt x="6413" y="8492"/>
                </a:cubicBezTo>
                <a:cubicBezTo>
                  <a:pt x="5493" y="8864"/>
                  <a:pt x="4578" y="9250"/>
                  <a:pt x="3642" y="9584"/>
                </a:cubicBezTo>
                <a:cubicBezTo>
                  <a:pt x="3157" y="9764"/>
                  <a:pt x="2672" y="9927"/>
                  <a:pt x="2185" y="10091"/>
                </a:cubicBezTo>
                <a:cubicBezTo>
                  <a:pt x="1944" y="10170"/>
                  <a:pt x="1700" y="10249"/>
                  <a:pt x="1457" y="10328"/>
                </a:cubicBezTo>
                <a:cubicBezTo>
                  <a:pt x="1328" y="10371"/>
                  <a:pt x="1208" y="10407"/>
                  <a:pt x="1087" y="10441"/>
                </a:cubicBezTo>
                <a:cubicBezTo>
                  <a:pt x="1017" y="10478"/>
                  <a:pt x="962" y="10497"/>
                  <a:pt x="919" y="10497"/>
                </a:cubicBezTo>
                <a:cubicBezTo>
                  <a:pt x="829" y="10497"/>
                  <a:pt x="796" y="10416"/>
                  <a:pt x="814" y="10256"/>
                </a:cubicBezTo>
                <a:cubicBezTo>
                  <a:pt x="751" y="9913"/>
                  <a:pt x="1001" y="9785"/>
                  <a:pt x="1279" y="9577"/>
                </a:cubicBezTo>
                <a:cubicBezTo>
                  <a:pt x="1472" y="9442"/>
                  <a:pt x="1680" y="9327"/>
                  <a:pt x="1885" y="9214"/>
                </a:cubicBezTo>
                <a:cubicBezTo>
                  <a:pt x="2357" y="8964"/>
                  <a:pt x="2837" y="8743"/>
                  <a:pt x="3335" y="8556"/>
                </a:cubicBezTo>
                <a:cubicBezTo>
                  <a:pt x="4257" y="8206"/>
                  <a:pt x="5227" y="7942"/>
                  <a:pt x="6213" y="7836"/>
                </a:cubicBezTo>
                <a:close/>
                <a:moveTo>
                  <a:pt x="10241" y="8107"/>
                </a:moveTo>
                <a:cubicBezTo>
                  <a:pt x="11170" y="8479"/>
                  <a:pt x="12098" y="8842"/>
                  <a:pt x="12969" y="9327"/>
                </a:cubicBezTo>
                <a:cubicBezTo>
                  <a:pt x="13454" y="9600"/>
                  <a:pt x="13925" y="9899"/>
                  <a:pt x="14354" y="10249"/>
                </a:cubicBezTo>
                <a:cubicBezTo>
                  <a:pt x="14548" y="10407"/>
                  <a:pt x="14733" y="10570"/>
                  <a:pt x="14911" y="10750"/>
                </a:cubicBezTo>
                <a:cubicBezTo>
                  <a:pt x="15048" y="10892"/>
                  <a:pt x="15483" y="11241"/>
                  <a:pt x="15497" y="11435"/>
                </a:cubicBezTo>
                <a:cubicBezTo>
                  <a:pt x="15504" y="11627"/>
                  <a:pt x="15262" y="11677"/>
                  <a:pt x="15141" y="11677"/>
                </a:cubicBezTo>
                <a:cubicBezTo>
                  <a:pt x="15134" y="11677"/>
                  <a:pt x="15127" y="11678"/>
                  <a:pt x="15120" y="11678"/>
                </a:cubicBezTo>
                <a:cubicBezTo>
                  <a:pt x="15031" y="11678"/>
                  <a:pt x="14927" y="11639"/>
                  <a:pt x="14848" y="11620"/>
                </a:cubicBezTo>
                <a:cubicBezTo>
                  <a:pt x="14584" y="11555"/>
                  <a:pt x="14326" y="11456"/>
                  <a:pt x="14083" y="11341"/>
                </a:cubicBezTo>
                <a:cubicBezTo>
                  <a:pt x="13619" y="11113"/>
                  <a:pt x="13197" y="10820"/>
                  <a:pt x="12791" y="10513"/>
                </a:cubicBezTo>
                <a:cubicBezTo>
                  <a:pt x="11891" y="9841"/>
                  <a:pt x="11005" y="9128"/>
                  <a:pt x="10121" y="8427"/>
                </a:cubicBezTo>
                <a:cubicBezTo>
                  <a:pt x="10170" y="8328"/>
                  <a:pt x="10206" y="8222"/>
                  <a:pt x="10241" y="8107"/>
                </a:cubicBezTo>
                <a:close/>
                <a:moveTo>
                  <a:pt x="6628" y="8849"/>
                </a:moveTo>
                <a:cubicBezTo>
                  <a:pt x="6671" y="8907"/>
                  <a:pt x="6713" y="8964"/>
                  <a:pt x="6763" y="9020"/>
                </a:cubicBezTo>
                <a:cubicBezTo>
                  <a:pt x="5956" y="9735"/>
                  <a:pt x="5193" y="10484"/>
                  <a:pt x="4413" y="11221"/>
                </a:cubicBezTo>
                <a:cubicBezTo>
                  <a:pt x="3978" y="11634"/>
                  <a:pt x="3556" y="12056"/>
                  <a:pt x="3085" y="12421"/>
                </a:cubicBezTo>
                <a:cubicBezTo>
                  <a:pt x="2886" y="12577"/>
                  <a:pt x="2679" y="12721"/>
                  <a:pt x="2458" y="12849"/>
                </a:cubicBezTo>
                <a:cubicBezTo>
                  <a:pt x="2352" y="12911"/>
                  <a:pt x="1961" y="13146"/>
                  <a:pt x="1743" y="13146"/>
                </a:cubicBezTo>
                <a:cubicBezTo>
                  <a:pt x="1638" y="13146"/>
                  <a:pt x="1573" y="13091"/>
                  <a:pt x="1601" y="12935"/>
                </a:cubicBezTo>
                <a:cubicBezTo>
                  <a:pt x="1680" y="12527"/>
                  <a:pt x="2329" y="12020"/>
                  <a:pt x="2629" y="11769"/>
                </a:cubicBezTo>
                <a:cubicBezTo>
                  <a:pt x="3035" y="11427"/>
                  <a:pt x="3471" y="11113"/>
                  <a:pt x="3899" y="10799"/>
                </a:cubicBezTo>
                <a:cubicBezTo>
                  <a:pt x="4799" y="10141"/>
                  <a:pt x="5714" y="9492"/>
                  <a:pt x="6628" y="8849"/>
                </a:cubicBezTo>
                <a:close/>
                <a:moveTo>
                  <a:pt x="9555" y="9214"/>
                </a:moveTo>
                <a:cubicBezTo>
                  <a:pt x="10283" y="9978"/>
                  <a:pt x="11048" y="10714"/>
                  <a:pt x="11799" y="11449"/>
                </a:cubicBezTo>
                <a:cubicBezTo>
                  <a:pt x="12227" y="11870"/>
                  <a:pt x="12662" y="12283"/>
                  <a:pt x="13048" y="12741"/>
                </a:cubicBezTo>
                <a:cubicBezTo>
                  <a:pt x="13206" y="12935"/>
                  <a:pt x="13362" y="13134"/>
                  <a:pt x="13490" y="13348"/>
                </a:cubicBezTo>
                <a:cubicBezTo>
                  <a:pt x="13614" y="13535"/>
                  <a:pt x="14046" y="14207"/>
                  <a:pt x="13655" y="14207"/>
                </a:cubicBezTo>
                <a:cubicBezTo>
                  <a:pt x="13642" y="14207"/>
                  <a:pt x="13627" y="14206"/>
                  <a:pt x="13612" y="14205"/>
                </a:cubicBezTo>
                <a:cubicBezTo>
                  <a:pt x="13391" y="14184"/>
                  <a:pt x="13104" y="13884"/>
                  <a:pt x="12940" y="13749"/>
                </a:cubicBezTo>
                <a:cubicBezTo>
                  <a:pt x="12777" y="13598"/>
                  <a:pt x="12613" y="13440"/>
                  <a:pt x="12462" y="13278"/>
                </a:cubicBezTo>
                <a:cubicBezTo>
                  <a:pt x="12083" y="12870"/>
                  <a:pt x="11749" y="12421"/>
                  <a:pt x="11406" y="11984"/>
                </a:cubicBezTo>
                <a:cubicBezTo>
                  <a:pt x="10727" y="11120"/>
                  <a:pt x="10055" y="10249"/>
                  <a:pt x="9399" y="9370"/>
                </a:cubicBezTo>
                <a:lnTo>
                  <a:pt x="9492" y="9277"/>
                </a:lnTo>
                <a:cubicBezTo>
                  <a:pt x="9521" y="9257"/>
                  <a:pt x="9534" y="9234"/>
                  <a:pt x="9555" y="9214"/>
                </a:cubicBezTo>
                <a:close/>
                <a:moveTo>
                  <a:pt x="6921" y="9185"/>
                </a:moveTo>
                <a:cubicBezTo>
                  <a:pt x="6993" y="9264"/>
                  <a:pt x="7078" y="9336"/>
                  <a:pt x="7164" y="9392"/>
                </a:cubicBezTo>
                <a:cubicBezTo>
                  <a:pt x="7149" y="10292"/>
                  <a:pt x="6813" y="11149"/>
                  <a:pt x="6542" y="11992"/>
                </a:cubicBezTo>
                <a:cubicBezTo>
                  <a:pt x="6400" y="12463"/>
                  <a:pt x="6292" y="12935"/>
                  <a:pt x="6213" y="13420"/>
                </a:cubicBezTo>
                <a:cubicBezTo>
                  <a:pt x="6150" y="13877"/>
                  <a:pt x="6114" y="14448"/>
                  <a:pt x="5922" y="14870"/>
                </a:cubicBezTo>
                <a:cubicBezTo>
                  <a:pt x="5899" y="14991"/>
                  <a:pt x="5827" y="15084"/>
                  <a:pt x="5721" y="15147"/>
                </a:cubicBezTo>
                <a:cubicBezTo>
                  <a:pt x="5670" y="15251"/>
                  <a:pt x="5613" y="15302"/>
                  <a:pt x="5549" y="15302"/>
                </a:cubicBezTo>
                <a:cubicBezTo>
                  <a:pt x="5489" y="15302"/>
                  <a:pt x="5422" y="15256"/>
                  <a:pt x="5349" y="15163"/>
                </a:cubicBezTo>
                <a:cubicBezTo>
                  <a:pt x="5121" y="15012"/>
                  <a:pt x="5099" y="14976"/>
                  <a:pt x="5092" y="14719"/>
                </a:cubicBezTo>
                <a:cubicBezTo>
                  <a:pt x="5085" y="14484"/>
                  <a:pt x="5142" y="14241"/>
                  <a:pt x="5185" y="14013"/>
                </a:cubicBezTo>
                <a:cubicBezTo>
                  <a:pt x="5299" y="13483"/>
                  <a:pt x="5442" y="12962"/>
                  <a:pt x="5606" y="12455"/>
                </a:cubicBezTo>
                <a:cubicBezTo>
                  <a:pt x="5964" y="11334"/>
                  <a:pt x="6427" y="10256"/>
                  <a:pt x="6921" y="9185"/>
                </a:cubicBezTo>
                <a:close/>
                <a:moveTo>
                  <a:pt x="8878" y="9721"/>
                </a:moveTo>
                <a:cubicBezTo>
                  <a:pt x="8885" y="9721"/>
                  <a:pt x="8885" y="9728"/>
                  <a:pt x="8885" y="9728"/>
                </a:cubicBezTo>
                <a:cubicBezTo>
                  <a:pt x="9478" y="10691"/>
                  <a:pt x="10020" y="11706"/>
                  <a:pt x="10506" y="12727"/>
                </a:cubicBezTo>
                <a:cubicBezTo>
                  <a:pt x="10755" y="13248"/>
                  <a:pt x="10978" y="13769"/>
                  <a:pt x="11206" y="14297"/>
                </a:cubicBezTo>
                <a:cubicBezTo>
                  <a:pt x="11277" y="14461"/>
                  <a:pt x="11884" y="15758"/>
                  <a:pt x="11448" y="15758"/>
                </a:cubicBezTo>
                <a:cubicBezTo>
                  <a:pt x="11406" y="15758"/>
                  <a:pt x="11354" y="15746"/>
                  <a:pt x="11291" y="15720"/>
                </a:cubicBezTo>
                <a:cubicBezTo>
                  <a:pt x="11163" y="15662"/>
                  <a:pt x="10962" y="15391"/>
                  <a:pt x="10849" y="15283"/>
                </a:cubicBezTo>
                <a:cubicBezTo>
                  <a:pt x="10619" y="15069"/>
                  <a:pt x="10455" y="14827"/>
                  <a:pt x="10299" y="14563"/>
                </a:cubicBezTo>
                <a:cubicBezTo>
                  <a:pt x="10006" y="14049"/>
                  <a:pt x="9735" y="13519"/>
                  <a:pt x="9492" y="12978"/>
                </a:cubicBezTo>
                <a:cubicBezTo>
                  <a:pt x="9034" y="11963"/>
                  <a:pt x="8684" y="10899"/>
                  <a:pt x="8407" y="9821"/>
                </a:cubicBezTo>
                <a:lnTo>
                  <a:pt x="8407" y="9821"/>
                </a:lnTo>
                <a:cubicBezTo>
                  <a:pt x="8418" y="9821"/>
                  <a:pt x="8430" y="9821"/>
                  <a:pt x="8441" y="9821"/>
                </a:cubicBezTo>
                <a:cubicBezTo>
                  <a:pt x="8593" y="9821"/>
                  <a:pt x="8744" y="9780"/>
                  <a:pt x="8878" y="9721"/>
                </a:cubicBezTo>
                <a:close/>
                <a:moveTo>
                  <a:pt x="7442" y="9570"/>
                </a:moveTo>
                <a:cubicBezTo>
                  <a:pt x="7613" y="9656"/>
                  <a:pt x="7791" y="9721"/>
                  <a:pt x="7978" y="9756"/>
                </a:cubicBezTo>
                <a:cubicBezTo>
                  <a:pt x="8071" y="10777"/>
                  <a:pt x="8242" y="11785"/>
                  <a:pt x="8306" y="12813"/>
                </a:cubicBezTo>
                <a:cubicBezTo>
                  <a:pt x="8342" y="13320"/>
                  <a:pt x="8364" y="13819"/>
                  <a:pt x="8371" y="14326"/>
                </a:cubicBezTo>
                <a:cubicBezTo>
                  <a:pt x="8377" y="14594"/>
                  <a:pt x="8496" y="15867"/>
                  <a:pt x="8085" y="15867"/>
                </a:cubicBezTo>
                <a:cubicBezTo>
                  <a:pt x="8056" y="15867"/>
                  <a:pt x="8026" y="15861"/>
                  <a:pt x="7992" y="15848"/>
                </a:cubicBezTo>
                <a:cubicBezTo>
                  <a:pt x="7721" y="15740"/>
                  <a:pt x="7606" y="15111"/>
                  <a:pt x="7570" y="14870"/>
                </a:cubicBezTo>
                <a:cubicBezTo>
                  <a:pt x="7534" y="14633"/>
                  <a:pt x="7521" y="14398"/>
                  <a:pt x="7498" y="14162"/>
                </a:cubicBezTo>
                <a:cubicBezTo>
                  <a:pt x="7464" y="13684"/>
                  <a:pt x="7435" y="13212"/>
                  <a:pt x="7413" y="12734"/>
                </a:cubicBezTo>
                <a:cubicBezTo>
                  <a:pt x="7378" y="11692"/>
                  <a:pt x="7336" y="10606"/>
                  <a:pt x="7442" y="9570"/>
                </a:cubicBezTo>
                <a:close/>
                <a:moveTo>
                  <a:pt x="9418" y="0"/>
                </a:moveTo>
                <a:cubicBezTo>
                  <a:pt x="9388" y="0"/>
                  <a:pt x="9357" y="17"/>
                  <a:pt x="9341" y="45"/>
                </a:cubicBezTo>
                <a:cubicBezTo>
                  <a:pt x="8835" y="938"/>
                  <a:pt x="8513" y="1937"/>
                  <a:pt x="8355" y="2951"/>
                </a:cubicBezTo>
                <a:cubicBezTo>
                  <a:pt x="8285" y="3407"/>
                  <a:pt x="8249" y="3872"/>
                  <a:pt x="8256" y="4336"/>
                </a:cubicBezTo>
                <a:cubicBezTo>
                  <a:pt x="8256" y="4622"/>
                  <a:pt x="8278" y="4907"/>
                  <a:pt x="8263" y="5193"/>
                </a:cubicBezTo>
                <a:cubicBezTo>
                  <a:pt x="8263" y="5279"/>
                  <a:pt x="8249" y="5322"/>
                  <a:pt x="8249" y="5365"/>
                </a:cubicBezTo>
                <a:lnTo>
                  <a:pt x="8235" y="5365"/>
                </a:lnTo>
                <a:lnTo>
                  <a:pt x="8235" y="5329"/>
                </a:lnTo>
                <a:cubicBezTo>
                  <a:pt x="7999" y="4357"/>
                  <a:pt x="7593" y="3387"/>
                  <a:pt x="7164" y="2487"/>
                </a:cubicBezTo>
                <a:cubicBezTo>
                  <a:pt x="6955" y="2054"/>
                  <a:pt x="6584" y="985"/>
                  <a:pt x="5983" y="985"/>
                </a:cubicBezTo>
                <a:cubicBezTo>
                  <a:pt x="5967" y="985"/>
                  <a:pt x="5951" y="986"/>
                  <a:pt x="5935" y="987"/>
                </a:cubicBezTo>
                <a:cubicBezTo>
                  <a:pt x="5899" y="994"/>
                  <a:pt x="5863" y="1015"/>
                  <a:pt x="5856" y="1051"/>
                </a:cubicBezTo>
                <a:cubicBezTo>
                  <a:pt x="5735" y="1765"/>
                  <a:pt x="6021" y="2530"/>
                  <a:pt x="6264" y="3186"/>
                </a:cubicBezTo>
                <a:cubicBezTo>
                  <a:pt x="6571" y="4007"/>
                  <a:pt x="6950" y="4821"/>
                  <a:pt x="7378" y="5586"/>
                </a:cubicBezTo>
                <a:cubicBezTo>
                  <a:pt x="7320" y="5615"/>
                  <a:pt x="7264" y="5651"/>
                  <a:pt x="7214" y="5678"/>
                </a:cubicBezTo>
                <a:cubicBezTo>
                  <a:pt x="6449" y="4521"/>
                  <a:pt x="5656" y="3371"/>
                  <a:pt x="4857" y="2237"/>
                </a:cubicBezTo>
                <a:cubicBezTo>
                  <a:pt x="4528" y="1772"/>
                  <a:pt x="4179" y="1315"/>
                  <a:pt x="3743" y="938"/>
                </a:cubicBezTo>
                <a:cubicBezTo>
                  <a:pt x="3604" y="816"/>
                  <a:pt x="3262" y="478"/>
                  <a:pt x="3000" y="478"/>
                </a:cubicBezTo>
                <a:cubicBezTo>
                  <a:pt x="2951" y="478"/>
                  <a:pt x="2905" y="489"/>
                  <a:pt x="2864" y="516"/>
                </a:cubicBezTo>
                <a:cubicBezTo>
                  <a:pt x="2043" y="1066"/>
                  <a:pt x="5056" y="4264"/>
                  <a:pt x="6335" y="5579"/>
                </a:cubicBezTo>
                <a:cubicBezTo>
                  <a:pt x="5699" y="5150"/>
                  <a:pt x="4979" y="4778"/>
                  <a:pt x="4285" y="4544"/>
                </a:cubicBezTo>
                <a:cubicBezTo>
                  <a:pt x="3865" y="4400"/>
                  <a:pt x="3421" y="4300"/>
                  <a:pt x="2972" y="4264"/>
                </a:cubicBezTo>
                <a:cubicBezTo>
                  <a:pt x="2819" y="4249"/>
                  <a:pt x="2582" y="4204"/>
                  <a:pt x="2365" y="4204"/>
                </a:cubicBezTo>
                <a:cubicBezTo>
                  <a:pt x="2195" y="4204"/>
                  <a:pt x="2038" y="4231"/>
                  <a:pt x="1944" y="4322"/>
                </a:cubicBezTo>
                <a:cubicBezTo>
                  <a:pt x="1928" y="4336"/>
                  <a:pt x="1921" y="4372"/>
                  <a:pt x="1928" y="4393"/>
                </a:cubicBezTo>
                <a:cubicBezTo>
                  <a:pt x="2165" y="5035"/>
                  <a:pt x="3085" y="5464"/>
                  <a:pt x="3678" y="5694"/>
                </a:cubicBezTo>
                <a:cubicBezTo>
                  <a:pt x="4578" y="6043"/>
                  <a:pt x="5543" y="6172"/>
                  <a:pt x="6443" y="6521"/>
                </a:cubicBezTo>
                <a:lnTo>
                  <a:pt x="6449" y="6521"/>
                </a:lnTo>
                <a:cubicBezTo>
                  <a:pt x="6436" y="6542"/>
                  <a:pt x="6427" y="6557"/>
                  <a:pt x="6420" y="6578"/>
                </a:cubicBezTo>
                <a:cubicBezTo>
                  <a:pt x="5772" y="6429"/>
                  <a:pt x="5043" y="6353"/>
                  <a:pt x="4325" y="6353"/>
                </a:cubicBezTo>
                <a:cubicBezTo>
                  <a:pt x="3768" y="6353"/>
                  <a:pt x="3217" y="6399"/>
                  <a:pt x="2715" y="6492"/>
                </a:cubicBezTo>
                <a:cubicBezTo>
                  <a:pt x="2014" y="6628"/>
                  <a:pt x="1457" y="7006"/>
                  <a:pt x="801" y="7264"/>
                </a:cubicBezTo>
                <a:cubicBezTo>
                  <a:pt x="543" y="7365"/>
                  <a:pt x="187" y="7507"/>
                  <a:pt x="79" y="7800"/>
                </a:cubicBezTo>
                <a:cubicBezTo>
                  <a:pt x="0" y="8021"/>
                  <a:pt x="122" y="8213"/>
                  <a:pt x="336" y="8285"/>
                </a:cubicBezTo>
                <a:cubicBezTo>
                  <a:pt x="398" y="8305"/>
                  <a:pt x="465" y="8313"/>
                  <a:pt x="533" y="8313"/>
                </a:cubicBezTo>
                <a:cubicBezTo>
                  <a:pt x="732" y="8313"/>
                  <a:pt x="948" y="8249"/>
                  <a:pt x="1130" y="8249"/>
                </a:cubicBezTo>
                <a:cubicBezTo>
                  <a:pt x="1493" y="8242"/>
                  <a:pt x="1851" y="8249"/>
                  <a:pt x="2208" y="8199"/>
                </a:cubicBezTo>
                <a:cubicBezTo>
                  <a:pt x="3460" y="8020"/>
                  <a:pt x="4651" y="7535"/>
                  <a:pt x="5919" y="7535"/>
                </a:cubicBezTo>
                <a:cubicBezTo>
                  <a:pt x="6010" y="7535"/>
                  <a:pt x="6101" y="7538"/>
                  <a:pt x="6192" y="7543"/>
                </a:cubicBezTo>
                <a:lnTo>
                  <a:pt x="6192" y="7635"/>
                </a:lnTo>
                <a:cubicBezTo>
                  <a:pt x="4986" y="7827"/>
                  <a:pt x="3822" y="8120"/>
                  <a:pt x="2693" y="8614"/>
                </a:cubicBezTo>
                <a:cubicBezTo>
                  <a:pt x="2172" y="8842"/>
                  <a:pt x="1637" y="9092"/>
                  <a:pt x="1172" y="9421"/>
                </a:cubicBezTo>
                <a:cubicBezTo>
                  <a:pt x="915" y="9606"/>
                  <a:pt x="358" y="9999"/>
                  <a:pt x="401" y="10378"/>
                </a:cubicBezTo>
                <a:cubicBezTo>
                  <a:pt x="434" y="10616"/>
                  <a:pt x="663" y="10680"/>
                  <a:pt x="870" y="10680"/>
                </a:cubicBezTo>
                <a:cubicBezTo>
                  <a:pt x="893" y="10680"/>
                  <a:pt x="914" y="10679"/>
                  <a:pt x="936" y="10678"/>
                </a:cubicBezTo>
                <a:cubicBezTo>
                  <a:pt x="1486" y="10635"/>
                  <a:pt x="2086" y="10342"/>
                  <a:pt x="2614" y="10163"/>
                </a:cubicBezTo>
                <a:cubicBezTo>
                  <a:pt x="3922" y="9713"/>
                  <a:pt x="5236" y="9221"/>
                  <a:pt x="6492" y="8635"/>
                </a:cubicBezTo>
                <a:cubicBezTo>
                  <a:pt x="6499" y="8657"/>
                  <a:pt x="6513" y="8677"/>
                  <a:pt x="6521" y="8693"/>
                </a:cubicBezTo>
                <a:cubicBezTo>
                  <a:pt x="5356" y="9514"/>
                  <a:pt x="4192" y="10342"/>
                  <a:pt x="3051" y="11205"/>
                </a:cubicBezTo>
                <a:cubicBezTo>
                  <a:pt x="2600" y="11548"/>
                  <a:pt x="2151" y="11913"/>
                  <a:pt x="1793" y="12355"/>
                </a:cubicBezTo>
                <a:cubicBezTo>
                  <a:pt x="1637" y="12549"/>
                  <a:pt x="1215" y="12991"/>
                  <a:pt x="1394" y="13255"/>
                </a:cubicBezTo>
                <a:cubicBezTo>
                  <a:pt x="1455" y="13345"/>
                  <a:pt x="1549" y="13386"/>
                  <a:pt x="1669" y="13386"/>
                </a:cubicBezTo>
                <a:cubicBezTo>
                  <a:pt x="2709" y="13386"/>
                  <a:pt x="5704" y="10288"/>
                  <a:pt x="6614" y="9327"/>
                </a:cubicBezTo>
                <a:lnTo>
                  <a:pt x="6614" y="9327"/>
                </a:lnTo>
                <a:cubicBezTo>
                  <a:pt x="6060" y="10599"/>
                  <a:pt x="3972" y="15506"/>
                  <a:pt x="5477" y="15506"/>
                </a:cubicBezTo>
                <a:cubicBezTo>
                  <a:pt x="5485" y="15506"/>
                  <a:pt x="5492" y="15506"/>
                  <a:pt x="5500" y="15506"/>
                </a:cubicBezTo>
                <a:cubicBezTo>
                  <a:pt x="5879" y="15497"/>
                  <a:pt x="6064" y="15098"/>
                  <a:pt x="6150" y="14784"/>
                </a:cubicBezTo>
                <a:cubicBezTo>
                  <a:pt x="6335" y="14155"/>
                  <a:pt x="6357" y="13483"/>
                  <a:pt x="6492" y="12841"/>
                </a:cubicBezTo>
                <a:cubicBezTo>
                  <a:pt x="6707" y="11792"/>
                  <a:pt x="7178" y="10813"/>
                  <a:pt x="7234" y="9749"/>
                </a:cubicBezTo>
                <a:lnTo>
                  <a:pt x="7234" y="9749"/>
                </a:lnTo>
                <a:cubicBezTo>
                  <a:pt x="7257" y="10984"/>
                  <a:pt x="7185" y="12213"/>
                  <a:pt x="7264" y="13449"/>
                </a:cubicBezTo>
                <a:cubicBezTo>
                  <a:pt x="7300" y="14040"/>
                  <a:pt x="7300" y="14662"/>
                  <a:pt x="7456" y="15233"/>
                </a:cubicBezTo>
                <a:cubicBezTo>
                  <a:pt x="7526" y="15484"/>
                  <a:pt x="7779" y="16150"/>
                  <a:pt x="8137" y="16150"/>
                </a:cubicBezTo>
                <a:cubicBezTo>
                  <a:pt x="8146" y="16150"/>
                  <a:pt x="8154" y="16149"/>
                  <a:pt x="8163" y="16148"/>
                </a:cubicBezTo>
                <a:cubicBezTo>
                  <a:pt x="8842" y="16076"/>
                  <a:pt x="8549" y="14112"/>
                  <a:pt x="8535" y="13756"/>
                </a:cubicBezTo>
                <a:cubicBezTo>
                  <a:pt x="8484" y="12441"/>
                  <a:pt x="8420" y="11049"/>
                  <a:pt x="8091" y="9771"/>
                </a:cubicBezTo>
                <a:lnTo>
                  <a:pt x="8091" y="9771"/>
                </a:lnTo>
                <a:cubicBezTo>
                  <a:pt x="8114" y="9778"/>
                  <a:pt x="8127" y="9778"/>
                  <a:pt x="8141" y="9778"/>
                </a:cubicBezTo>
                <a:cubicBezTo>
                  <a:pt x="8177" y="9785"/>
                  <a:pt x="8206" y="9792"/>
                  <a:pt x="8235" y="9798"/>
                </a:cubicBezTo>
                <a:cubicBezTo>
                  <a:pt x="8549" y="11163"/>
                  <a:pt x="9034" y="12484"/>
                  <a:pt x="9663" y="13740"/>
                </a:cubicBezTo>
                <a:cubicBezTo>
                  <a:pt x="9941" y="14290"/>
                  <a:pt x="10220" y="14926"/>
                  <a:pt x="10678" y="15355"/>
                </a:cubicBezTo>
                <a:cubicBezTo>
                  <a:pt x="10841" y="15512"/>
                  <a:pt x="11171" y="15981"/>
                  <a:pt x="11477" y="15981"/>
                </a:cubicBezTo>
                <a:cubicBezTo>
                  <a:pt x="11530" y="15981"/>
                  <a:pt x="11583" y="15967"/>
                  <a:pt x="11634" y="15934"/>
                </a:cubicBezTo>
                <a:cubicBezTo>
                  <a:pt x="11855" y="15790"/>
                  <a:pt x="11805" y="15427"/>
                  <a:pt x="11756" y="15206"/>
                </a:cubicBezTo>
                <a:cubicBezTo>
                  <a:pt x="11612" y="14584"/>
                  <a:pt x="11235" y="13948"/>
                  <a:pt x="10969" y="13370"/>
                </a:cubicBezTo>
                <a:cubicBezTo>
                  <a:pt x="10385" y="12085"/>
                  <a:pt x="9706" y="10878"/>
                  <a:pt x="8941" y="9692"/>
                </a:cubicBezTo>
                <a:cubicBezTo>
                  <a:pt x="9049" y="9636"/>
                  <a:pt x="9156" y="9564"/>
                  <a:pt x="9248" y="9485"/>
                </a:cubicBezTo>
                <a:cubicBezTo>
                  <a:pt x="10098" y="10606"/>
                  <a:pt x="10948" y="11720"/>
                  <a:pt x="11835" y="12813"/>
                </a:cubicBezTo>
                <a:cubicBezTo>
                  <a:pt x="12191" y="13255"/>
                  <a:pt x="12570" y="13691"/>
                  <a:pt x="13019" y="14033"/>
                </a:cubicBezTo>
                <a:cubicBezTo>
                  <a:pt x="13183" y="14157"/>
                  <a:pt x="13513" y="14455"/>
                  <a:pt x="13773" y="14455"/>
                </a:cubicBezTo>
                <a:cubicBezTo>
                  <a:pt x="13831" y="14455"/>
                  <a:pt x="13886" y="14440"/>
                  <a:pt x="13934" y="14405"/>
                </a:cubicBezTo>
                <a:cubicBezTo>
                  <a:pt x="14854" y="13740"/>
                  <a:pt x="10319" y="9749"/>
                  <a:pt x="9634" y="9135"/>
                </a:cubicBezTo>
                <a:cubicBezTo>
                  <a:pt x="9792" y="8971"/>
                  <a:pt x="9927" y="8785"/>
                  <a:pt x="10035" y="8592"/>
                </a:cubicBezTo>
                <a:cubicBezTo>
                  <a:pt x="11098" y="9428"/>
                  <a:pt x="12134" y="10328"/>
                  <a:pt x="13269" y="11070"/>
                </a:cubicBezTo>
                <a:cubicBezTo>
                  <a:pt x="13720" y="11370"/>
                  <a:pt x="14205" y="11627"/>
                  <a:pt x="14733" y="11769"/>
                </a:cubicBezTo>
                <a:cubicBezTo>
                  <a:pt x="14863" y="11801"/>
                  <a:pt x="15130" y="11882"/>
                  <a:pt x="15356" y="11882"/>
                </a:cubicBezTo>
                <a:cubicBezTo>
                  <a:pt x="15500" y="11882"/>
                  <a:pt x="15627" y="11849"/>
                  <a:pt x="15691" y="11749"/>
                </a:cubicBezTo>
                <a:cubicBezTo>
                  <a:pt x="15854" y="11492"/>
                  <a:pt x="15434" y="11099"/>
                  <a:pt x="15297" y="10942"/>
                </a:cubicBezTo>
                <a:cubicBezTo>
                  <a:pt x="14854" y="10434"/>
                  <a:pt x="14340" y="10006"/>
                  <a:pt x="13783" y="9627"/>
                </a:cubicBezTo>
                <a:cubicBezTo>
                  <a:pt x="12712" y="8914"/>
                  <a:pt x="11492" y="8414"/>
                  <a:pt x="10283" y="7965"/>
                </a:cubicBezTo>
                <a:cubicBezTo>
                  <a:pt x="10319" y="7836"/>
                  <a:pt x="10335" y="7699"/>
                  <a:pt x="10342" y="7563"/>
                </a:cubicBezTo>
                <a:lnTo>
                  <a:pt x="10349" y="7563"/>
                </a:lnTo>
                <a:cubicBezTo>
                  <a:pt x="11905" y="7821"/>
                  <a:pt x="13463" y="8222"/>
                  <a:pt x="15033" y="8350"/>
                </a:cubicBezTo>
                <a:cubicBezTo>
                  <a:pt x="15411" y="8384"/>
                  <a:pt x="15797" y="8342"/>
                  <a:pt x="16169" y="8436"/>
                </a:cubicBezTo>
                <a:cubicBezTo>
                  <a:pt x="16385" y="8488"/>
                  <a:pt x="16596" y="8588"/>
                  <a:pt x="16823" y="8588"/>
                </a:cubicBezTo>
                <a:cubicBezTo>
                  <a:pt x="16873" y="8588"/>
                  <a:pt x="16924" y="8583"/>
                  <a:pt x="16976" y="8571"/>
                </a:cubicBezTo>
                <a:cubicBezTo>
                  <a:pt x="17240" y="8506"/>
                  <a:pt x="17475" y="8278"/>
                  <a:pt x="17411" y="7985"/>
                </a:cubicBezTo>
                <a:cubicBezTo>
                  <a:pt x="17333" y="7635"/>
                  <a:pt x="16890" y="7500"/>
                  <a:pt x="16597" y="7407"/>
                </a:cubicBezTo>
                <a:cubicBezTo>
                  <a:pt x="15982" y="7200"/>
                  <a:pt x="15382" y="6993"/>
                  <a:pt x="14740" y="6893"/>
                </a:cubicBezTo>
                <a:cubicBezTo>
                  <a:pt x="14134" y="6795"/>
                  <a:pt x="13517" y="6754"/>
                  <a:pt x="12897" y="6754"/>
                </a:cubicBezTo>
                <a:cubicBezTo>
                  <a:pt x="12026" y="6754"/>
                  <a:pt x="11150" y="6836"/>
                  <a:pt x="10299" y="6957"/>
                </a:cubicBezTo>
                <a:cubicBezTo>
                  <a:pt x="10292" y="6943"/>
                  <a:pt x="10292" y="6936"/>
                  <a:pt x="10292" y="6928"/>
                </a:cubicBezTo>
                <a:cubicBezTo>
                  <a:pt x="11413" y="6578"/>
                  <a:pt x="12527" y="6179"/>
                  <a:pt x="13648" y="5807"/>
                </a:cubicBezTo>
                <a:cubicBezTo>
                  <a:pt x="13919" y="5714"/>
                  <a:pt x="15375" y="5229"/>
                  <a:pt x="14890" y="4715"/>
                </a:cubicBezTo>
                <a:cubicBezTo>
                  <a:pt x="14813" y="4635"/>
                  <a:pt x="14654" y="4611"/>
                  <a:pt x="14486" y="4611"/>
                </a:cubicBezTo>
                <a:cubicBezTo>
                  <a:pt x="14295" y="4611"/>
                  <a:pt x="14093" y="4642"/>
                  <a:pt x="13991" y="4657"/>
                </a:cubicBezTo>
                <a:cubicBezTo>
                  <a:pt x="13562" y="4722"/>
                  <a:pt x="13147" y="4880"/>
                  <a:pt x="12741" y="5029"/>
                </a:cubicBezTo>
                <a:cubicBezTo>
                  <a:pt x="11799" y="5394"/>
                  <a:pt x="10834" y="5736"/>
                  <a:pt x="9920" y="6185"/>
                </a:cubicBezTo>
                <a:cubicBezTo>
                  <a:pt x="9913" y="6172"/>
                  <a:pt x="9906" y="6165"/>
                  <a:pt x="9898" y="6156"/>
                </a:cubicBezTo>
                <a:cubicBezTo>
                  <a:pt x="11149" y="5394"/>
                  <a:pt x="12419" y="4643"/>
                  <a:pt x="13626" y="3822"/>
                </a:cubicBezTo>
                <a:cubicBezTo>
                  <a:pt x="14162" y="3457"/>
                  <a:pt x="14676" y="3037"/>
                  <a:pt x="15125" y="2573"/>
                </a:cubicBezTo>
                <a:cubicBezTo>
                  <a:pt x="15276" y="2415"/>
                  <a:pt x="15639" y="2108"/>
                  <a:pt x="15497" y="1851"/>
                </a:cubicBezTo>
                <a:cubicBezTo>
                  <a:pt x="15438" y="1747"/>
                  <a:pt x="15346" y="1708"/>
                  <a:pt x="15240" y="1708"/>
                </a:cubicBezTo>
                <a:cubicBezTo>
                  <a:pt x="14975" y="1708"/>
                  <a:pt x="14622" y="1951"/>
                  <a:pt x="14469" y="2022"/>
                </a:cubicBezTo>
                <a:cubicBezTo>
                  <a:pt x="13848" y="2300"/>
                  <a:pt x="13283" y="2629"/>
                  <a:pt x="12748" y="3058"/>
                </a:cubicBezTo>
                <a:cubicBezTo>
                  <a:pt x="11848" y="3772"/>
                  <a:pt x="10962" y="4514"/>
                  <a:pt x="10098" y="5279"/>
                </a:cubicBezTo>
                <a:cubicBezTo>
                  <a:pt x="11027" y="3971"/>
                  <a:pt x="12863" y="1251"/>
                  <a:pt x="12241" y="980"/>
                </a:cubicBezTo>
                <a:cubicBezTo>
                  <a:pt x="12211" y="967"/>
                  <a:pt x="12180" y="961"/>
                  <a:pt x="12150" y="961"/>
                </a:cubicBezTo>
                <a:cubicBezTo>
                  <a:pt x="11950" y="961"/>
                  <a:pt x="11751" y="1218"/>
                  <a:pt x="11634" y="1330"/>
                </a:cubicBezTo>
                <a:cubicBezTo>
                  <a:pt x="11235" y="1736"/>
                  <a:pt x="10856" y="2151"/>
                  <a:pt x="10527" y="2622"/>
                </a:cubicBezTo>
                <a:cubicBezTo>
                  <a:pt x="9920" y="3500"/>
                  <a:pt x="9413" y="4537"/>
                  <a:pt x="9228" y="5599"/>
                </a:cubicBezTo>
                <a:cubicBezTo>
                  <a:pt x="9192" y="5579"/>
                  <a:pt x="9163" y="5565"/>
                  <a:pt x="9127" y="5550"/>
                </a:cubicBezTo>
                <a:cubicBezTo>
                  <a:pt x="9505" y="4643"/>
                  <a:pt x="9692" y="3658"/>
                  <a:pt x="9778" y="2679"/>
                </a:cubicBezTo>
                <a:cubicBezTo>
                  <a:pt x="9841" y="1822"/>
                  <a:pt x="9941" y="800"/>
                  <a:pt x="9478" y="38"/>
                </a:cubicBezTo>
                <a:cubicBezTo>
                  <a:pt x="9465" y="12"/>
                  <a:pt x="9442" y="0"/>
                  <a:pt x="94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4" name="Google Shape;94;p7"/>
          <p:cNvGrpSpPr/>
          <p:nvPr/>
        </p:nvGrpSpPr>
        <p:grpSpPr>
          <a:xfrm rot="2700000">
            <a:off x="7892630" y="-600510"/>
            <a:ext cx="2094786" cy="1797013"/>
            <a:chOff x="3242763" y="3032968"/>
            <a:chExt cx="449637" cy="385709"/>
          </a:xfrm>
        </p:grpSpPr>
        <p:sp>
          <p:nvSpPr>
            <p:cNvPr id="95" name="Google Shape;95;p7"/>
            <p:cNvSpPr/>
            <p:nvPr/>
          </p:nvSpPr>
          <p:spPr>
            <a:xfrm>
              <a:off x="3316938" y="3124158"/>
              <a:ext cx="375461" cy="211177"/>
            </a:xfrm>
            <a:custGeom>
              <a:avLst/>
              <a:gdLst/>
              <a:ahLst/>
              <a:cxnLst/>
              <a:rect l="l" t="t" r="r" b="b"/>
              <a:pathLst>
                <a:path w="19088" h="10736" extrusionOk="0">
                  <a:moveTo>
                    <a:pt x="18555" y="1"/>
                  </a:moveTo>
                  <a:cubicBezTo>
                    <a:pt x="17430" y="1"/>
                    <a:pt x="14656" y="108"/>
                    <a:pt x="11526" y="1039"/>
                  </a:cubicBezTo>
                  <a:cubicBezTo>
                    <a:pt x="7776" y="2153"/>
                    <a:pt x="2727" y="4715"/>
                    <a:pt x="0" y="10578"/>
                  </a:cubicBezTo>
                  <a:lnTo>
                    <a:pt x="334" y="10736"/>
                  </a:lnTo>
                  <a:cubicBezTo>
                    <a:pt x="2999" y="5001"/>
                    <a:pt x="7947" y="2487"/>
                    <a:pt x="11619" y="1395"/>
                  </a:cubicBezTo>
                  <a:cubicBezTo>
                    <a:pt x="14724" y="469"/>
                    <a:pt x="17478" y="365"/>
                    <a:pt x="18569" y="365"/>
                  </a:cubicBezTo>
                  <a:cubicBezTo>
                    <a:pt x="18883" y="365"/>
                    <a:pt x="19059" y="374"/>
                    <a:pt x="19067" y="374"/>
                  </a:cubicBezTo>
                  <a:lnTo>
                    <a:pt x="19088" y="10"/>
                  </a:lnTo>
                  <a:cubicBezTo>
                    <a:pt x="19079" y="10"/>
                    <a:pt x="18891" y="1"/>
                    <a:pt x="185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7"/>
            <p:cNvSpPr/>
            <p:nvPr/>
          </p:nvSpPr>
          <p:spPr>
            <a:xfrm>
              <a:off x="3485195" y="3129096"/>
              <a:ext cx="148922" cy="148174"/>
            </a:xfrm>
            <a:custGeom>
              <a:avLst/>
              <a:gdLst/>
              <a:ahLst/>
              <a:cxnLst/>
              <a:rect l="l" t="t" r="r" b="b"/>
              <a:pathLst>
                <a:path w="7571" h="7533" extrusionOk="0">
                  <a:moveTo>
                    <a:pt x="7570" y="1"/>
                  </a:moveTo>
                  <a:cubicBezTo>
                    <a:pt x="7570" y="1"/>
                    <a:pt x="0" y="4608"/>
                    <a:pt x="2036" y="7114"/>
                  </a:cubicBezTo>
                  <a:cubicBezTo>
                    <a:pt x="2271" y="7404"/>
                    <a:pt x="2526" y="7532"/>
                    <a:pt x="2792" y="7532"/>
                  </a:cubicBezTo>
                  <a:cubicBezTo>
                    <a:pt x="4832" y="7532"/>
                    <a:pt x="7570" y="1"/>
                    <a:pt x="7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7"/>
            <p:cNvSpPr/>
            <p:nvPr/>
          </p:nvSpPr>
          <p:spPr>
            <a:xfrm>
              <a:off x="3449376" y="3032968"/>
              <a:ext cx="195697" cy="102048"/>
            </a:xfrm>
            <a:custGeom>
              <a:avLst/>
              <a:gdLst/>
              <a:ahLst/>
              <a:cxnLst/>
              <a:rect l="l" t="t" r="r" b="b"/>
              <a:pathLst>
                <a:path w="9949" h="5188" extrusionOk="0">
                  <a:moveTo>
                    <a:pt x="3390" y="1"/>
                  </a:moveTo>
                  <a:cubicBezTo>
                    <a:pt x="2971" y="1"/>
                    <a:pt x="2591" y="139"/>
                    <a:pt x="2272" y="461"/>
                  </a:cubicBezTo>
                  <a:cubicBezTo>
                    <a:pt x="1" y="2761"/>
                    <a:pt x="9948" y="5188"/>
                    <a:pt x="9948" y="5188"/>
                  </a:cubicBezTo>
                  <a:cubicBezTo>
                    <a:pt x="9948" y="5188"/>
                    <a:pt x="5954" y="1"/>
                    <a:pt x="3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3414383" y="3162948"/>
              <a:ext cx="100120" cy="152442"/>
            </a:xfrm>
            <a:custGeom>
              <a:avLst/>
              <a:gdLst/>
              <a:ahLst/>
              <a:cxnLst/>
              <a:rect l="l" t="t" r="r" b="b"/>
              <a:pathLst>
                <a:path w="5090" h="7750" extrusionOk="0">
                  <a:moveTo>
                    <a:pt x="4736" y="1"/>
                  </a:moveTo>
                  <a:cubicBezTo>
                    <a:pt x="4736" y="1"/>
                    <a:pt x="1" y="6100"/>
                    <a:pt x="2572" y="7585"/>
                  </a:cubicBezTo>
                  <a:cubicBezTo>
                    <a:pt x="2767" y="7697"/>
                    <a:pt x="2945" y="7749"/>
                    <a:pt x="3107" y="7749"/>
                  </a:cubicBezTo>
                  <a:cubicBezTo>
                    <a:pt x="5089" y="7749"/>
                    <a:pt x="4736" y="1"/>
                    <a:pt x="4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3375220" y="3196662"/>
              <a:ext cx="71697" cy="127914"/>
            </a:xfrm>
            <a:custGeom>
              <a:avLst/>
              <a:gdLst/>
              <a:ahLst/>
              <a:cxnLst/>
              <a:rect l="l" t="t" r="r" b="b"/>
              <a:pathLst>
                <a:path w="3645" h="6503" extrusionOk="0">
                  <a:moveTo>
                    <a:pt x="3413" y="1"/>
                  </a:moveTo>
                  <a:lnTo>
                    <a:pt x="3413" y="1"/>
                  </a:lnTo>
                  <a:cubicBezTo>
                    <a:pt x="3413" y="1"/>
                    <a:pt x="0" y="5336"/>
                    <a:pt x="1843" y="6400"/>
                  </a:cubicBezTo>
                  <a:cubicBezTo>
                    <a:pt x="1964" y="6470"/>
                    <a:pt x="2076" y="6503"/>
                    <a:pt x="2180" y="6503"/>
                  </a:cubicBezTo>
                  <a:cubicBezTo>
                    <a:pt x="3644" y="6503"/>
                    <a:pt x="3413" y="1"/>
                    <a:pt x="3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3321423" y="3233071"/>
              <a:ext cx="71697" cy="127776"/>
            </a:xfrm>
            <a:custGeom>
              <a:avLst/>
              <a:gdLst/>
              <a:ahLst/>
              <a:cxnLst/>
              <a:rect l="l" t="t" r="r" b="b"/>
              <a:pathLst>
                <a:path w="3645" h="6496" extrusionOk="0">
                  <a:moveTo>
                    <a:pt x="3421" y="1"/>
                  </a:moveTo>
                  <a:cubicBezTo>
                    <a:pt x="3421" y="1"/>
                    <a:pt x="0" y="5334"/>
                    <a:pt x="1842" y="6392"/>
                  </a:cubicBezTo>
                  <a:cubicBezTo>
                    <a:pt x="1965" y="6463"/>
                    <a:pt x="2078" y="6496"/>
                    <a:pt x="2182" y="6496"/>
                  </a:cubicBezTo>
                  <a:cubicBezTo>
                    <a:pt x="3645" y="6496"/>
                    <a:pt x="3421" y="1"/>
                    <a:pt x="34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3242763" y="3254826"/>
              <a:ext cx="123213" cy="69612"/>
            </a:xfrm>
            <a:custGeom>
              <a:avLst/>
              <a:gdLst/>
              <a:ahLst/>
              <a:cxnLst/>
              <a:rect l="l" t="t" r="r" b="b"/>
              <a:pathLst>
                <a:path w="6264" h="3539" extrusionOk="0">
                  <a:moveTo>
                    <a:pt x="6263" y="0"/>
                  </a:moveTo>
                  <a:cubicBezTo>
                    <a:pt x="6263" y="0"/>
                    <a:pt x="1" y="958"/>
                    <a:pt x="420" y="3042"/>
                  </a:cubicBezTo>
                  <a:cubicBezTo>
                    <a:pt x="492" y="3393"/>
                    <a:pt x="705" y="3539"/>
                    <a:pt x="1011" y="3539"/>
                  </a:cubicBezTo>
                  <a:cubicBezTo>
                    <a:pt x="2517" y="3539"/>
                    <a:pt x="6263" y="0"/>
                    <a:pt x="62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7"/>
            <p:cNvSpPr/>
            <p:nvPr/>
          </p:nvSpPr>
          <p:spPr>
            <a:xfrm>
              <a:off x="3309051" y="3150418"/>
              <a:ext cx="155216" cy="40815"/>
            </a:xfrm>
            <a:custGeom>
              <a:avLst/>
              <a:gdLst/>
              <a:ahLst/>
              <a:cxnLst/>
              <a:rect l="l" t="t" r="r" b="b"/>
              <a:pathLst>
                <a:path w="7891" h="2075" extrusionOk="0">
                  <a:moveTo>
                    <a:pt x="2247" y="0"/>
                  </a:moveTo>
                  <a:cubicBezTo>
                    <a:pt x="1311" y="0"/>
                    <a:pt x="564" y="238"/>
                    <a:pt x="322" y="910"/>
                  </a:cubicBezTo>
                  <a:cubicBezTo>
                    <a:pt x="0" y="1802"/>
                    <a:pt x="1067" y="2075"/>
                    <a:pt x="2494" y="2075"/>
                  </a:cubicBezTo>
                  <a:cubicBezTo>
                    <a:pt x="4744" y="2075"/>
                    <a:pt x="7891" y="1395"/>
                    <a:pt x="7891" y="1395"/>
                  </a:cubicBezTo>
                  <a:cubicBezTo>
                    <a:pt x="7891" y="1395"/>
                    <a:pt x="4514" y="0"/>
                    <a:pt x="22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7"/>
            <p:cNvSpPr/>
            <p:nvPr/>
          </p:nvSpPr>
          <p:spPr>
            <a:xfrm>
              <a:off x="3262157" y="3202740"/>
              <a:ext cx="134680" cy="35465"/>
            </a:xfrm>
            <a:custGeom>
              <a:avLst/>
              <a:gdLst/>
              <a:ahLst/>
              <a:cxnLst/>
              <a:rect l="l" t="t" r="r" b="b"/>
              <a:pathLst>
                <a:path w="6847" h="1803" extrusionOk="0">
                  <a:moveTo>
                    <a:pt x="1950" y="1"/>
                  </a:moveTo>
                  <a:cubicBezTo>
                    <a:pt x="1137" y="1"/>
                    <a:pt x="489" y="207"/>
                    <a:pt x="278" y="792"/>
                  </a:cubicBezTo>
                  <a:cubicBezTo>
                    <a:pt x="0" y="1565"/>
                    <a:pt x="927" y="1802"/>
                    <a:pt x="2166" y="1802"/>
                  </a:cubicBezTo>
                  <a:cubicBezTo>
                    <a:pt x="4119" y="1802"/>
                    <a:pt x="6847" y="1214"/>
                    <a:pt x="6847" y="1214"/>
                  </a:cubicBezTo>
                  <a:cubicBezTo>
                    <a:pt x="6847" y="1214"/>
                    <a:pt x="3918" y="1"/>
                    <a:pt x="19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7"/>
            <p:cNvSpPr/>
            <p:nvPr/>
          </p:nvSpPr>
          <p:spPr>
            <a:xfrm>
              <a:off x="3378977" y="3090798"/>
              <a:ext cx="190366" cy="53542"/>
            </a:xfrm>
            <a:custGeom>
              <a:avLst/>
              <a:gdLst/>
              <a:ahLst/>
              <a:cxnLst/>
              <a:rect l="l" t="t" r="r" b="b"/>
              <a:pathLst>
                <a:path w="9678" h="2722" extrusionOk="0">
                  <a:moveTo>
                    <a:pt x="2554" y="1"/>
                  </a:moveTo>
                  <a:cubicBezTo>
                    <a:pt x="1773" y="1"/>
                    <a:pt x="1150" y="227"/>
                    <a:pt x="845" y="813"/>
                  </a:cubicBezTo>
                  <a:cubicBezTo>
                    <a:pt x="0" y="2420"/>
                    <a:pt x="3662" y="2721"/>
                    <a:pt x="6527" y="2721"/>
                  </a:cubicBezTo>
                  <a:cubicBezTo>
                    <a:pt x="8246" y="2721"/>
                    <a:pt x="9678" y="2613"/>
                    <a:pt x="9678" y="2613"/>
                  </a:cubicBezTo>
                  <a:cubicBezTo>
                    <a:pt x="9678" y="2613"/>
                    <a:pt x="5207" y="1"/>
                    <a:pt x="25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7"/>
            <p:cNvSpPr/>
            <p:nvPr/>
          </p:nvSpPr>
          <p:spPr>
            <a:xfrm>
              <a:off x="3255233" y="3297392"/>
              <a:ext cx="85584" cy="121285"/>
            </a:xfrm>
            <a:custGeom>
              <a:avLst/>
              <a:gdLst/>
              <a:ahLst/>
              <a:cxnLst/>
              <a:rect l="l" t="t" r="r" b="b"/>
              <a:pathLst>
                <a:path w="4351" h="6166" extrusionOk="0">
                  <a:moveTo>
                    <a:pt x="4351" y="1"/>
                  </a:moveTo>
                  <a:cubicBezTo>
                    <a:pt x="4350" y="1"/>
                    <a:pt x="1" y="4606"/>
                    <a:pt x="1615" y="5992"/>
                  </a:cubicBezTo>
                  <a:cubicBezTo>
                    <a:pt x="1753" y="6111"/>
                    <a:pt x="1888" y="6166"/>
                    <a:pt x="2018" y="6166"/>
                  </a:cubicBezTo>
                  <a:cubicBezTo>
                    <a:pt x="3408" y="6166"/>
                    <a:pt x="4350" y="1"/>
                    <a:pt x="4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06;p7"/>
          <p:cNvGrpSpPr/>
          <p:nvPr/>
        </p:nvGrpSpPr>
        <p:grpSpPr>
          <a:xfrm>
            <a:off x="8582554" y="32892"/>
            <a:ext cx="270040" cy="244665"/>
            <a:chOff x="3346266" y="1265304"/>
            <a:chExt cx="227307" cy="205965"/>
          </a:xfrm>
        </p:grpSpPr>
        <p:sp>
          <p:nvSpPr>
            <p:cNvPr id="107" name="Google Shape;107;p7"/>
            <p:cNvSpPr/>
            <p:nvPr/>
          </p:nvSpPr>
          <p:spPr>
            <a:xfrm>
              <a:off x="3453291" y="1265304"/>
              <a:ext cx="96540" cy="85505"/>
            </a:xfrm>
            <a:custGeom>
              <a:avLst/>
              <a:gdLst/>
              <a:ahLst/>
              <a:cxnLst/>
              <a:rect l="l" t="t" r="r" b="b"/>
              <a:pathLst>
                <a:path w="4908" h="4347" extrusionOk="0">
                  <a:moveTo>
                    <a:pt x="2812" y="0"/>
                  </a:moveTo>
                  <a:cubicBezTo>
                    <a:pt x="2073" y="0"/>
                    <a:pt x="1329" y="308"/>
                    <a:pt x="844" y="869"/>
                  </a:cubicBezTo>
                  <a:cubicBezTo>
                    <a:pt x="501" y="1261"/>
                    <a:pt x="287" y="1755"/>
                    <a:pt x="165" y="2262"/>
                  </a:cubicBezTo>
                  <a:cubicBezTo>
                    <a:pt x="1" y="2933"/>
                    <a:pt x="1" y="3697"/>
                    <a:pt x="422" y="4247"/>
                  </a:cubicBezTo>
                  <a:lnTo>
                    <a:pt x="1665" y="4346"/>
                  </a:lnTo>
                  <a:cubicBezTo>
                    <a:pt x="2765" y="4182"/>
                    <a:pt x="3787" y="3555"/>
                    <a:pt x="4429" y="2648"/>
                  </a:cubicBezTo>
                  <a:cubicBezTo>
                    <a:pt x="4700" y="2269"/>
                    <a:pt x="4908" y="1812"/>
                    <a:pt x="4836" y="1354"/>
                  </a:cubicBezTo>
                  <a:cubicBezTo>
                    <a:pt x="4757" y="855"/>
                    <a:pt x="4344" y="454"/>
                    <a:pt x="3886" y="240"/>
                  </a:cubicBezTo>
                  <a:cubicBezTo>
                    <a:pt x="3552" y="78"/>
                    <a:pt x="3183" y="0"/>
                    <a:pt x="2812"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a:off x="3450360" y="1328858"/>
              <a:ext cx="123213" cy="97819"/>
            </a:xfrm>
            <a:custGeom>
              <a:avLst/>
              <a:gdLst/>
              <a:ahLst/>
              <a:cxnLst/>
              <a:rect l="l" t="t" r="r" b="b"/>
              <a:pathLst>
                <a:path w="6264" h="4973" extrusionOk="0">
                  <a:moveTo>
                    <a:pt x="3721" y="0"/>
                  </a:moveTo>
                  <a:cubicBezTo>
                    <a:pt x="2660" y="0"/>
                    <a:pt x="1594" y="482"/>
                    <a:pt x="921" y="1309"/>
                  </a:cubicBezTo>
                  <a:lnTo>
                    <a:pt x="1" y="2787"/>
                  </a:lnTo>
                  <a:cubicBezTo>
                    <a:pt x="201" y="3594"/>
                    <a:pt x="772" y="4308"/>
                    <a:pt x="1514" y="4672"/>
                  </a:cubicBezTo>
                  <a:cubicBezTo>
                    <a:pt x="1913" y="4871"/>
                    <a:pt x="2358" y="4972"/>
                    <a:pt x="2804" y="4972"/>
                  </a:cubicBezTo>
                  <a:cubicBezTo>
                    <a:pt x="3189" y="4972"/>
                    <a:pt x="3574" y="4896"/>
                    <a:pt x="3929" y="4744"/>
                  </a:cubicBezTo>
                  <a:cubicBezTo>
                    <a:pt x="4392" y="4536"/>
                    <a:pt x="4800" y="4216"/>
                    <a:pt x="5171" y="3858"/>
                  </a:cubicBezTo>
                  <a:cubicBezTo>
                    <a:pt x="5492" y="3537"/>
                    <a:pt x="5799" y="3188"/>
                    <a:pt x="5992" y="2773"/>
                  </a:cubicBezTo>
                  <a:cubicBezTo>
                    <a:pt x="6184" y="2358"/>
                    <a:pt x="6263" y="1880"/>
                    <a:pt x="6135" y="1438"/>
                  </a:cubicBezTo>
                  <a:cubicBezTo>
                    <a:pt x="5927" y="723"/>
                    <a:pt x="5214" y="259"/>
                    <a:pt x="4486" y="87"/>
                  </a:cubicBezTo>
                  <a:cubicBezTo>
                    <a:pt x="4235" y="29"/>
                    <a:pt x="3978" y="0"/>
                    <a:pt x="3721"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7"/>
            <p:cNvSpPr/>
            <p:nvPr/>
          </p:nvSpPr>
          <p:spPr>
            <a:xfrm>
              <a:off x="3372545" y="1368788"/>
              <a:ext cx="100160" cy="102481"/>
            </a:xfrm>
            <a:custGeom>
              <a:avLst/>
              <a:gdLst/>
              <a:ahLst/>
              <a:cxnLst/>
              <a:rect l="l" t="t" r="r" b="b"/>
              <a:pathLst>
                <a:path w="5092" h="5210" extrusionOk="0">
                  <a:moveTo>
                    <a:pt x="2306" y="1"/>
                  </a:moveTo>
                  <a:cubicBezTo>
                    <a:pt x="1564" y="271"/>
                    <a:pt x="892" y="779"/>
                    <a:pt x="500" y="1464"/>
                  </a:cubicBezTo>
                  <a:cubicBezTo>
                    <a:pt x="100" y="2150"/>
                    <a:pt x="1" y="3014"/>
                    <a:pt x="279" y="3756"/>
                  </a:cubicBezTo>
                  <a:cubicBezTo>
                    <a:pt x="565" y="4491"/>
                    <a:pt x="1250" y="5084"/>
                    <a:pt x="2035" y="5192"/>
                  </a:cubicBezTo>
                  <a:cubicBezTo>
                    <a:pt x="2124" y="5204"/>
                    <a:pt x="2212" y="5209"/>
                    <a:pt x="2301" y="5209"/>
                  </a:cubicBezTo>
                  <a:cubicBezTo>
                    <a:pt x="3026" y="5209"/>
                    <a:pt x="3739" y="4833"/>
                    <a:pt x="4250" y="4292"/>
                  </a:cubicBezTo>
                  <a:cubicBezTo>
                    <a:pt x="4748" y="3756"/>
                    <a:pt x="5091" y="3043"/>
                    <a:pt x="5091" y="2306"/>
                  </a:cubicBezTo>
                  <a:cubicBezTo>
                    <a:pt x="5084" y="1564"/>
                    <a:pt x="4714" y="822"/>
                    <a:pt x="4078" y="450"/>
                  </a:cubicBezTo>
                  <a:lnTo>
                    <a:pt x="2306" y="1"/>
                  </a:ln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7"/>
            <p:cNvSpPr/>
            <p:nvPr/>
          </p:nvSpPr>
          <p:spPr>
            <a:xfrm>
              <a:off x="3346266" y="1329369"/>
              <a:ext cx="93728" cy="73999"/>
            </a:xfrm>
            <a:custGeom>
              <a:avLst/>
              <a:gdLst/>
              <a:ahLst/>
              <a:cxnLst/>
              <a:rect l="l" t="t" r="r" b="b"/>
              <a:pathLst>
                <a:path w="4765" h="3762" extrusionOk="0">
                  <a:moveTo>
                    <a:pt x="2979" y="0"/>
                  </a:moveTo>
                  <a:cubicBezTo>
                    <a:pt x="2770" y="0"/>
                    <a:pt x="2560" y="25"/>
                    <a:pt x="2357" y="68"/>
                  </a:cubicBezTo>
                  <a:cubicBezTo>
                    <a:pt x="1858" y="176"/>
                    <a:pt x="1380" y="397"/>
                    <a:pt x="965" y="704"/>
                  </a:cubicBezTo>
                  <a:cubicBezTo>
                    <a:pt x="643" y="954"/>
                    <a:pt x="352" y="1261"/>
                    <a:pt x="194" y="1633"/>
                  </a:cubicBezTo>
                  <a:cubicBezTo>
                    <a:pt x="29" y="2012"/>
                    <a:pt x="0" y="2454"/>
                    <a:pt x="172" y="2819"/>
                  </a:cubicBezTo>
                  <a:cubicBezTo>
                    <a:pt x="372" y="3232"/>
                    <a:pt x="787" y="3504"/>
                    <a:pt x="1222" y="3640"/>
                  </a:cubicBezTo>
                  <a:cubicBezTo>
                    <a:pt x="1491" y="3724"/>
                    <a:pt x="1770" y="3762"/>
                    <a:pt x="2051" y="3762"/>
                  </a:cubicBezTo>
                  <a:cubicBezTo>
                    <a:pt x="2464" y="3762"/>
                    <a:pt x="2880" y="3679"/>
                    <a:pt x="3272" y="3539"/>
                  </a:cubicBezTo>
                  <a:cubicBezTo>
                    <a:pt x="3850" y="3333"/>
                    <a:pt x="4429" y="2954"/>
                    <a:pt x="4600" y="2361"/>
                  </a:cubicBezTo>
                  <a:lnTo>
                    <a:pt x="4765" y="1105"/>
                  </a:lnTo>
                  <a:cubicBezTo>
                    <a:pt x="4607" y="654"/>
                    <a:pt x="4221" y="305"/>
                    <a:pt x="3771" y="133"/>
                  </a:cubicBezTo>
                  <a:cubicBezTo>
                    <a:pt x="3518" y="41"/>
                    <a:pt x="3249" y="0"/>
                    <a:pt x="2979"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7"/>
            <p:cNvSpPr/>
            <p:nvPr/>
          </p:nvSpPr>
          <p:spPr>
            <a:xfrm>
              <a:off x="3382361" y="1274962"/>
              <a:ext cx="105943" cy="90659"/>
            </a:xfrm>
            <a:custGeom>
              <a:avLst/>
              <a:gdLst/>
              <a:ahLst/>
              <a:cxnLst/>
              <a:rect l="l" t="t" r="r" b="b"/>
              <a:pathLst>
                <a:path w="5386" h="4609" extrusionOk="0">
                  <a:moveTo>
                    <a:pt x="3027" y="0"/>
                  </a:moveTo>
                  <a:cubicBezTo>
                    <a:pt x="2544" y="0"/>
                    <a:pt x="2062" y="114"/>
                    <a:pt x="1636" y="342"/>
                  </a:cubicBezTo>
                  <a:cubicBezTo>
                    <a:pt x="923" y="714"/>
                    <a:pt x="373" y="1377"/>
                    <a:pt x="152" y="2148"/>
                  </a:cubicBezTo>
                  <a:cubicBezTo>
                    <a:pt x="37" y="2514"/>
                    <a:pt x="1" y="2913"/>
                    <a:pt x="116" y="3278"/>
                  </a:cubicBezTo>
                  <a:cubicBezTo>
                    <a:pt x="301" y="3898"/>
                    <a:pt x="887" y="4334"/>
                    <a:pt x="1507" y="4498"/>
                  </a:cubicBezTo>
                  <a:cubicBezTo>
                    <a:pt x="1795" y="4578"/>
                    <a:pt x="2092" y="4608"/>
                    <a:pt x="2391" y="4608"/>
                  </a:cubicBezTo>
                  <a:cubicBezTo>
                    <a:pt x="2738" y="4608"/>
                    <a:pt x="3087" y="4567"/>
                    <a:pt x="3429" y="4514"/>
                  </a:cubicBezTo>
                  <a:lnTo>
                    <a:pt x="4836" y="3071"/>
                  </a:lnTo>
                  <a:cubicBezTo>
                    <a:pt x="5122" y="2442"/>
                    <a:pt x="5386" y="1720"/>
                    <a:pt x="5115" y="1086"/>
                  </a:cubicBezTo>
                  <a:cubicBezTo>
                    <a:pt x="4914" y="621"/>
                    <a:pt x="4450" y="315"/>
                    <a:pt x="3972" y="150"/>
                  </a:cubicBezTo>
                  <a:cubicBezTo>
                    <a:pt x="3667" y="50"/>
                    <a:pt x="3347" y="0"/>
                    <a:pt x="3027"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7"/>
            <p:cNvSpPr/>
            <p:nvPr/>
          </p:nvSpPr>
          <p:spPr>
            <a:xfrm>
              <a:off x="3470148" y="1346167"/>
              <a:ext cx="72091" cy="10681"/>
            </a:xfrm>
            <a:custGeom>
              <a:avLst/>
              <a:gdLst/>
              <a:ahLst/>
              <a:cxnLst/>
              <a:rect l="l" t="t" r="r" b="b"/>
              <a:pathLst>
                <a:path w="3665" h="543" extrusionOk="0">
                  <a:moveTo>
                    <a:pt x="2380" y="1"/>
                  </a:moveTo>
                  <a:cubicBezTo>
                    <a:pt x="2314" y="1"/>
                    <a:pt x="2251" y="1"/>
                    <a:pt x="2186" y="8"/>
                  </a:cubicBezTo>
                  <a:cubicBezTo>
                    <a:pt x="1951" y="8"/>
                    <a:pt x="1715" y="21"/>
                    <a:pt x="1480" y="57"/>
                  </a:cubicBezTo>
                  <a:cubicBezTo>
                    <a:pt x="1243" y="86"/>
                    <a:pt x="1015" y="129"/>
                    <a:pt x="787" y="186"/>
                  </a:cubicBezTo>
                  <a:cubicBezTo>
                    <a:pt x="551" y="251"/>
                    <a:pt x="330" y="328"/>
                    <a:pt x="109" y="422"/>
                  </a:cubicBezTo>
                  <a:cubicBezTo>
                    <a:pt x="80" y="436"/>
                    <a:pt x="52" y="450"/>
                    <a:pt x="23" y="465"/>
                  </a:cubicBezTo>
                  <a:cubicBezTo>
                    <a:pt x="1" y="472"/>
                    <a:pt x="1" y="499"/>
                    <a:pt x="9" y="522"/>
                  </a:cubicBezTo>
                  <a:cubicBezTo>
                    <a:pt x="16" y="535"/>
                    <a:pt x="30" y="542"/>
                    <a:pt x="44" y="542"/>
                  </a:cubicBezTo>
                  <a:cubicBezTo>
                    <a:pt x="52" y="542"/>
                    <a:pt x="59" y="535"/>
                    <a:pt x="66" y="535"/>
                  </a:cubicBezTo>
                  <a:cubicBezTo>
                    <a:pt x="280" y="436"/>
                    <a:pt x="501" y="357"/>
                    <a:pt x="729" y="294"/>
                  </a:cubicBezTo>
                  <a:cubicBezTo>
                    <a:pt x="959" y="229"/>
                    <a:pt x="1187" y="179"/>
                    <a:pt x="1415" y="150"/>
                  </a:cubicBezTo>
                  <a:cubicBezTo>
                    <a:pt x="1644" y="114"/>
                    <a:pt x="1872" y="100"/>
                    <a:pt x="2109" y="93"/>
                  </a:cubicBezTo>
                  <a:cubicBezTo>
                    <a:pt x="2194" y="86"/>
                    <a:pt x="2287" y="86"/>
                    <a:pt x="2380" y="86"/>
                  </a:cubicBezTo>
                  <a:cubicBezTo>
                    <a:pt x="2522" y="86"/>
                    <a:pt x="2673" y="93"/>
                    <a:pt x="2815" y="100"/>
                  </a:cubicBezTo>
                  <a:cubicBezTo>
                    <a:pt x="3058" y="107"/>
                    <a:pt x="3293" y="122"/>
                    <a:pt x="3536" y="143"/>
                  </a:cubicBezTo>
                  <a:cubicBezTo>
                    <a:pt x="3566" y="150"/>
                    <a:pt x="3593" y="150"/>
                    <a:pt x="3622" y="150"/>
                  </a:cubicBezTo>
                  <a:lnTo>
                    <a:pt x="3629" y="150"/>
                  </a:lnTo>
                  <a:cubicBezTo>
                    <a:pt x="3651" y="150"/>
                    <a:pt x="3665" y="129"/>
                    <a:pt x="3665" y="107"/>
                  </a:cubicBezTo>
                  <a:cubicBezTo>
                    <a:pt x="3665" y="86"/>
                    <a:pt x="3651" y="71"/>
                    <a:pt x="3622" y="64"/>
                  </a:cubicBezTo>
                  <a:cubicBezTo>
                    <a:pt x="3379" y="44"/>
                    <a:pt x="3144" y="28"/>
                    <a:pt x="2901" y="14"/>
                  </a:cubicBezTo>
                  <a:cubicBezTo>
                    <a:pt x="2722" y="8"/>
                    <a:pt x="2551" y="1"/>
                    <a:pt x="238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7"/>
            <p:cNvSpPr/>
            <p:nvPr/>
          </p:nvSpPr>
          <p:spPr>
            <a:xfrm>
              <a:off x="3468909" y="1368080"/>
              <a:ext cx="53955" cy="12943"/>
            </a:xfrm>
            <a:custGeom>
              <a:avLst/>
              <a:gdLst/>
              <a:ahLst/>
              <a:cxnLst/>
              <a:rect l="l" t="t" r="r" b="b"/>
              <a:pathLst>
                <a:path w="2743" h="658" extrusionOk="0">
                  <a:moveTo>
                    <a:pt x="50" y="1"/>
                  </a:moveTo>
                  <a:cubicBezTo>
                    <a:pt x="21" y="1"/>
                    <a:pt x="0" y="21"/>
                    <a:pt x="7" y="44"/>
                  </a:cubicBezTo>
                  <a:cubicBezTo>
                    <a:pt x="7" y="64"/>
                    <a:pt x="21" y="86"/>
                    <a:pt x="50" y="86"/>
                  </a:cubicBezTo>
                  <a:cubicBezTo>
                    <a:pt x="221" y="86"/>
                    <a:pt x="400" y="100"/>
                    <a:pt x="578" y="114"/>
                  </a:cubicBezTo>
                  <a:cubicBezTo>
                    <a:pt x="758" y="136"/>
                    <a:pt x="921" y="157"/>
                    <a:pt x="1092" y="186"/>
                  </a:cubicBezTo>
                  <a:cubicBezTo>
                    <a:pt x="1272" y="215"/>
                    <a:pt x="1443" y="251"/>
                    <a:pt x="1615" y="294"/>
                  </a:cubicBezTo>
                  <a:cubicBezTo>
                    <a:pt x="1786" y="343"/>
                    <a:pt x="1958" y="386"/>
                    <a:pt x="2120" y="443"/>
                  </a:cubicBezTo>
                  <a:cubicBezTo>
                    <a:pt x="2292" y="499"/>
                    <a:pt x="2456" y="565"/>
                    <a:pt x="2621" y="628"/>
                  </a:cubicBezTo>
                  <a:cubicBezTo>
                    <a:pt x="2635" y="637"/>
                    <a:pt x="2657" y="650"/>
                    <a:pt x="2677" y="657"/>
                  </a:cubicBezTo>
                  <a:lnTo>
                    <a:pt x="2700" y="657"/>
                  </a:lnTo>
                  <a:cubicBezTo>
                    <a:pt x="2713" y="657"/>
                    <a:pt x="2729" y="657"/>
                    <a:pt x="2736" y="643"/>
                  </a:cubicBezTo>
                  <a:cubicBezTo>
                    <a:pt x="2742" y="621"/>
                    <a:pt x="2742" y="594"/>
                    <a:pt x="2720" y="578"/>
                  </a:cubicBezTo>
                  <a:cubicBezTo>
                    <a:pt x="2549" y="508"/>
                    <a:pt x="2386" y="443"/>
                    <a:pt x="2215" y="386"/>
                  </a:cubicBezTo>
                  <a:cubicBezTo>
                    <a:pt x="2050" y="328"/>
                    <a:pt x="1879" y="278"/>
                    <a:pt x="1707" y="229"/>
                  </a:cubicBezTo>
                  <a:cubicBezTo>
                    <a:pt x="1529" y="186"/>
                    <a:pt x="1358" y="150"/>
                    <a:pt x="1186" y="114"/>
                  </a:cubicBezTo>
                  <a:cubicBezTo>
                    <a:pt x="1006" y="86"/>
                    <a:pt x="828" y="57"/>
                    <a:pt x="650" y="37"/>
                  </a:cubicBezTo>
                  <a:cubicBezTo>
                    <a:pt x="472" y="21"/>
                    <a:pt x="293" y="8"/>
                    <a:pt x="115"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7"/>
            <p:cNvSpPr/>
            <p:nvPr/>
          </p:nvSpPr>
          <p:spPr>
            <a:xfrm>
              <a:off x="3461178" y="1370302"/>
              <a:ext cx="31216" cy="36567"/>
            </a:xfrm>
            <a:custGeom>
              <a:avLst/>
              <a:gdLst/>
              <a:ahLst/>
              <a:cxnLst/>
              <a:rect l="l" t="t" r="r" b="b"/>
              <a:pathLst>
                <a:path w="1587" h="1859" extrusionOk="0">
                  <a:moveTo>
                    <a:pt x="50" y="1"/>
                  </a:moveTo>
                  <a:cubicBezTo>
                    <a:pt x="37" y="1"/>
                    <a:pt x="28" y="9"/>
                    <a:pt x="21" y="16"/>
                  </a:cubicBezTo>
                  <a:cubicBezTo>
                    <a:pt x="1" y="37"/>
                    <a:pt x="1" y="59"/>
                    <a:pt x="21" y="80"/>
                  </a:cubicBezTo>
                  <a:cubicBezTo>
                    <a:pt x="114" y="194"/>
                    <a:pt x="215" y="309"/>
                    <a:pt x="308" y="422"/>
                  </a:cubicBezTo>
                  <a:cubicBezTo>
                    <a:pt x="407" y="537"/>
                    <a:pt x="500" y="652"/>
                    <a:pt x="601" y="765"/>
                  </a:cubicBezTo>
                  <a:cubicBezTo>
                    <a:pt x="693" y="880"/>
                    <a:pt x="793" y="995"/>
                    <a:pt x="885" y="1115"/>
                  </a:cubicBezTo>
                  <a:cubicBezTo>
                    <a:pt x="986" y="1230"/>
                    <a:pt x="1079" y="1345"/>
                    <a:pt x="1178" y="1458"/>
                  </a:cubicBezTo>
                  <a:cubicBezTo>
                    <a:pt x="1279" y="1572"/>
                    <a:pt x="1372" y="1687"/>
                    <a:pt x="1471" y="1800"/>
                  </a:cubicBezTo>
                  <a:cubicBezTo>
                    <a:pt x="1478" y="1816"/>
                    <a:pt x="1494" y="1830"/>
                    <a:pt x="1507" y="1843"/>
                  </a:cubicBezTo>
                  <a:cubicBezTo>
                    <a:pt x="1514" y="1852"/>
                    <a:pt x="1521" y="1859"/>
                    <a:pt x="1536" y="1859"/>
                  </a:cubicBezTo>
                  <a:cubicBezTo>
                    <a:pt x="1543" y="1859"/>
                    <a:pt x="1557" y="1852"/>
                    <a:pt x="1564" y="1843"/>
                  </a:cubicBezTo>
                  <a:cubicBezTo>
                    <a:pt x="1586" y="1823"/>
                    <a:pt x="1579" y="1800"/>
                    <a:pt x="1564" y="1787"/>
                  </a:cubicBezTo>
                  <a:cubicBezTo>
                    <a:pt x="1471" y="1665"/>
                    <a:pt x="1372" y="1552"/>
                    <a:pt x="1271" y="1437"/>
                  </a:cubicBezTo>
                  <a:cubicBezTo>
                    <a:pt x="1178" y="1322"/>
                    <a:pt x="1079" y="1209"/>
                    <a:pt x="986" y="1094"/>
                  </a:cubicBezTo>
                  <a:cubicBezTo>
                    <a:pt x="885" y="979"/>
                    <a:pt x="793" y="866"/>
                    <a:pt x="693" y="752"/>
                  </a:cubicBezTo>
                  <a:cubicBezTo>
                    <a:pt x="601" y="637"/>
                    <a:pt x="500" y="515"/>
                    <a:pt x="407" y="402"/>
                  </a:cubicBezTo>
                  <a:cubicBezTo>
                    <a:pt x="308" y="287"/>
                    <a:pt x="215" y="172"/>
                    <a:pt x="114" y="59"/>
                  </a:cubicBezTo>
                  <a:cubicBezTo>
                    <a:pt x="100" y="44"/>
                    <a:pt x="93" y="30"/>
                    <a:pt x="80" y="16"/>
                  </a:cubicBezTo>
                  <a:cubicBezTo>
                    <a:pt x="71" y="9"/>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7"/>
            <p:cNvSpPr/>
            <p:nvPr/>
          </p:nvSpPr>
          <p:spPr>
            <a:xfrm>
              <a:off x="3424100" y="1372840"/>
              <a:ext cx="10838" cy="6766"/>
            </a:xfrm>
            <a:custGeom>
              <a:avLst/>
              <a:gdLst/>
              <a:ahLst/>
              <a:cxnLst/>
              <a:rect l="l" t="t" r="r" b="b"/>
              <a:pathLst>
                <a:path w="551" h="344" extrusionOk="0">
                  <a:moveTo>
                    <a:pt x="479" y="0"/>
                  </a:moveTo>
                  <a:cubicBezTo>
                    <a:pt x="307" y="101"/>
                    <a:pt x="150" y="215"/>
                    <a:pt x="1" y="343"/>
                  </a:cubicBezTo>
                  <a:cubicBezTo>
                    <a:pt x="100" y="300"/>
                    <a:pt x="199" y="251"/>
                    <a:pt x="300" y="201"/>
                  </a:cubicBezTo>
                  <a:cubicBezTo>
                    <a:pt x="307" y="194"/>
                    <a:pt x="314" y="194"/>
                    <a:pt x="321" y="194"/>
                  </a:cubicBezTo>
                  <a:lnTo>
                    <a:pt x="336" y="194"/>
                  </a:lnTo>
                  <a:cubicBezTo>
                    <a:pt x="371" y="165"/>
                    <a:pt x="422" y="137"/>
                    <a:pt x="465" y="115"/>
                  </a:cubicBezTo>
                  <a:cubicBezTo>
                    <a:pt x="479" y="101"/>
                    <a:pt x="499" y="86"/>
                    <a:pt x="522" y="79"/>
                  </a:cubicBezTo>
                  <a:cubicBezTo>
                    <a:pt x="542" y="65"/>
                    <a:pt x="551" y="36"/>
                    <a:pt x="535" y="23"/>
                  </a:cubicBezTo>
                  <a:cubicBezTo>
                    <a:pt x="528" y="9"/>
                    <a:pt x="515" y="0"/>
                    <a:pt x="499"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7"/>
            <p:cNvSpPr/>
            <p:nvPr/>
          </p:nvSpPr>
          <p:spPr>
            <a:xfrm>
              <a:off x="3396700" y="1398962"/>
              <a:ext cx="13926" cy="25040"/>
            </a:xfrm>
            <a:custGeom>
              <a:avLst/>
              <a:gdLst/>
              <a:ahLst/>
              <a:cxnLst/>
              <a:rect l="l" t="t" r="r" b="b"/>
              <a:pathLst>
                <a:path w="708" h="1273" extrusionOk="0">
                  <a:moveTo>
                    <a:pt x="708" y="1"/>
                  </a:moveTo>
                  <a:lnTo>
                    <a:pt x="708" y="1"/>
                  </a:lnTo>
                  <a:cubicBezTo>
                    <a:pt x="665" y="16"/>
                    <a:pt x="622" y="30"/>
                    <a:pt x="586" y="43"/>
                  </a:cubicBezTo>
                  <a:cubicBezTo>
                    <a:pt x="487" y="201"/>
                    <a:pt x="401" y="366"/>
                    <a:pt x="322" y="537"/>
                  </a:cubicBezTo>
                  <a:cubicBezTo>
                    <a:pt x="221" y="729"/>
                    <a:pt x="136" y="930"/>
                    <a:pt x="43" y="1137"/>
                  </a:cubicBezTo>
                  <a:cubicBezTo>
                    <a:pt x="29" y="1157"/>
                    <a:pt x="22" y="1187"/>
                    <a:pt x="7" y="1209"/>
                  </a:cubicBezTo>
                  <a:cubicBezTo>
                    <a:pt x="0" y="1229"/>
                    <a:pt x="0" y="1259"/>
                    <a:pt x="22" y="1265"/>
                  </a:cubicBezTo>
                  <a:cubicBezTo>
                    <a:pt x="29" y="1272"/>
                    <a:pt x="36" y="1272"/>
                    <a:pt x="43" y="1272"/>
                  </a:cubicBezTo>
                  <a:cubicBezTo>
                    <a:pt x="65" y="1272"/>
                    <a:pt x="79" y="1265"/>
                    <a:pt x="86" y="1252"/>
                  </a:cubicBezTo>
                  <a:cubicBezTo>
                    <a:pt x="172" y="1051"/>
                    <a:pt x="264" y="851"/>
                    <a:pt x="358" y="652"/>
                  </a:cubicBezTo>
                  <a:cubicBezTo>
                    <a:pt x="458" y="458"/>
                    <a:pt x="557" y="258"/>
                    <a:pt x="665" y="73"/>
                  </a:cubicBezTo>
                  <a:cubicBezTo>
                    <a:pt x="679" y="43"/>
                    <a:pt x="693" y="23"/>
                    <a:pt x="70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7"/>
            <p:cNvSpPr/>
            <p:nvPr/>
          </p:nvSpPr>
          <p:spPr>
            <a:xfrm>
              <a:off x="3408227" y="1381003"/>
              <a:ext cx="16877" cy="18824"/>
            </a:xfrm>
            <a:custGeom>
              <a:avLst/>
              <a:gdLst/>
              <a:ahLst/>
              <a:cxnLst/>
              <a:rect l="l" t="t" r="r" b="b"/>
              <a:pathLst>
                <a:path w="858" h="957" extrusionOk="0">
                  <a:moveTo>
                    <a:pt x="857" y="0"/>
                  </a:moveTo>
                  <a:lnTo>
                    <a:pt x="857" y="0"/>
                  </a:lnTo>
                  <a:cubicBezTo>
                    <a:pt x="778" y="43"/>
                    <a:pt x="700" y="79"/>
                    <a:pt x="621" y="115"/>
                  </a:cubicBezTo>
                  <a:lnTo>
                    <a:pt x="614" y="115"/>
                  </a:lnTo>
                  <a:cubicBezTo>
                    <a:pt x="544" y="194"/>
                    <a:pt x="472" y="279"/>
                    <a:pt x="406" y="357"/>
                  </a:cubicBezTo>
                  <a:cubicBezTo>
                    <a:pt x="271" y="521"/>
                    <a:pt x="158" y="686"/>
                    <a:pt x="50" y="864"/>
                  </a:cubicBezTo>
                  <a:cubicBezTo>
                    <a:pt x="36" y="893"/>
                    <a:pt x="14" y="929"/>
                    <a:pt x="0" y="956"/>
                  </a:cubicBezTo>
                  <a:cubicBezTo>
                    <a:pt x="36" y="943"/>
                    <a:pt x="79" y="929"/>
                    <a:pt x="122" y="914"/>
                  </a:cubicBezTo>
                  <a:cubicBezTo>
                    <a:pt x="165" y="843"/>
                    <a:pt x="208" y="778"/>
                    <a:pt x="251" y="708"/>
                  </a:cubicBezTo>
                  <a:cubicBezTo>
                    <a:pt x="278" y="672"/>
                    <a:pt x="307" y="629"/>
                    <a:pt x="336" y="593"/>
                  </a:cubicBezTo>
                  <a:cubicBezTo>
                    <a:pt x="350" y="571"/>
                    <a:pt x="364" y="550"/>
                    <a:pt x="379" y="528"/>
                  </a:cubicBezTo>
                  <a:cubicBezTo>
                    <a:pt x="386" y="521"/>
                    <a:pt x="393" y="514"/>
                    <a:pt x="400" y="501"/>
                  </a:cubicBezTo>
                  <a:cubicBezTo>
                    <a:pt x="400" y="501"/>
                    <a:pt x="406" y="494"/>
                    <a:pt x="406" y="485"/>
                  </a:cubicBezTo>
                  <a:cubicBezTo>
                    <a:pt x="415" y="485"/>
                    <a:pt x="415" y="485"/>
                    <a:pt x="415" y="478"/>
                  </a:cubicBezTo>
                  <a:lnTo>
                    <a:pt x="422" y="478"/>
                  </a:lnTo>
                  <a:cubicBezTo>
                    <a:pt x="535" y="322"/>
                    <a:pt x="672" y="178"/>
                    <a:pt x="808" y="43"/>
                  </a:cubicBezTo>
                  <a:cubicBezTo>
                    <a:pt x="828" y="29"/>
                    <a:pt x="844" y="14"/>
                    <a:pt x="857"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7"/>
            <p:cNvSpPr/>
            <p:nvPr/>
          </p:nvSpPr>
          <p:spPr>
            <a:xfrm>
              <a:off x="3422409" y="1380019"/>
              <a:ext cx="20260" cy="47346"/>
            </a:xfrm>
            <a:custGeom>
              <a:avLst/>
              <a:gdLst/>
              <a:ahLst/>
              <a:cxnLst/>
              <a:rect l="l" t="t" r="r" b="b"/>
              <a:pathLst>
                <a:path w="1030" h="2407" extrusionOk="0">
                  <a:moveTo>
                    <a:pt x="971" y="0"/>
                  </a:moveTo>
                  <a:cubicBezTo>
                    <a:pt x="964" y="0"/>
                    <a:pt x="957" y="0"/>
                    <a:pt x="950" y="7"/>
                  </a:cubicBezTo>
                  <a:cubicBezTo>
                    <a:pt x="829" y="93"/>
                    <a:pt x="729" y="215"/>
                    <a:pt x="650" y="343"/>
                  </a:cubicBezTo>
                  <a:cubicBezTo>
                    <a:pt x="565" y="472"/>
                    <a:pt x="508" y="614"/>
                    <a:pt x="450" y="749"/>
                  </a:cubicBezTo>
                  <a:cubicBezTo>
                    <a:pt x="386" y="914"/>
                    <a:pt x="328" y="1085"/>
                    <a:pt x="272" y="1250"/>
                  </a:cubicBezTo>
                  <a:cubicBezTo>
                    <a:pt x="215" y="1421"/>
                    <a:pt x="172" y="1593"/>
                    <a:pt x="129" y="1764"/>
                  </a:cubicBezTo>
                  <a:cubicBezTo>
                    <a:pt x="87" y="1935"/>
                    <a:pt x="44" y="2107"/>
                    <a:pt x="15" y="2285"/>
                  </a:cubicBezTo>
                  <a:cubicBezTo>
                    <a:pt x="8" y="2307"/>
                    <a:pt x="8" y="2328"/>
                    <a:pt x="1" y="2350"/>
                  </a:cubicBezTo>
                  <a:cubicBezTo>
                    <a:pt x="1" y="2371"/>
                    <a:pt x="8" y="2400"/>
                    <a:pt x="28" y="2400"/>
                  </a:cubicBezTo>
                  <a:cubicBezTo>
                    <a:pt x="37" y="2407"/>
                    <a:pt x="37" y="2407"/>
                    <a:pt x="44" y="2407"/>
                  </a:cubicBezTo>
                  <a:cubicBezTo>
                    <a:pt x="57" y="2407"/>
                    <a:pt x="80" y="2393"/>
                    <a:pt x="87" y="2371"/>
                  </a:cubicBezTo>
                  <a:cubicBezTo>
                    <a:pt x="114" y="2199"/>
                    <a:pt x="150" y="2028"/>
                    <a:pt x="193" y="1857"/>
                  </a:cubicBezTo>
                  <a:cubicBezTo>
                    <a:pt x="236" y="1685"/>
                    <a:pt x="278" y="1514"/>
                    <a:pt x="328" y="1342"/>
                  </a:cubicBezTo>
                  <a:cubicBezTo>
                    <a:pt x="386" y="1178"/>
                    <a:pt x="443" y="1006"/>
                    <a:pt x="508" y="844"/>
                  </a:cubicBezTo>
                  <a:cubicBezTo>
                    <a:pt x="522" y="808"/>
                    <a:pt x="536" y="772"/>
                    <a:pt x="551" y="736"/>
                  </a:cubicBezTo>
                  <a:cubicBezTo>
                    <a:pt x="551" y="729"/>
                    <a:pt x="558" y="722"/>
                    <a:pt x="558" y="715"/>
                  </a:cubicBezTo>
                  <a:cubicBezTo>
                    <a:pt x="558" y="707"/>
                    <a:pt x="565" y="707"/>
                    <a:pt x="565" y="700"/>
                  </a:cubicBezTo>
                  <a:lnTo>
                    <a:pt x="565" y="693"/>
                  </a:lnTo>
                  <a:cubicBezTo>
                    <a:pt x="572" y="672"/>
                    <a:pt x="578" y="657"/>
                    <a:pt x="585" y="643"/>
                  </a:cubicBezTo>
                  <a:cubicBezTo>
                    <a:pt x="621" y="571"/>
                    <a:pt x="650" y="508"/>
                    <a:pt x="686" y="443"/>
                  </a:cubicBezTo>
                  <a:cubicBezTo>
                    <a:pt x="707" y="407"/>
                    <a:pt x="729" y="379"/>
                    <a:pt x="750" y="350"/>
                  </a:cubicBezTo>
                  <a:cubicBezTo>
                    <a:pt x="757" y="329"/>
                    <a:pt x="765" y="314"/>
                    <a:pt x="779" y="300"/>
                  </a:cubicBezTo>
                  <a:cubicBezTo>
                    <a:pt x="786" y="293"/>
                    <a:pt x="786" y="287"/>
                    <a:pt x="793" y="278"/>
                  </a:cubicBezTo>
                  <a:lnTo>
                    <a:pt x="799" y="271"/>
                  </a:lnTo>
                  <a:lnTo>
                    <a:pt x="808" y="264"/>
                  </a:lnTo>
                  <a:cubicBezTo>
                    <a:pt x="851" y="208"/>
                    <a:pt x="901" y="158"/>
                    <a:pt x="957" y="107"/>
                  </a:cubicBezTo>
                  <a:cubicBezTo>
                    <a:pt x="964" y="107"/>
                    <a:pt x="964" y="100"/>
                    <a:pt x="971" y="100"/>
                  </a:cubicBezTo>
                  <a:lnTo>
                    <a:pt x="979" y="93"/>
                  </a:lnTo>
                  <a:lnTo>
                    <a:pt x="986" y="86"/>
                  </a:lnTo>
                  <a:lnTo>
                    <a:pt x="993" y="79"/>
                  </a:lnTo>
                  <a:cubicBezTo>
                    <a:pt x="1014" y="64"/>
                    <a:pt x="1029" y="43"/>
                    <a:pt x="1014" y="21"/>
                  </a:cubicBezTo>
                  <a:cubicBezTo>
                    <a:pt x="1007" y="7"/>
                    <a:pt x="986" y="0"/>
                    <a:pt x="97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7"/>
            <p:cNvSpPr/>
            <p:nvPr/>
          </p:nvSpPr>
          <p:spPr>
            <a:xfrm>
              <a:off x="3449081" y="1381711"/>
              <a:ext cx="5508" cy="34127"/>
            </a:xfrm>
            <a:custGeom>
              <a:avLst/>
              <a:gdLst/>
              <a:ahLst/>
              <a:cxnLst/>
              <a:rect l="l" t="t" r="r" b="b"/>
              <a:pathLst>
                <a:path w="280" h="1735" extrusionOk="0">
                  <a:moveTo>
                    <a:pt x="43" y="0"/>
                  </a:moveTo>
                  <a:cubicBezTo>
                    <a:pt x="43" y="0"/>
                    <a:pt x="37" y="0"/>
                    <a:pt x="37" y="7"/>
                  </a:cubicBezTo>
                  <a:cubicBezTo>
                    <a:pt x="16" y="14"/>
                    <a:pt x="1" y="36"/>
                    <a:pt x="9" y="57"/>
                  </a:cubicBezTo>
                  <a:cubicBezTo>
                    <a:pt x="30" y="165"/>
                    <a:pt x="52" y="271"/>
                    <a:pt x="66" y="372"/>
                  </a:cubicBezTo>
                  <a:cubicBezTo>
                    <a:pt x="86" y="478"/>
                    <a:pt x="102" y="586"/>
                    <a:pt x="122" y="693"/>
                  </a:cubicBezTo>
                  <a:lnTo>
                    <a:pt x="122" y="706"/>
                  </a:lnTo>
                  <a:lnTo>
                    <a:pt x="122" y="729"/>
                  </a:lnTo>
                  <a:cubicBezTo>
                    <a:pt x="122" y="742"/>
                    <a:pt x="129" y="749"/>
                    <a:pt x="129" y="765"/>
                  </a:cubicBezTo>
                  <a:cubicBezTo>
                    <a:pt x="129" y="792"/>
                    <a:pt x="138" y="821"/>
                    <a:pt x="138" y="850"/>
                  </a:cubicBezTo>
                  <a:cubicBezTo>
                    <a:pt x="144" y="900"/>
                    <a:pt x="151" y="956"/>
                    <a:pt x="158" y="1006"/>
                  </a:cubicBezTo>
                  <a:cubicBezTo>
                    <a:pt x="165" y="1114"/>
                    <a:pt x="172" y="1220"/>
                    <a:pt x="180" y="1328"/>
                  </a:cubicBezTo>
                  <a:cubicBezTo>
                    <a:pt x="187" y="1443"/>
                    <a:pt x="187" y="1549"/>
                    <a:pt x="194" y="1657"/>
                  </a:cubicBezTo>
                  <a:lnTo>
                    <a:pt x="194" y="1692"/>
                  </a:lnTo>
                  <a:cubicBezTo>
                    <a:pt x="194" y="1721"/>
                    <a:pt x="208" y="1735"/>
                    <a:pt x="230" y="1735"/>
                  </a:cubicBezTo>
                  <a:lnTo>
                    <a:pt x="237" y="1735"/>
                  </a:lnTo>
                  <a:cubicBezTo>
                    <a:pt x="258" y="1735"/>
                    <a:pt x="280" y="1721"/>
                    <a:pt x="280" y="1692"/>
                  </a:cubicBezTo>
                  <a:cubicBezTo>
                    <a:pt x="273" y="1585"/>
                    <a:pt x="273" y="1477"/>
                    <a:pt x="266" y="1371"/>
                  </a:cubicBezTo>
                  <a:cubicBezTo>
                    <a:pt x="258" y="1263"/>
                    <a:pt x="251" y="1150"/>
                    <a:pt x="244" y="1042"/>
                  </a:cubicBezTo>
                  <a:cubicBezTo>
                    <a:pt x="237" y="936"/>
                    <a:pt x="223" y="828"/>
                    <a:pt x="208" y="722"/>
                  </a:cubicBezTo>
                  <a:cubicBezTo>
                    <a:pt x="194" y="614"/>
                    <a:pt x="180" y="501"/>
                    <a:pt x="158" y="393"/>
                  </a:cubicBezTo>
                  <a:cubicBezTo>
                    <a:pt x="138" y="286"/>
                    <a:pt x="122" y="178"/>
                    <a:pt x="95" y="72"/>
                  </a:cubicBezTo>
                  <a:cubicBezTo>
                    <a:pt x="95" y="57"/>
                    <a:pt x="95" y="50"/>
                    <a:pt x="86" y="36"/>
                  </a:cubicBezTo>
                  <a:cubicBezTo>
                    <a:pt x="86" y="14"/>
                    <a:pt x="66" y="0"/>
                    <a:pt x="43"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7"/>
            <p:cNvSpPr/>
            <p:nvPr/>
          </p:nvSpPr>
          <p:spPr>
            <a:xfrm>
              <a:off x="3484645" y="1271874"/>
              <a:ext cx="28246" cy="32711"/>
            </a:xfrm>
            <a:custGeom>
              <a:avLst/>
              <a:gdLst/>
              <a:ahLst/>
              <a:cxnLst/>
              <a:rect l="l" t="t" r="r" b="b"/>
              <a:pathLst>
                <a:path w="1436" h="1663" extrusionOk="0">
                  <a:moveTo>
                    <a:pt x="1392" y="0"/>
                  </a:moveTo>
                  <a:cubicBezTo>
                    <a:pt x="1379" y="0"/>
                    <a:pt x="1372" y="7"/>
                    <a:pt x="1356" y="14"/>
                  </a:cubicBezTo>
                  <a:cubicBezTo>
                    <a:pt x="1158" y="185"/>
                    <a:pt x="964" y="370"/>
                    <a:pt x="786" y="571"/>
                  </a:cubicBezTo>
                  <a:cubicBezTo>
                    <a:pt x="592" y="772"/>
                    <a:pt x="414" y="986"/>
                    <a:pt x="242" y="1207"/>
                  </a:cubicBezTo>
                  <a:cubicBezTo>
                    <a:pt x="163" y="1313"/>
                    <a:pt x="78" y="1428"/>
                    <a:pt x="1" y="1534"/>
                  </a:cubicBezTo>
                  <a:cubicBezTo>
                    <a:pt x="8" y="1577"/>
                    <a:pt x="14" y="1620"/>
                    <a:pt x="21" y="1663"/>
                  </a:cubicBezTo>
                  <a:cubicBezTo>
                    <a:pt x="93" y="1550"/>
                    <a:pt x="172" y="1442"/>
                    <a:pt x="249" y="1342"/>
                  </a:cubicBezTo>
                  <a:cubicBezTo>
                    <a:pt x="414" y="1121"/>
                    <a:pt x="592" y="907"/>
                    <a:pt x="779" y="700"/>
                  </a:cubicBezTo>
                  <a:cubicBezTo>
                    <a:pt x="957" y="506"/>
                    <a:pt x="1142" y="314"/>
                    <a:pt x="1343" y="143"/>
                  </a:cubicBezTo>
                  <a:cubicBezTo>
                    <a:pt x="1372" y="120"/>
                    <a:pt x="1392" y="100"/>
                    <a:pt x="1421" y="77"/>
                  </a:cubicBezTo>
                  <a:cubicBezTo>
                    <a:pt x="1435" y="64"/>
                    <a:pt x="1435" y="28"/>
                    <a:pt x="1421" y="14"/>
                  </a:cubicBezTo>
                  <a:cubicBezTo>
                    <a:pt x="1415" y="7"/>
                    <a:pt x="1399" y="0"/>
                    <a:pt x="1392"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a:off x="3463401" y="1302048"/>
              <a:ext cx="21676" cy="38652"/>
            </a:xfrm>
            <a:custGeom>
              <a:avLst/>
              <a:gdLst/>
              <a:ahLst/>
              <a:cxnLst/>
              <a:rect l="l" t="t" r="r" b="b"/>
              <a:pathLst>
                <a:path w="1102" h="1965" extrusionOk="0">
                  <a:moveTo>
                    <a:pt x="1081" y="0"/>
                  </a:moveTo>
                  <a:cubicBezTo>
                    <a:pt x="995" y="122"/>
                    <a:pt x="916" y="244"/>
                    <a:pt x="837" y="365"/>
                  </a:cubicBezTo>
                  <a:cubicBezTo>
                    <a:pt x="680" y="600"/>
                    <a:pt x="537" y="843"/>
                    <a:pt x="409" y="1087"/>
                  </a:cubicBezTo>
                  <a:cubicBezTo>
                    <a:pt x="280" y="1322"/>
                    <a:pt x="159" y="1565"/>
                    <a:pt x="52" y="1808"/>
                  </a:cubicBezTo>
                  <a:cubicBezTo>
                    <a:pt x="37" y="1836"/>
                    <a:pt x="23" y="1865"/>
                    <a:pt x="16" y="1901"/>
                  </a:cubicBezTo>
                  <a:cubicBezTo>
                    <a:pt x="1" y="1921"/>
                    <a:pt x="9" y="1944"/>
                    <a:pt x="30" y="1957"/>
                  </a:cubicBezTo>
                  <a:cubicBezTo>
                    <a:pt x="37" y="1957"/>
                    <a:pt x="44" y="1964"/>
                    <a:pt x="52" y="1964"/>
                  </a:cubicBezTo>
                  <a:cubicBezTo>
                    <a:pt x="66" y="1964"/>
                    <a:pt x="80" y="1957"/>
                    <a:pt x="87" y="1944"/>
                  </a:cubicBezTo>
                  <a:cubicBezTo>
                    <a:pt x="195" y="1694"/>
                    <a:pt x="309" y="1457"/>
                    <a:pt x="429" y="1222"/>
                  </a:cubicBezTo>
                  <a:cubicBezTo>
                    <a:pt x="566" y="979"/>
                    <a:pt x="702" y="737"/>
                    <a:pt x="851" y="501"/>
                  </a:cubicBezTo>
                  <a:cubicBezTo>
                    <a:pt x="930" y="372"/>
                    <a:pt x="1016" y="250"/>
                    <a:pt x="1101" y="129"/>
                  </a:cubicBezTo>
                  <a:cubicBezTo>
                    <a:pt x="1094" y="86"/>
                    <a:pt x="1088" y="43"/>
                    <a:pt x="108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7"/>
            <p:cNvSpPr/>
            <p:nvPr/>
          </p:nvSpPr>
          <p:spPr>
            <a:xfrm>
              <a:off x="3462162" y="1349098"/>
              <a:ext cx="4642" cy="4111"/>
            </a:xfrm>
            <a:custGeom>
              <a:avLst/>
              <a:gdLst/>
              <a:ahLst/>
              <a:cxnLst/>
              <a:rect l="l" t="t" r="r" b="b"/>
              <a:pathLst>
                <a:path w="236" h="209" extrusionOk="0">
                  <a:moveTo>
                    <a:pt x="129" y="1"/>
                  </a:moveTo>
                  <a:cubicBezTo>
                    <a:pt x="107" y="30"/>
                    <a:pt x="86" y="59"/>
                    <a:pt x="57" y="86"/>
                  </a:cubicBezTo>
                  <a:cubicBezTo>
                    <a:pt x="43" y="102"/>
                    <a:pt x="30" y="122"/>
                    <a:pt x="14" y="136"/>
                  </a:cubicBezTo>
                  <a:cubicBezTo>
                    <a:pt x="0" y="158"/>
                    <a:pt x="0" y="179"/>
                    <a:pt x="14" y="201"/>
                  </a:cubicBezTo>
                  <a:cubicBezTo>
                    <a:pt x="30" y="208"/>
                    <a:pt x="36" y="208"/>
                    <a:pt x="50" y="208"/>
                  </a:cubicBezTo>
                  <a:cubicBezTo>
                    <a:pt x="57" y="208"/>
                    <a:pt x="72" y="208"/>
                    <a:pt x="79" y="201"/>
                  </a:cubicBezTo>
                  <a:cubicBezTo>
                    <a:pt x="129" y="136"/>
                    <a:pt x="186" y="73"/>
                    <a:pt x="235" y="8"/>
                  </a:cubicBezTo>
                  <a:lnTo>
                    <a:pt x="129" y="1"/>
                  </a:lnTo>
                  <a:close/>
                </a:path>
              </a:pathLst>
            </a:custGeom>
            <a:solidFill>
              <a:srgbClr val="FBEE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7"/>
            <p:cNvSpPr/>
            <p:nvPr/>
          </p:nvSpPr>
          <p:spPr>
            <a:xfrm>
              <a:off x="3464699" y="1310191"/>
              <a:ext cx="40874" cy="39065"/>
            </a:xfrm>
            <a:custGeom>
              <a:avLst/>
              <a:gdLst/>
              <a:ahLst/>
              <a:cxnLst/>
              <a:rect l="l" t="t" r="r" b="b"/>
              <a:pathLst>
                <a:path w="2078" h="1986" extrusionOk="0">
                  <a:moveTo>
                    <a:pt x="2028" y="1"/>
                  </a:moveTo>
                  <a:cubicBezTo>
                    <a:pt x="2021" y="1"/>
                    <a:pt x="2014" y="1"/>
                    <a:pt x="2007" y="8"/>
                  </a:cubicBezTo>
                  <a:cubicBezTo>
                    <a:pt x="1836" y="87"/>
                    <a:pt x="1685" y="195"/>
                    <a:pt x="1536" y="308"/>
                  </a:cubicBezTo>
                  <a:cubicBezTo>
                    <a:pt x="1378" y="429"/>
                    <a:pt x="1236" y="565"/>
                    <a:pt x="1092" y="700"/>
                  </a:cubicBezTo>
                  <a:cubicBezTo>
                    <a:pt x="972" y="829"/>
                    <a:pt x="850" y="966"/>
                    <a:pt x="728" y="1101"/>
                  </a:cubicBezTo>
                  <a:cubicBezTo>
                    <a:pt x="699" y="1158"/>
                    <a:pt x="672" y="1223"/>
                    <a:pt x="650" y="1280"/>
                  </a:cubicBezTo>
                  <a:lnTo>
                    <a:pt x="178" y="1758"/>
                  </a:lnTo>
                  <a:cubicBezTo>
                    <a:pt x="122" y="1830"/>
                    <a:pt x="63" y="1909"/>
                    <a:pt x="0" y="1979"/>
                  </a:cubicBezTo>
                  <a:lnTo>
                    <a:pt x="106" y="1986"/>
                  </a:lnTo>
                  <a:cubicBezTo>
                    <a:pt x="171" y="1909"/>
                    <a:pt x="235" y="1823"/>
                    <a:pt x="307" y="1744"/>
                  </a:cubicBezTo>
                  <a:cubicBezTo>
                    <a:pt x="429" y="1586"/>
                    <a:pt x="557" y="1429"/>
                    <a:pt x="692" y="1273"/>
                  </a:cubicBezTo>
                  <a:cubicBezTo>
                    <a:pt x="821" y="1122"/>
                    <a:pt x="956" y="966"/>
                    <a:pt x="1100" y="822"/>
                  </a:cubicBezTo>
                  <a:cubicBezTo>
                    <a:pt x="1243" y="680"/>
                    <a:pt x="1385" y="544"/>
                    <a:pt x="1536" y="416"/>
                  </a:cubicBezTo>
                  <a:cubicBezTo>
                    <a:pt x="1556" y="400"/>
                    <a:pt x="1579" y="387"/>
                    <a:pt x="1592" y="373"/>
                  </a:cubicBezTo>
                  <a:cubicBezTo>
                    <a:pt x="1599" y="366"/>
                    <a:pt x="1606" y="366"/>
                    <a:pt x="1606" y="357"/>
                  </a:cubicBezTo>
                  <a:lnTo>
                    <a:pt x="1615" y="357"/>
                  </a:lnTo>
                  <a:cubicBezTo>
                    <a:pt x="1628" y="344"/>
                    <a:pt x="1635" y="337"/>
                    <a:pt x="1642" y="330"/>
                  </a:cubicBezTo>
                  <a:cubicBezTo>
                    <a:pt x="1685" y="301"/>
                    <a:pt x="1721" y="280"/>
                    <a:pt x="1757" y="251"/>
                  </a:cubicBezTo>
                  <a:cubicBezTo>
                    <a:pt x="1836" y="201"/>
                    <a:pt x="1914" y="152"/>
                    <a:pt x="1992" y="109"/>
                  </a:cubicBezTo>
                  <a:cubicBezTo>
                    <a:pt x="2014" y="100"/>
                    <a:pt x="2028" y="87"/>
                    <a:pt x="2050" y="80"/>
                  </a:cubicBezTo>
                  <a:cubicBezTo>
                    <a:pt x="2070" y="66"/>
                    <a:pt x="2077" y="37"/>
                    <a:pt x="2064" y="23"/>
                  </a:cubicBezTo>
                  <a:cubicBezTo>
                    <a:pt x="2057" y="8"/>
                    <a:pt x="2043" y="1"/>
                    <a:pt x="202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7"/>
            <p:cNvSpPr/>
            <p:nvPr/>
          </p:nvSpPr>
          <p:spPr>
            <a:xfrm>
              <a:off x="3468201" y="1331848"/>
              <a:ext cx="10838" cy="12923"/>
            </a:xfrm>
            <a:custGeom>
              <a:avLst/>
              <a:gdLst/>
              <a:ahLst/>
              <a:cxnLst/>
              <a:rect l="l" t="t" r="r" b="b"/>
              <a:pathLst>
                <a:path w="551" h="657" extrusionOk="0">
                  <a:moveTo>
                    <a:pt x="550" y="0"/>
                  </a:moveTo>
                  <a:lnTo>
                    <a:pt x="550" y="0"/>
                  </a:lnTo>
                  <a:cubicBezTo>
                    <a:pt x="537" y="21"/>
                    <a:pt x="514" y="36"/>
                    <a:pt x="501" y="57"/>
                  </a:cubicBezTo>
                  <a:cubicBezTo>
                    <a:pt x="365" y="208"/>
                    <a:pt x="244" y="364"/>
                    <a:pt x="115" y="521"/>
                  </a:cubicBezTo>
                  <a:cubicBezTo>
                    <a:pt x="79" y="564"/>
                    <a:pt x="36" y="614"/>
                    <a:pt x="0" y="657"/>
                  </a:cubicBezTo>
                  <a:lnTo>
                    <a:pt x="472" y="179"/>
                  </a:lnTo>
                  <a:cubicBezTo>
                    <a:pt x="494" y="122"/>
                    <a:pt x="521" y="57"/>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7"/>
            <p:cNvSpPr/>
            <p:nvPr/>
          </p:nvSpPr>
          <p:spPr>
            <a:xfrm>
              <a:off x="3437456" y="1312866"/>
              <a:ext cx="14753" cy="37943"/>
            </a:xfrm>
            <a:custGeom>
              <a:avLst/>
              <a:gdLst/>
              <a:ahLst/>
              <a:cxnLst/>
              <a:rect l="l" t="t" r="r" b="b"/>
              <a:pathLst>
                <a:path w="750" h="1929" extrusionOk="0">
                  <a:moveTo>
                    <a:pt x="43" y="0"/>
                  </a:moveTo>
                  <a:cubicBezTo>
                    <a:pt x="28" y="0"/>
                    <a:pt x="21" y="7"/>
                    <a:pt x="14" y="16"/>
                  </a:cubicBezTo>
                  <a:cubicBezTo>
                    <a:pt x="7" y="23"/>
                    <a:pt x="0" y="36"/>
                    <a:pt x="0" y="43"/>
                  </a:cubicBezTo>
                  <a:cubicBezTo>
                    <a:pt x="0" y="59"/>
                    <a:pt x="7" y="65"/>
                    <a:pt x="14" y="72"/>
                  </a:cubicBezTo>
                  <a:cubicBezTo>
                    <a:pt x="14" y="79"/>
                    <a:pt x="21" y="86"/>
                    <a:pt x="28" y="93"/>
                  </a:cubicBezTo>
                  <a:cubicBezTo>
                    <a:pt x="28" y="101"/>
                    <a:pt x="34" y="101"/>
                    <a:pt x="34" y="108"/>
                  </a:cubicBezTo>
                  <a:cubicBezTo>
                    <a:pt x="50" y="122"/>
                    <a:pt x="57" y="129"/>
                    <a:pt x="64" y="144"/>
                  </a:cubicBezTo>
                  <a:cubicBezTo>
                    <a:pt x="86" y="172"/>
                    <a:pt x="106" y="201"/>
                    <a:pt x="120" y="221"/>
                  </a:cubicBezTo>
                  <a:cubicBezTo>
                    <a:pt x="156" y="280"/>
                    <a:pt x="192" y="329"/>
                    <a:pt x="228" y="386"/>
                  </a:cubicBezTo>
                  <a:cubicBezTo>
                    <a:pt x="292" y="501"/>
                    <a:pt x="350" y="616"/>
                    <a:pt x="406" y="729"/>
                  </a:cubicBezTo>
                  <a:cubicBezTo>
                    <a:pt x="413" y="744"/>
                    <a:pt x="420" y="758"/>
                    <a:pt x="420" y="772"/>
                  </a:cubicBezTo>
                  <a:lnTo>
                    <a:pt x="420" y="778"/>
                  </a:lnTo>
                  <a:lnTo>
                    <a:pt x="429" y="778"/>
                  </a:lnTo>
                  <a:lnTo>
                    <a:pt x="429" y="787"/>
                  </a:lnTo>
                  <a:cubicBezTo>
                    <a:pt x="436" y="801"/>
                    <a:pt x="436" y="808"/>
                    <a:pt x="442" y="814"/>
                  </a:cubicBezTo>
                  <a:cubicBezTo>
                    <a:pt x="449" y="844"/>
                    <a:pt x="463" y="873"/>
                    <a:pt x="472" y="900"/>
                  </a:cubicBezTo>
                  <a:cubicBezTo>
                    <a:pt x="499" y="965"/>
                    <a:pt x="514" y="1022"/>
                    <a:pt x="535" y="1087"/>
                  </a:cubicBezTo>
                  <a:cubicBezTo>
                    <a:pt x="571" y="1207"/>
                    <a:pt x="600" y="1335"/>
                    <a:pt x="621" y="1464"/>
                  </a:cubicBezTo>
                  <a:cubicBezTo>
                    <a:pt x="628" y="1493"/>
                    <a:pt x="634" y="1529"/>
                    <a:pt x="643" y="1558"/>
                  </a:cubicBezTo>
                  <a:lnTo>
                    <a:pt x="643" y="1565"/>
                  </a:lnTo>
                  <a:lnTo>
                    <a:pt x="643" y="1572"/>
                  </a:lnTo>
                  <a:lnTo>
                    <a:pt x="643" y="1601"/>
                  </a:lnTo>
                  <a:cubicBezTo>
                    <a:pt x="650" y="1615"/>
                    <a:pt x="650" y="1629"/>
                    <a:pt x="650" y="1651"/>
                  </a:cubicBezTo>
                  <a:cubicBezTo>
                    <a:pt x="650" y="1678"/>
                    <a:pt x="657" y="1701"/>
                    <a:pt x="657" y="1737"/>
                  </a:cubicBezTo>
                  <a:cubicBezTo>
                    <a:pt x="686" y="1757"/>
                    <a:pt x="720" y="1779"/>
                    <a:pt x="749" y="1807"/>
                  </a:cubicBezTo>
                  <a:cubicBezTo>
                    <a:pt x="742" y="1701"/>
                    <a:pt x="729" y="1593"/>
                    <a:pt x="713" y="1486"/>
                  </a:cubicBezTo>
                  <a:cubicBezTo>
                    <a:pt x="693" y="1358"/>
                    <a:pt x="663" y="1236"/>
                    <a:pt x="628" y="1108"/>
                  </a:cubicBezTo>
                  <a:cubicBezTo>
                    <a:pt x="592" y="979"/>
                    <a:pt x="549" y="857"/>
                    <a:pt x="499" y="729"/>
                  </a:cubicBezTo>
                  <a:cubicBezTo>
                    <a:pt x="449" y="616"/>
                    <a:pt x="393" y="494"/>
                    <a:pt x="321" y="386"/>
                  </a:cubicBezTo>
                  <a:cubicBezTo>
                    <a:pt x="257" y="273"/>
                    <a:pt x="185" y="165"/>
                    <a:pt x="106" y="59"/>
                  </a:cubicBezTo>
                  <a:cubicBezTo>
                    <a:pt x="93" y="43"/>
                    <a:pt x="86" y="29"/>
                    <a:pt x="70" y="16"/>
                  </a:cubicBezTo>
                  <a:cubicBezTo>
                    <a:pt x="64" y="7"/>
                    <a:pt x="50" y="0"/>
                    <a:pt x="43" y="0"/>
                  </a:cubicBezTo>
                  <a:close/>
                  <a:moveTo>
                    <a:pt x="663" y="1850"/>
                  </a:moveTo>
                  <a:lnTo>
                    <a:pt x="663" y="1886"/>
                  </a:lnTo>
                  <a:cubicBezTo>
                    <a:pt x="663" y="1908"/>
                    <a:pt x="686" y="1928"/>
                    <a:pt x="706" y="1928"/>
                  </a:cubicBezTo>
                  <a:cubicBezTo>
                    <a:pt x="729" y="1928"/>
                    <a:pt x="749" y="1915"/>
                    <a:pt x="749" y="1886"/>
                  </a:cubicBezTo>
                  <a:lnTo>
                    <a:pt x="749" y="1879"/>
                  </a:lnTo>
                  <a:cubicBezTo>
                    <a:pt x="742" y="1886"/>
                    <a:pt x="735" y="1886"/>
                    <a:pt x="729" y="1886"/>
                  </a:cubicBezTo>
                  <a:cubicBezTo>
                    <a:pt x="713" y="1886"/>
                    <a:pt x="706" y="1879"/>
                    <a:pt x="699" y="1872"/>
                  </a:cubicBezTo>
                  <a:cubicBezTo>
                    <a:pt x="686" y="1865"/>
                    <a:pt x="677" y="1858"/>
                    <a:pt x="663" y="185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7"/>
            <p:cNvSpPr/>
            <p:nvPr/>
          </p:nvSpPr>
          <p:spPr>
            <a:xfrm>
              <a:off x="3425654" y="1325101"/>
              <a:ext cx="26987" cy="24863"/>
            </a:xfrm>
            <a:custGeom>
              <a:avLst/>
              <a:gdLst/>
              <a:ahLst/>
              <a:cxnLst/>
              <a:rect l="l" t="t" r="r" b="b"/>
              <a:pathLst>
                <a:path w="1372" h="1264" extrusionOk="0">
                  <a:moveTo>
                    <a:pt x="50" y="0"/>
                  </a:moveTo>
                  <a:cubicBezTo>
                    <a:pt x="35" y="0"/>
                    <a:pt x="21" y="7"/>
                    <a:pt x="14" y="14"/>
                  </a:cubicBezTo>
                  <a:cubicBezTo>
                    <a:pt x="0" y="36"/>
                    <a:pt x="0" y="57"/>
                    <a:pt x="14" y="79"/>
                  </a:cubicBezTo>
                  <a:cubicBezTo>
                    <a:pt x="93" y="156"/>
                    <a:pt x="172" y="242"/>
                    <a:pt x="249" y="321"/>
                  </a:cubicBezTo>
                  <a:cubicBezTo>
                    <a:pt x="335" y="400"/>
                    <a:pt x="413" y="479"/>
                    <a:pt x="499" y="558"/>
                  </a:cubicBezTo>
                  <a:cubicBezTo>
                    <a:pt x="578" y="636"/>
                    <a:pt x="664" y="713"/>
                    <a:pt x="749" y="785"/>
                  </a:cubicBezTo>
                  <a:cubicBezTo>
                    <a:pt x="828" y="864"/>
                    <a:pt x="914" y="936"/>
                    <a:pt x="1000" y="1007"/>
                  </a:cubicBezTo>
                  <a:cubicBezTo>
                    <a:pt x="1085" y="1085"/>
                    <a:pt x="1178" y="1157"/>
                    <a:pt x="1263" y="1228"/>
                  </a:cubicBezTo>
                  <a:cubicBezTo>
                    <a:pt x="1277" y="1236"/>
                    <a:pt x="1286" y="1243"/>
                    <a:pt x="1299" y="1250"/>
                  </a:cubicBezTo>
                  <a:cubicBezTo>
                    <a:pt x="1306" y="1257"/>
                    <a:pt x="1313" y="1264"/>
                    <a:pt x="1329" y="1264"/>
                  </a:cubicBezTo>
                  <a:cubicBezTo>
                    <a:pt x="1335" y="1264"/>
                    <a:pt x="1342" y="1264"/>
                    <a:pt x="1349" y="1257"/>
                  </a:cubicBezTo>
                  <a:cubicBezTo>
                    <a:pt x="1356" y="1257"/>
                    <a:pt x="1356" y="1257"/>
                    <a:pt x="1356" y="1250"/>
                  </a:cubicBezTo>
                  <a:cubicBezTo>
                    <a:pt x="1363" y="1243"/>
                    <a:pt x="1371" y="1236"/>
                    <a:pt x="1371" y="1221"/>
                  </a:cubicBezTo>
                  <a:cubicBezTo>
                    <a:pt x="1371" y="1214"/>
                    <a:pt x="1363" y="1200"/>
                    <a:pt x="1356" y="1193"/>
                  </a:cubicBezTo>
                  <a:cubicBezTo>
                    <a:pt x="1356" y="1185"/>
                    <a:pt x="1349" y="1185"/>
                    <a:pt x="1349" y="1185"/>
                  </a:cubicBezTo>
                  <a:cubicBezTo>
                    <a:pt x="1320" y="1157"/>
                    <a:pt x="1286" y="1135"/>
                    <a:pt x="1257" y="1115"/>
                  </a:cubicBezTo>
                  <a:cubicBezTo>
                    <a:pt x="1200" y="1065"/>
                    <a:pt x="1149" y="1022"/>
                    <a:pt x="1092" y="979"/>
                  </a:cubicBezTo>
                  <a:cubicBezTo>
                    <a:pt x="1006" y="907"/>
                    <a:pt x="921" y="828"/>
                    <a:pt x="835" y="756"/>
                  </a:cubicBezTo>
                  <a:cubicBezTo>
                    <a:pt x="749" y="679"/>
                    <a:pt x="670" y="600"/>
                    <a:pt x="585" y="528"/>
                  </a:cubicBezTo>
                  <a:cubicBezTo>
                    <a:pt x="506" y="450"/>
                    <a:pt x="420" y="371"/>
                    <a:pt x="343" y="294"/>
                  </a:cubicBezTo>
                  <a:cubicBezTo>
                    <a:pt x="264" y="208"/>
                    <a:pt x="185" y="129"/>
                    <a:pt x="107" y="43"/>
                  </a:cubicBezTo>
                  <a:cubicBezTo>
                    <a:pt x="100" y="36"/>
                    <a:pt x="86" y="28"/>
                    <a:pt x="77" y="14"/>
                  </a:cubicBezTo>
                  <a:cubicBezTo>
                    <a:pt x="71" y="7"/>
                    <a:pt x="57" y="0"/>
                    <a:pt x="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a:off x="3413007" y="1340975"/>
              <a:ext cx="27833" cy="10268"/>
            </a:xfrm>
            <a:custGeom>
              <a:avLst/>
              <a:gdLst/>
              <a:ahLst/>
              <a:cxnLst/>
              <a:rect l="l" t="t" r="r" b="b"/>
              <a:pathLst>
                <a:path w="1415" h="522" extrusionOk="0">
                  <a:moveTo>
                    <a:pt x="50" y="1"/>
                  </a:moveTo>
                  <a:cubicBezTo>
                    <a:pt x="35" y="1"/>
                    <a:pt x="14" y="8"/>
                    <a:pt x="8" y="21"/>
                  </a:cubicBezTo>
                  <a:cubicBezTo>
                    <a:pt x="1" y="44"/>
                    <a:pt x="8" y="64"/>
                    <a:pt x="28" y="78"/>
                  </a:cubicBezTo>
                  <a:cubicBezTo>
                    <a:pt x="107" y="129"/>
                    <a:pt x="186" y="164"/>
                    <a:pt x="271" y="206"/>
                  </a:cubicBezTo>
                  <a:cubicBezTo>
                    <a:pt x="357" y="249"/>
                    <a:pt x="443" y="285"/>
                    <a:pt x="529" y="314"/>
                  </a:cubicBezTo>
                  <a:cubicBezTo>
                    <a:pt x="614" y="350"/>
                    <a:pt x="700" y="378"/>
                    <a:pt x="792" y="407"/>
                  </a:cubicBezTo>
                  <a:cubicBezTo>
                    <a:pt x="878" y="429"/>
                    <a:pt x="964" y="450"/>
                    <a:pt x="1056" y="472"/>
                  </a:cubicBezTo>
                  <a:cubicBezTo>
                    <a:pt x="1149" y="493"/>
                    <a:pt x="1243" y="506"/>
                    <a:pt x="1336" y="522"/>
                  </a:cubicBezTo>
                  <a:lnTo>
                    <a:pt x="1372" y="522"/>
                  </a:lnTo>
                  <a:cubicBezTo>
                    <a:pt x="1379" y="522"/>
                    <a:pt x="1392" y="515"/>
                    <a:pt x="1399" y="506"/>
                  </a:cubicBezTo>
                  <a:cubicBezTo>
                    <a:pt x="1406" y="499"/>
                    <a:pt x="1415" y="493"/>
                    <a:pt x="1415" y="479"/>
                  </a:cubicBezTo>
                  <a:cubicBezTo>
                    <a:pt x="1415" y="472"/>
                    <a:pt x="1406" y="457"/>
                    <a:pt x="1399" y="450"/>
                  </a:cubicBezTo>
                  <a:cubicBezTo>
                    <a:pt x="1392" y="443"/>
                    <a:pt x="1379" y="436"/>
                    <a:pt x="1372" y="436"/>
                  </a:cubicBezTo>
                  <a:cubicBezTo>
                    <a:pt x="1349" y="436"/>
                    <a:pt x="1336" y="436"/>
                    <a:pt x="1320" y="429"/>
                  </a:cubicBezTo>
                  <a:cubicBezTo>
                    <a:pt x="1200" y="414"/>
                    <a:pt x="1086" y="393"/>
                    <a:pt x="971" y="364"/>
                  </a:cubicBezTo>
                  <a:cubicBezTo>
                    <a:pt x="849" y="335"/>
                    <a:pt x="736" y="301"/>
                    <a:pt x="621" y="265"/>
                  </a:cubicBezTo>
                  <a:cubicBezTo>
                    <a:pt x="565" y="236"/>
                    <a:pt x="499" y="215"/>
                    <a:pt x="436" y="186"/>
                  </a:cubicBezTo>
                  <a:cubicBezTo>
                    <a:pt x="343" y="150"/>
                    <a:pt x="242" y="100"/>
                    <a:pt x="150" y="50"/>
                  </a:cubicBezTo>
                  <a:cubicBezTo>
                    <a:pt x="121" y="35"/>
                    <a:pt x="93" y="21"/>
                    <a:pt x="71" y="8"/>
                  </a:cubicBezTo>
                  <a:cubicBezTo>
                    <a:pt x="64" y="1"/>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7"/>
            <p:cNvSpPr/>
            <p:nvPr/>
          </p:nvSpPr>
          <p:spPr>
            <a:xfrm>
              <a:off x="3451206" y="1283086"/>
              <a:ext cx="11684" cy="62806"/>
            </a:xfrm>
            <a:custGeom>
              <a:avLst/>
              <a:gdLst/>
              <a:ahLst/>
              <a:cxnLst/>
              <a:rect l="l" t="t" r="r" b="b"/>
              <a:pathLst>
                <a:path w="594" h="3193" extrusionOk="0">
                  <a:moveTo>
                    <a:pt x="50" y="1"/>
                  </a:moveTo>
                  <a:cubicBezTo>
                    <a:pt x="43" y="1"/>
                    <a:pt x="36" y="8"/>
                    <a:pt x="30" y="8"/>
                  </a:cubicBezTo>
                  <a:cubicBezTo>
                    <a:pt x="7" y="22"/>
                    <a:pt x="0" y="51"/>
                    <a:pt x="14" y="64"/>
                  </a:cubicBezTo>
                  <a:cubicBezTo>
                    <a:pt x="122" y="244"/>
                    <a:pt x="208" y="423"/>
                    <a:pt x="278" y="615"/>
                  </a:cubicBezTo>
                  <a:cubicBezTo>
                    <a:pt x="350" y="808"/>
                    <a:pt x="400" y="1007"/>
                    <a:pt x="436" y="1208"/>
                  </a:cubicBezTo>
                  <a:cubicBezTo>
                    <a:pt x="472" y="1415"/>
                    <a:pt x="492" y="1615"/>
                    <a:pt x="501" y="1821"/>
                  </a:cubicBezTo>
                  <a:cubicBezTo>
                    <a:pt x="508" y="2029"/>
                    <a:pt x="501" y="2243"/>
                    <a:pt x="486" y="2450"/>
                  </a:cubicBezTo>
                  <a:cubicBezTo>
                    <a:pt x="465" y="2658"/>
                    <a:pt x="436" y="2858"/>
                    <a:pt x="400" y="3064"/>
                  </a:cubicBezTo>
                  <a:cubicBezTo>
                    <a:pt x="393" y="3086"/>
                    <a:pt x="386" y="3115"/>
                    <a:pt x="379" y="3143"/>
                  </a:cubicBezTo>
                  <a:cubicBezTo>
                    <a:pt x="379" y="3165"/>
                    <a:pt x="386" y="3185"/>
                    <a:pt x="415" y="3192"/>
                  </a:cubicBezTo>
                  <a:lnTo>
                    <a:pt x="422" y="3192"/>
                  </a:lnTo>
                  <a:cubicBezTo>
                    <a:pt x="443" y="3192"/>
                    <a:pt x="465" y="3179"/>
                    <a:pt x="465" y="3165"/>
                  </a:cubicBezTo>
                  <a:cubicBezTo>
                    <a:pt x="508" y="2957"/>
                    <a:pt x="535" y="2743"/>
                    <a:pt x="557" y="2536"/>
                  </a:cubicBezTo>
                  <a:cubicBezTo>
                    <a:pt x="578" y="2322"/>
                    <a:pt x="593" y="2107"/>
                    <a:pt x="587" y="1900"/>
                  </a:cubicBezTo>
                  <a:cubicBezTo>
                    <a:pt x="587" y="1686"/>
                    <a:pt x="564" y="1472"/>
                    <a:pt x="535" y="1264"/>
                  </a:cubicBezTo>
                  <a:cubicBezTo>
                    <a:pt x="501" y="1058"/>
                    <a:pt x="450" y="858"/>
                    <a:pt x="386" y="657"/>
                  </a:cubicBezTo>
                  <a:cubicBezTo>
                    <a:pt x="314" y="465"/>
                    <a:pt x="228" y="272"/>
                    <a:pt x="129" y="94"/>
                  </a:cubicBezTo>
                  <a:cubicBezTo>
                    <a:pt x="115" y="64"/>
                    <a:pt x="100" y="44"/>
                    <a:pt x="86" y="22"/>
                  </a:cubicBezTo>
                  <a:cubicBezTo>
                    <a:pt x="79" y="8"/>
                    <a:pt x="64"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7"/>
            <p:cNvSpPr/>
            <p:nvPr/>
          </p:nvSpPr>
          <p:spPr>
            <a:xfrm>
              <a:off x="3390248" y="1352068"/>
              <a:ext cx="3541" cy="1849"/>
            </a:xfrm>
            <a:custGeom>
              <a:avLst/>
              <a:gdLst/>
              <a:ahLst/>
              <a:cxnLst/>
              <a:rect l="l" t="t" r="r" b="b"/>
              <a:pathLst>
                <a:path w="180" h="94" extrusionOk="0">
                  <a:moveTo>
                    <a:pt x="100" y="1"/>
                  </a:moveTo>
                  <a:cubicBezTo>
                    <a:pt x="78" y="1"/>
                    <a:pt x="64" y="7"/>
                    <a:pt x="50" y="7"/>
                  </a:cubicBezTo>
                  <a:cubicBezTo>
                    <a:pt x="28" y="7"/>
                    <a:pt x="1" y="21"/>
                    <a:pt x="8" y="50"/>
                  </a:cubicBezTo>
                  <a:cubicBezTo>
                    <a:pt x="8" y="71"/>
                    <a:pt x="21" y="93"/>
                    <a:pt x="44" y="93"/>
                  </a:cubicBezTo>
                  <a:lnTo>
                    <a:pt x="50" y="93"/>
                  </a:lnTo>
                  <a:cubicBezTo>
                    <a:pt x="93" y="86"/>
                    <a:pt x="136" y="86"/>
                    <a:pt x="179" y="79"/>
                  </a:cubicBezTo>
                  <a:cubicBezTo>
                    <a:pt x="150" y="50"/>
                    <a:pt x="121" y="28"/>
                    <a:pt x="10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7"/>
            <p:cNvSpPr/>
            <p:nvPr/>
          </p:nvSpPr>
          <p:spPr>
            <a:xfrm>
              <a:off x="3392215" y="1351498"/>
              <a:ext cx="40028" cy="5350"/>
            </a:xfrm>
            <a:custGeom>
              <a:avLst/>
              <a:gdLst/>
              <a:ahLst/>
              <a:cxnLst/>
              <a:rect l="l" t="t" r="r" b="b"/>
              <a:pathLst>
                <a:path w="2035" h="272" extrusionOk="0">
                  <a:moveTo>
                    <a:pt x="550" y="0"/>
                  </a:moveTo>
                  <a:cubicBezTo>
                    <a:pt x="501" y="0"/>
                    <a:pt x="449" y="0"/>
                    <a:pt x="400" y="7"/>
                  </a:cubicBezTo>
                  <a:cubicBezTo>
                    <a:pt x="264" y="7"/>
                    <a:pt x="129" y="14"/>
                    <a:pt x="0" y="30"/>
                  </a:cubicBezTo>
                  <a:cubicBezTo>
                    <a:pt x="21" y="57"/>
                    <a:pt x="50" y="79"/>
                    <a:pt x="79" y="108"/>
                  </a:cubicBezTo>
                  <a:cubicBezTo>
                    <a:pt x="172" y="100"/>
                    <a:pt x="257" y="93"/>
                    <a:pt x="350" y="93"/>
                  </a:cubicBezTo>
                  <a:cubicBezTo>
                    <a:pt x="415" y="93"/>
                    <a:pt x="478" y="86"/>
                    <a:pt x="550" y="86"/>
                  </a:cubicBezTo>
                  <a:cubicBezTo>
                    <a:pt x="614" y="86"/>
                    <a:pt x="679" y="93"/>
                    <a:pt x="749" y="93"/>
                  </a:cubicBezTo>
                  <a:cubicBezTo>
                    <a:pt x="878" y="100"/>
                    <a:pt x="1015" y="108"/>
                    <a:pt x="1150" y="122"/>
                  </a:cubicBezTo>
                  <a:cubicBezTo>
                    <a:pt x="1178" y="122"/>
                    <a:pt x="1214" y="129"/>
                    <a:pt x="1250" y="129"/>
                  </a:cubicBezTo>
                  <a:cubicBezTo>
                    <a:pt x="1263" y="136"/>
                    <a:pt x="1279" y="136"/>
                    <a:pt x="1299" y="136"/>
                  </a:cubicBezTo>
                  <a:lnTo>
                    <a:pt x="1306" y="136"/>
                  </a:lnTo>
                  <a:cubicBezTo>
                    <a:pt x="1315" y="136"/>
                    <a:pt x="1315" y="143"/>
                    <a:pt x="1315" y="143"/>
                  </a:cubicBezTo>
                  <a:lnTo>
                    <a:pt x="1315" y="136"/>
                  </a:lnTo>
                  <a:cubicBezTo>
                    <a:pt x="1322" y="143"/>
                    <a:pt x="1328" y="143"/>
                    <a:pt x="1335" y="143"/>
                  </a:cubicBezTo>
                  <a:cubicBezTo>
                    <a:pt x="1407" y="151"/>
                    <a:pt x="1471" y="165"/>
                    <a:pt x="1536" y="172"/>
                  </a:cubicBezTo>
                  <a:cubicBezTo>
                    <a:pt x="1671" y="201"/>
                    <a:pt x="1800" y="222"/>
                    <a:pt x="1928" y="258"/>
                  </a:cubicBezTo>
                  <a:cubicBezTo>
                    <a:pt x="1942" y="258"/>
                    <a:pt x="1964" y="264"/>
                    <a:pt x="1978" y="271"/>
                  </a:cubicBezTo>
                  <a:lnTo>
                    <a:pt x="1985" y="271"/>
                  </a:lnTo>
                  <a:cubicBezTo>
                    <a:pt x="2007" y="271"/>
                    <a:pt x="2028" y="258"/>
                    <a:pt x="2028" y="237"/>
                  </a:cubicBezTo>
                  <a:cubicBezTo>
                    <a:pt x="2035" y="215"/>
                    <a:pt x="2021" y="194"/>
                    <a:pt x="2000" y="186"/>
                  </a:cubicBezTo>
                  <a:cubicBezTo>
                    <a:pt x="1872" y="151"/>
                    <a:pt x="1735" y="122"/>
                    <a:pt x="1606" y="100"/>
                  </a:cubicBezTo>
                  <a:cubicBezTo>
                    <a:pt x="1471" y="79"/>
                    <a:pt x="1335" y="57"/>
                    <a:pt x="1200" y="43"/>
                  </a:cubicBezTo>
                  <a:cubicBezTo>
                    <a:pt x="1071" y="23"/>
                    <a:pt x="936" y="14"/>
                    <a:pt x="801" y="7"/>
                  </a:cubicBezTo>
                  <a:cubicBezTo>
                    <a:pt x="715" y="7"/>
                    <a:pt x="636" y="0"/>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7"/>
            <p:cNvSpPr/>
            <p:nvPr/>
          </p:nvSpPr>
          <p:spPr>
            <a:xfrm>
              <a:off x="3382675" y="1364854"/>
              <a:ext cx="42153" cy="14752"/>
            </a:xfrm>
            <a:custGeom>
              <a:avLst/>
              <a:gdLst/>
              <a:ahLst/>
              <a:cxnLst/>
              <a:rect l="l" t="t" r="r" b="b"/>
              <a:pathLst>
                <a:path w="2143" h="750" extrusionOk="0">
                  <a:moveTo>
                    <a:pt x="1834" y="0"/>
                  </a:moveTo>
                  <a:cubicBezTo>
                    <a:pt x="1714" y="29"/>
                    <a:pt x="1599" y="50"/>
                    <a:pt x="1478" y="86"/>
                  </a:cubicBezTo>
                  <a:cubicBezTo>
                    <a:pt x="1320" y="129"/>
                    <a:pt x="1157" y="178"/>
                    <a:pt x="999" y="228"/>
                  </a:cubicBezTo>
                  <a:cubicBezTo>
                    <a:pt x="842" y="286"/>
                    <a:pt x="686" y="350"/>
                    <a:pt x="528" y="422"/>
                  </a:cubicBezTo>
                  <a:cubicBezTo>
                    <a:pt x="377" y="485"/>
                    <a:pt x="228" y="557"/>
                    <a:pt x="77" y="636"/>
                  </a:cubicBezTo>
                  <a:cubicBezTo>
                    <a:pt x="64" y="650"/>
                    <a:pt x="43" y="657"/>
                    <a:pt x="28" y="672"/>
                  </a:cubicBezTo>
                  <a:cubicBezTo>
                    <a:pt x="7" y="679"/>
                    <a:pt x="0" y="706"/>
                    <a:pt x="14" y="729"/>
                  </a:cubicBezTo>
                  <a:cubicBezTo>
                    <a:pt x="21" y="742"/>
                    <a:pt x="34" y="749"/>
                    <a:pt x="50" y="749"/>
                  </a:cubicBezTo>
                  <a:cubicBezTo>
                    <a:pt x="57" y="749"/>
                    <a:pt x="64" y="742"/>
                    <a:pt x="70" y="742"/>
                  </a:cubicBezTo>
                  <a:cubicBezTo>
                    <a:pt x="214" y="663"/>
                    <a:pt x="364" y="586"/>
                    <a:pt x="514" y="521"/>
                  </a:cubicBezTo>
                  <a:cubicBezTo>
                    <a:pt x="549" y="501"/>
                    <a:pt x="591" y="485"/>
                    <a:pt x="627" y="471"/>
                  </a:cubicBezTo>
                  <a:cubicBezTo>
                    <a:pt x="634" y="465"/>
                    <a:pt x="650" y="465"/>
                    <a:pt x="657" y="458"/>
                  </a:cubicBezTo>
                  <a:lnTo>
                    <a:pt x="663" y="458"/>
                  </a:lnTo>
                  <a:cubicBezTo>
                    <a:pt x="670" y="449"/>
                    <a:pt x="670" y="449"/>
                    <a:pt x="677" y="449"/>
                  </a:cubicBezTo>
                  <a:cubicBezTo>
                    <a:pt x="699" y="442"/>
                    <a:pt x="713" y="429"/>
                    <a:pt x="735" y="422"/>
                  </a:cubicBezTo>
                  <a:cubicBezTo>
                    <a:pt x="814" y="393"/>
                    <a:pt x="891" y="364"/>
                    <a:pt x="970" y="336"/>
                  </a:cubicBezTo>
                  <a:cubicBezTo>
                    <a:pt x="1128" y="278"/>
                    <a:pt x="1286" y="228"/>
                    <a:pt x="1442" y="185"/>
                  </a:cubicBezTo>
                  <a:cubicBezTo>
                    <a:pt x="1599" y="142"/>
                    <a:pt x="1764" y="100"/>
                    <a:pt x="1928" y="72"/>
                  </a:cubicBezTo>
                  <a:cubicBezTo>
                    <a:pt x="1999" y="57"/>
                    <a:pt x="2071" y="43"/>
                    <a:pt x="2143" y="29"/>
                  </a:cubicBezTo>
                  <a:cubicBezTo>
                    <a:pt x="2035" y="29"/>
                    <a:pt x="1935" y="14"/>
                    <a:pt x="1834"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7"/>
            <p:cNvSpPr/>
            <p:nvPr/>
          </p:nvSpPr>
          <p:spPr>
            <a:xfrm>
              <a:off x="3418750" y="1362887"/>
              <a:ext cx="13356" cy="2557"/>
            </a:xfrm>
            <a:custGeom>
              <a:avLst/>
              <a:gdLst/>
              <a:ahLst/>
              <a:cxnLst/>
              <a:rect l="l" t="t" r="r" b="b"/>
              <a:pathLst>
                <a:path w="679" h="130" extrusionOk="0">
                  <a:moveTo>
                    <a:pt x="636" y="1"/>
                  </a:moveTo>
                  <a:cubicBezTo>
                    <a:pt x="471" y="21"/>
                    <a:pt x="300" y="44"/>
                    <a:pt x="137" y="71"/>
                  </a:cubicBezTo>
                  <a:cubicBezTo>
                    <a:pt x="94" y="86"/>
                    <a:pt x="43" y="93"/>
                    <a:pt x="0" y="100"/>
                  </a:cubicBezTo>
                  <a:cubicBezTo>
                    <a:pt x="101" y="114"/>
                    <a:pt x="201" y="129"/>
                    <a:pt x="309" y="129"/>
                  </a:cubicBezTo>
                  <a:lnTo>
                    <a:pt x="336" y="129"/>
                  </a:lnTo>
                  <a:cubicBezTo>
                    <a:pt x="379" y="121"/>
                    <a:pt x="422" y="114"/>
                    <a:pt x="458" y="107"/>
                  </a:cubicBezTo>
                  <a:lnTo>
                    <a:pt x="487" y="107"/>
                  </a:lnTo>
                  <a:cubicBezTo>
                    <a:pt x="494" y="107"/>
                    <a:pt x="507" y="100"/>
                    <a:pt x="514" y="100"/>
                  </a:cubicBezTo>
                  <a:cubicBezTo>
                    <a:pt x="536" y="100"/>
                    <a:pt x="557" y="93"/>
                    <a:pt x="579" y="93"/>
                  </a:cubicBezTo>
                  <a:cubicBezTo>
                    <a:pt x="600" y="93"/>
                    <a:pt x="615" y="86"/>
                    <a:pt x="636" y="86"/>
                  </a:cubicBezTo>
                  <a:cubicBezTo>
                    <a:pt x="658" y="86"/>
                    <a:pt x="679" y="71"/>
                    <a:pt x="679" y="44"/>
                  </a:cubicBezTo>
                  <a:cubicBezTo>
                    <a:pt x="679" y="21"/>
                    <a:pt x="665" y="1"/>
                    <a:pt x="643"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7"/>
            <p:cNvSpPr/>
            <p:nvPr/>
          </p:nvSpPr>
          <p:spPr>
            <a:xfrm>
              <a:off x="3380984" y="1376656"/>
              <a:ext cx="50414" cy="21794"/>
            </a:xfrm>
            <a:custGeom>
              <a:avLst/>
              <a:gdLst/>
              <a:ahLst/>
              <a:cxnLst/>
              <a:rect l="l" t="t" r="r" b="b"/>
              <a:pathLst>
                <a:path w="2563" h="1108" extrusionOk="0">
                  <a:moveTo>
                    <a:pt x="2513" y="0"/>
                  </a:moveTo>
                  <a:cubicBezTo>
                    <a:pt x="2506" y="0"/>
                    <a:pt x="2499" y="0"/>
                    <a:pt x="2492" y="7"/>
                  </a:cubicBezTo>
                  <a:cubicBezTo>
                    <a:pt x="2391" y="57"/>
                    <a:pt x="2292" y="106"/>
                    <a:pt x="2193" y="149"/>
                  </a:cubicBezTo>
                  <a:cubicBezTo>
                    <a:pt x="2134" y="178"/>
                    <a:pt x="2078" y="207"/>
                    <a:pt x="2028" y="235"/>
                  </a:cubicBezTo>
                  <a:cubicBezTo>
                    <a:pt x="1870" y="307"/>
                    <a:pt x="1706" y="379"/>
                    <a:pt x="1550" y="442"/>
                  </a:cubicBezTo>
                  <a:cubicBezTo>
                    <a:pt x="1392" y="514"/>
                    <a:pt x="1234" y="578"/>
                    <a:pt x="1078" y="643"/>
                  </a:cubicBezTo>
                  <a:cubicBezTo>
                    <a:pt x="914" y="706"/>
                    <a:pt x="749" y="771"/>
                    <a:pt x="592" y="828"/>
                  </a:cubicBezTo>
                  <a:cubicBezTo>
                    <a:pt x="429" y="886"/>
                    <a:pt x="264" y="943"/>
                    <a:pt x="100" y="999"/>
                  </a:cubicBezTo>
                  <a:cubicBezTo>
                    <a:pt x="78" y="1006"/>
                    <a:pt x="57" y="1015"/>
                    <a:pt x="35" y="1022"/>
                  </a:cubicBezTo>
                  <a:cubicBezTo>
                    <a:pt x="14" y="1028"/>
                    <a:pt x="0" y="1049"/>
                    <a:pt x="7" y="1071"/>
                  </a:cubicBezTo>
                  <a:cubicBezTo>
                    <a:pt x="14" y="1092"/>
                    <a:pt x="28" y="1107"/>
                    <a:pt x="50" y="1107"/>
                  </a:cubicBezTo>
                  <a:lnTo>
                    <a:pt x="57" y="1107"/>
                  </a:lnTo>
                  <a:cubicBezTo>
                    <a:pt x="228" y="1049"/>
                    <a:pt x="386" y="992"/>
                    <a:pt x="549" y="936"/>
                  </a:cubicBezTo>
                  <a:cubicBezTo>
                    <a:pt x="713" y="871"/>
                    <a:pt x="878" y="814"/>
                    <a:pt x="1043" y="749"/>
                  </a:cubicBezTo>
                  <a:cubicBezTo>
                    <a:pt x="1207" y="686"/>
                    <a:pt x="1372" y="614"/>
                    <a:pt x="1528" y="550"/>
                  </a:cubicBezTo>
                  <a:cubicBezTo>
                    <a:pt x="1685" y="478"/>
                    <a:pt x="1850" y="406"/>
                    <a:pt x="1999" y="336"/>
                  </a:cubicBezTo>
                  <a:lnTo>
                    <a:pt x="2006" y="336"/>
                  </a:lnTo>
                  <a:cubicBezTo>
                    <a:pt x="2085" y="300"/>
                    <a:pt x="2163" y="264"/>
                    <a:pt x="2242" y="221"/>
                  </a:cubicBezTo>
                  <a:cubicBezTo>
                    <a:pt x="2321" y="185"/>
                    <a:pt x="2400" y="149"/>
                    <a:pt x="2477" y="106"/>
                  </a:cubicBezTo>
                  <a:cubicBezTo>
                    <a:pt x="2499" y="99"/>
                    <a:pt x="2520" y="93"/>
                    <a:pt x="2535" y="79"/>
                  </a:cubicBezTo>
                  <a:cubicBezTo>
                    <a:pt x="2556" y="72"/>
                    <a:pt x="2563" y="43"/>
                    <a:pt x="2549" y="21"/>
                  </a:cubicBezTo>
                  <a:cubicBezTo>
                    <a:pt x="2542" y="14"/>
                    <a:pt x="2535" y="7"/>
                    <a:pt x="2528"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7"/>
            <p:cNvSpPr/>
            <p:nvPr/>
          </p:nvSpPr>
          <p:spPr>
            <a:xfrm>
              <a:off x="3421701" y="1336745"/>
              <a:ext cx="55391" cy="51555"/>
            </a:xfrm>
            <a:custGeom>
              <a:avLst/>
              <a:gdLst/>
              <a:ahLst/>
              <a:cxnLst/>
              <a:rect l="l" t="t" r="r" b="b"/>
              <a:pathLst>
                <a:path w="2816" h="2621" extrusionOk="0">
                  <a:moveTo>
                    <a:pt x="1744" y="1"/>
                  </a:moveTo>
                  <a:cubicBezTo>
                    <a:pt x="1210" y="1"/>
                    <a:pt x="779" y="337"/>
                    <a:pt x="443" y="843"/>
                  </a:cubicBezTo>
                  <a:cubicBezTo>
                    <a:pt x="258" y="1150"/>
                    <a:pt x="1" y="1643"/>
                    <a:pt x="87" y="1993"/>
                  </a:cubicBezTo>
                  <a:cubicBezTo>
                    <a:pt x="178" y="2383"/>
                    <a:pt x="594" y="2620"/>
                    <a:pt x="994" y="2620"/>
                  </a:cubicBezTo>
                  <a:cubicBezTo>
                    <a:pt x="1027" y="2620"/>
                    <a:pt x="1060" y="2618"/>
                    <a:pt x="1093" y="2615"/>
                  </a:cubicBezTo>
                  <a:cubicBezTo>
                    <a:pt x="1521" y="2564"/>
                    <a:pt x="1893" y="2300"/>
                    <a:pt x="2200" y="2000"/>
                  </a:cubicBezTo>
                  <a:cubicBezTo>
                    <a:pt x="2407" y="1793"/>
                    <a:pt x="2608" y="1558"/>
                    <a:pt x="2707" y="1287"/>
                  </a:cubicBezTo>
                  <a:cubicBezTo>
                    <a:pt x="2815" y="1008"/>
                    <a:pt x="2815" y="678"/>
                    <a:pt x="2657" y="430"/>
                  </a:cubicBezTo>
                  <a:cubicBezTo>
                    <a:pt x="2493" y="173"/>
                    <a:pt x="2186" y="36"/>
                    <a:pt x="1886" y="8"/>
                  </a:cubicBezTo>
                  <a:cubicBezTo>
                    <a:pt x="1838" y="3"/>
                    <a:pt x="1791" y="1"/>
                    <a:pt x="1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 name="Google Shape;135;p7"/>
          <p:cNvSpPr/>
          <p:nvPr/>
        </p:nvSpPr>
        <p:spPr>
          <a:xfrm>
            <a:off x="8003648" y="4199540"/>
            <a:ext cx="2533894" cy="1429792"/>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36"/>
        <p:cNvGrpSpPr/>
        <p:nvPr/>
      </p:nvGrpSpPr>
      <p:grpSpPr>
        <a:xfrm>
          <a:off x="0" y="0"/>
          <a:ext cx="0" cy="0"/>
          <a:chOff x="0" y="0"/>
          <a:chExt cx="0" cy="0"/>
        </a:xfrm>
      </p:grpSpPr>
      <p:sp>
        <p:nvSpPr>
          <p:cNvPr id="137" name="Google Shape;137;p8"/>
          <p:cNvSpPr txBox="1">
            <a:spLocks noGrp="1"/>
          </p:cNvSpPr>
          <p:nvPr>
            <p:ph type="title"/>
          </p:nvPr>
        </p:nvSpPr>
        <p:spPr>
          <a:xfrm>
            <a:off x="1705500" y="1503900"/>
            <a:ext cx="5733000" cy="21357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75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grpSp>
        <p:nvGrpSpPr>
          <p:cNvPr id="138" name="Google Shape;138;p8"/>
          <p:cNvGrpSpPr/>
          <p:nvPr/>
        </p:nvGrpSpPr>
        <p:grpSpPr>
          <a:xfrm>
            <a:off x="7226678" y="2852407"/>
            <a:ext cx="2323634" cy="3061379"/>
            <a:chOff x="5450897" y="3655524"/>
            <a:chExt cx="455990" cy="600741"/>
          </a:xfrm>
        </p:grpSpPr>
        <p:sp>
          <p:nvSpPr>
            <p:cNvPr id="139" name="Google Shape;139;p8"/>
            <p:cNvSpPr/>
            <p:nvPr/>
          </p:nvSpPr>
          <p:spPr>
            <a:xfrm>
              <a:off x="5450897" y="3772600"/>
              <a:ext cx="327702" cy="476073"/>
            </a:xfrm>
            <a:custGeom>
              <a:avLst/>
              <a:gdLst/>
              <a:ahLst/>
              <a:cxnLst/>
              <a:rect l="l" t="t" r="r" b="b"/>
              <a:pathLst>
                <a:path w="16660" h="24203" extrusionOk="0">
                  <a:moveTo>
                    <a:pt x="16290" y="1"/>
                  </a:moveTo>
                  <a:lnTo>
                    <a:pt x="15803" y="21"/>
                  </a:lnTo>
                  <a:cubicBezTo>
                    <a:pt x="16161" y="8442"/>
                    <a:pt x="11854" y="14440"/>
                    <a:pt x="8176" y="17990"/>
                  </a:cubicBezTo>
                  <a:cubicBezTo>
                    <a:pt x="4184" y="21853"/>
                    <a:pt x="44" y="23738"/>
                    <a:pt x="1" y="23752"/>
                  </a:cubicBezTo>
                  <a:lnTo>
                    <a:pt x="200" y="24202"/>
                  </a:lnTo>
                  <a:cubicBezTo>
                    <a:pt x="243" y="24180"/>
                    <a:pt x="4448" y="22266"/>
                    <a:pt x="8505" y="18353"/>
                  </a:cubicBezTo>
                  <a:cubicBezTo>
                    <a:pt x="12262" y="14733"/>
                    <a:pt x="16660" y="8606"/>
                    <a:pt x="162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8"/>
            <p:cNvSpPr/>
            <p:nvPr/>
          </p:nvSpPr>
          <p:spPr>
            <a:xfrm>
              <a:off x="5490139" y="3972034"/>
              <a:ext cx="151085" cy="235175"/>
            </a:xfrm>
            <a:custGeom>
              <a:avLst/>
              <a:gdLst/>
              <a:ahLst/>
              <a:cxnLst/>
              <a:rect l="l" t="t" r="r" b="b"/>
              <a:pathLst>
                <a:path w="7681" h="11956" extrusionOk="0">
                  <a:moveTo>
                    <a:pt x="3091" y="1"/>
                  </a:moveTo>
                  <a:cubicBezTo>
                    <a:pt x="1" y="1"/>
                    <a:pt x="1554" y="11955"/>
                    <a:pt x="1554" y="11955"/>
                  </a:cubicBezTo>
                  <a:cubicBezTo>
                    <a:pt x="1554" y="11955"/>
                    <a:pt x="7681" y="1873"/>
                    <a:pt x="3739" y="152"/>
                  </a:cubicBezTo>
                  <a:cubicBezTo>
                    <a:pt x="3503" y="49"/>
                    <a:pt x="3288" y="1"/>
                    <a:pt x="30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8"/>
            <p:cNvSpPr/>
            <p:nvPr/>
          </p:nvSpPr>
          <p:spPr>
            <a:xfrm>
              <a:off x="5504144" y="4183349"/>
              <a:ext cx="245344" cy="72917"/>
            </a:xfrm>
            <a:custGeom>
              <a:avLst/>
              <a:gdLst/>
              <a:ahLst/>
              <a:cxnLst/>
              <a:rect l="l" t="t" r="r" b="b"/>
              <a:pathLst>
                <a:path w="12473" h="3707" extrusionOk="0">
                  <a:moveTo>
                    <a:pt x="8509" y="0"/>
                  </a:moveTo>
                  <a:cubicBezTo>
                    <a:pt x="4951" y="0"/>
                    <a:pt x="0" y="1205"/>
                    <a:pt x="0" y="1205"/>
                  </a:cubicBezTo>
                  <a:cubicBezTo>
                    <a:pt x="0" y="1205"/>
                    <a:pt x="5366" y="3707"/>
                    <a:pt x="8951" y="3707"/>
                  </a:cubicBezTo>
                  <a:cubicBezTo>
                    <a:pt x="10428" y="3707"/>
                    <a:pt x="11602" y="3283"/>
                    <a:pt x="11975" y="2085"/>
                  </a:cubicBezTo>
                  <a:cubicBezTo>
                    <a:pt x="12472" y="488"/>
                    <a:pt x="10772" y="0"/>
                    <a:pt x="85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8"/>
            <p:cNvSpPr/>
            <p:nvPr/>
          </p:nvSpPr>
          <p:spPr>
            <a:xfrm>
              <a:off x="5532724" y="3887040"/>
              <a:ext cx="153603" cy="202621"/>
            </a:xfrm>
            <a:custGeom>
              <a:avLst/>
              <a:gdLst/>
              <a:ahLst/>
              <a:cxnLst/>
              <a:rect l="l" t="t" r="r" b="b"/>
              <a:pathLst>
                <a:path w="7809" h="10301" extrusionOk="0">
                  <a:moveTo>
                    <a:pt x="3766" y="1"/>
                  </a:moveTo>
                  <a:cubicBezTo>
                    <a:pt x="1" y="1"/>
                    <a:pt x="5953" y="10300"/>
                    <a:pt x="5953" y="10300"/>
                  </a:cubicBezTo>
                  <a:cubicBezTo>
                    <a:pt x="5953" y="10300"/>
                    <a:pt x="7809" y="181"/>
                    <a:pt x="3860" y="3"/>
                  </a:cubicBezTo>
                  <a:cubicBezTo>
                    <a:pt x="3828" y="2"/>
                    <a:pt x="3797" y="1"/>
                    <a:pt x="37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8"/>
            <p:cNvSpPr/>
            <p:nvPr/>
          </p:nvSpPr>
          <p:spPr>
            <a:xfrm>
              <a:off x="5611444" y="3842094"/>
              <a:ext cx="109719" cy="167628"/>
            </a:xfrm>
            <a:custGeom>
              <a:avLst/>
              <a:gdLst/>
              <a:ahLst/>
              <a:cxnLst/>
              <a:rect l="l" t="t" r="r" b="b"/>
              <a:pathLst>
                <a:path w="5578" h="8522" extrusionOk="0">
                  <a:moveTo>
                    <a:pt x="2695" y="0"/>
                  </a:moveTo>
                  <a:cubicBezTo>
                    <a:pt x="0" y="0"/>
                    <a:pt x="4806" y="8521"/>
                    <a:pt x="4806" y="8521"/>
                  </a:cubicBezTo>
                  <a:cubicBezTo>
                    <a:pt x="4806" y="8521"/>
                    <a:pt x="5577" y="123"/>
                    <a:pt x="2756" y="2"/>
                  </a:cubicBezTo>
                  <a:cubicBezTo>
                    <a:pt x="2735" y="1"/>
                    <a:pt x="2715" y="0"/>
                    <a:pt x="26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8"/>
            <p:cNvSpPr/>
            <p:nvPr/>
          </p:nvSpPr>
          <p:spPr>
            <a:xfrm>
              <a:off x="5652731" y="3766108"/>
              <a:ext cx="109719" cy="167765"/>
            </a:xfrm>
            <a:custGeom>
              <a:avLst/>
              <a:gdLst/>
              <a:ahLst/>
              <a:cxnLst/>
              <a:rect l="l" t="t" r="r" b="b"/>
              <a:pathLst>
                <a:path w="5578" h="8529" extrusionOk="0">
                  <a:moveTo>
                    <a:pt x="2696" y="0"/>
                  </a:moveTo>
                  <a:cubicBezTo>
                    <a:pt x="1" y="0"/>
                    <a:pt x="4807" y="8528"/>
                    <a:pt x="4807" y="8528"/>
                  </a:cubicBezTo>
                  <a:cubicBezTo>
                    <a:pt x="4807" y="8528"/>
                    <a:pt x="5578" y="123"/>
                    <a:pt x="2757" y="2"/>
                  </a:cubicBezTo>
                  <a:cubicBezTo>
                    <a:pt x="2736" y="1"/>
                    <a:pt x="2716" y="0"/>
                    <a:pt x="26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8"/>
            <p:cNvSpPr/>
            <p:nvPr/>
          </p:nvSpPr>
          <p:spPr>
            <a:xfrm>
              <a:off x="5760896" y="3746478"/>
              <a:ext cx="134012" cy="147781"/>
            </a:xfrm>
            <a:custGeom>
              <a:avLst/>
              <a:gdLst/>
              <a:ahLst/>
              <a:cxnLst/>
              <a:rect l="l" t="t" r="r" b="b"/>
              <a:pathLst>
                <a:path w="6813" h="7513" extrusionOk="0">
                  <a:moveTo>
                    <a:pt x="4439" y="0"/>
                  </a:moveTo>
                  <a:cubicBezTo>
                    <a:pt x="2619" y="0"/>
                    <a:pt x="0" y="7512"/>
                    <a:pt x="0" y="7512"/>
                  </a:cubicBezTo>
                  <a:cubicBezTo>
                    <a:pt x="0" y="7512"/>
                    <a:pt x="6813" y="2542"/>
                    <a:pt x="5042" y="336"/>
                  </a:cubicBezTo>
                  <a:cubicBezTo>
                    <a:pt x="4856" y="104"/>
                    <a:pt x="4653" y="0"/>
                    <a:pt x="44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8"/>
            <p:cNvSpPr/>
            <p:nvPr/>
          </p:nvSpPr>
          <p:spPr>
            <a:xfrm>
              <a:off x="5691776" y="3949256"/>
              <a:ext cx="190484" cy="96304"/>
            </a:xfrm>
            <a:custGeom>
              <a:avLst/>
              <a:gdLst/>
              <a:ahLst/>
              <a:cxnLst/>
              <a:rect l="l" t="t" r="r" b="b"/>
              <a:pathLst>
                <a:path w="9684" h="4896" extrusionOk="0">
                  <a:moveTo>
                    <a:pt x="8292" y="1"/>
                  </a:moveTo>
                  <a:cubicBezTo>
                    <a:pt x="5915" y="1"/>
                    <a:pt x="1" y="4895"/>
                    <a:pt x="1" y="4895"/>
                  </a:cubicBezTo>
                  <a:cubicBezTo>
                    <a:pt x="1" y="4895"/>
                    <a:pt x="9684" y="4059"/>
                    <a:pt x="9249" y="825"/>
                  </a:cubicBezTo>
                  <a:cubicBezTo>
                    <a:pt x="9171" y="240"/>
                    <a:pt x="8818" y="1"/>
                    <a:pt x="82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8"/>
            <p:cNvSpPr/>
            <p:nvPr/>
          </p:nvSpPr>
          <p:spPr>
            <a:xfrm>
              <a:off x="5741502" y="3863121"/>
              <a:ext cx="165385" cy="83519"/>
            </a:xfrm>
            <a:custGeom>
              <a:avLst/>
              <a:gdLst/>
              <a:ahLst/>
              <a:cxnLst/>
              <a:rect l="l" t="t" r="r" b="b"/>
              <a:pathLst>
                <a:path w="8408" h="4246" extrusionOk="0">
                  <a:moveTo>
                    <a:pt x="7200" y="1"/>
                  </a:moveTo>
                  <a:cubicBezTo>
                    <a:pt x="5131" y="1"/>
                    <a:pt x="1" y="4246"/>
                    <a:pt x="1" y="4246"/>
                  </a:cubicBezTo>
                  <a:cubicBezTo>
                    <a:pt x="1" y="4246"/>
                    <a:pt x="8407" y="3517"/>
                    <a:pt x="8035" y="719"/>
                  </a:cubicBezTo>
                  <a:cubicBezTo>
                    <a:pt x="7967" y="209"/>
                    <a:pt x="7658" y="1"/>
                    <a:pt x="72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8"/>
            <p:cNvSpPr/>
            <p:nvPr/>
          </p:nvSpPr>
          <p:spPr>
            <a:xfrm>
              <a:off x="5589394" y="4064856"/>
              <a:ext cx="227228" cy="87807"/>
            </a:xfrm>
            <a:custGeom>
              <a:avLst/>
              <a:gdLst/>
              <a:ahLst/>
              <a:cxnLst/>
              <a:rect l="l" t="t" r="r" b="b"/>
              <a:pathLst>
                <a:path w="11552" h="4464" extrusionOk="0">
                  <a:moveTo>
                    <a:pt x="10206" y="1"/>
                  </a:moveTo>
                  <a:cubicBezTo>
                    <a:pt x="7163" y="1"/>
                    <a:pt x="1" y="4431"/>
                    <a:pt x="1" y="4431"/>
                  </a:cubicBezTo>
                  <a:cubicBezTo>
                    <a:pt x="1" y="4431"/>
                    <a:pt x="635" y="4463"/>
                    <a:pt x="1606" y="4463"/>
                  </a:cubicBezTo>
                  <a:cubicBezTo>
                    <a:pt x="4776" y="4463"/>
                    <a:pt x="11536" y="4116"/>
                    <a:pt x="11547" y="1152"/>
                  </a:cubicBezTo>
                  <a:cubicBezTo>
                    <a:pt x="11552" y="326"/>
                    <a:pt x="11030" y="1"/>
                    <a:pt x="102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8"/>
            <p:cNvSpPr/>
            <p:nvPr/>
          </p:nvSpPr>
          <p:spPr>
            <a:xfrm>
              <a:off x="5705879" y="3655524"/>
              <a:ext cx="104212" cy="172860"/>
            </a:xfrm>
            <a:custGeom>
              <a:avLst/>
              <a:gdLst/>
              <a:ahLst/>
              <a:cxnLst/>
              <a:rect l="l" t="t" r="r" b="b"/>
              <a:pathLst>
                <a:path w="5298" h="8788" extrusionOk="0">
                  <a:moveTo>
                    <a:pt x="2291" y="1"/>
                  </a:moveTo>
                  <a:cubicBezTo>
                    <a:pt x="1" y="1"/>
                    <a:pt x="2984" y="8787"/>
                    <a:pt x="2984" y="8787"/>
                  </a:cubicBezTo>
                  <a:cubicBezTo>
                    <a:pt x="2984" y="8787"/>
                    <a:pt x="5298" y="676"/>
                    <a:pt x="2549" y="33"/>
                  </a:cubicBezTo>
                  <a:cubicBezTo>
                    <a:pt x="2456" y="11"/>
                    <a:pt x="2371" y="1"/>
                    <a:pt x="22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 name="Google Shape;150;p8"/>
          <p:cNvSpPr/>
          <p:nvPr/>
        </p:nvSpPr>
        <p:spPr>
          <a:xfrm>
            <a:off x="-1090327" y="2935040"/>
            <a:ext cx="2533894" cy="1429792"/>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 name="Google Shape;151;p8"/>
          <p:cNvGrpSpPr/>
          <p:nvPr/>
        </p:nvGrpSpPr>
        <p:grpSpPr>
          <a:xfrm>
            <a:off x="8305206" y="2852406"/>
            <a:ext cx="721948" cy="654123"/>
            <a:chOff x="3346266" y="1265304"/>
            <a:chExt cx="227307" cy="205965"/>
          </a:xfrm>
        </p:grpSpPr>
        <p:sp>
          <p:nvSpPr>
            <p:cNvPr id="152" name="Google Shape;152;p8"/>
            <p:cNvSpPr/>
            <p:nvPr/>
          </p:nvSpPr>
          <p:spPr>
            <a:xfrm>
              <a:off x="3453291" y="1265304"/>
              <a:ext cx="96540" cy="85505"/>
            </a:xfrm>
            <a:custGeom>
              <a:avLst/>
              <a:gdLst/>
              <a:ahLst/>
              <a:cxnLst/>
              <a:rect l="l" t="t" r="r" b="b"/>
              <a:pathLst>
                <a:path w="4908" h="4347" extrusionOk="0">
                  <a:moveTo>
                    <a:pt x="2812" y="0"/>
                  </a:moveTo>
                  <a:cubicBezTo>
                    <a:pt x="2073" y="0"/>
                    <a:pt x="1329" y="308"/>
                    <a:pt x="844" y="869"/>
                  </a:cubicBezTo>
                  <a:cubicBezTo>
                    <a:pt x="501" y="1261"/>
                    <a:pt x="287" y="1755"/>
                    <a:pt x="165" y="2262"/>
                  </a:cubicBezTo>
                  <a:cubicBezTo>
                    <a:pt x="1" y="2933"/>
                    <a:pt x="1" y="3697"/>
                    <a:pt x="422" y="4247"/>
                  </a:cubicBezTo>
                  <a:lnTo>
                    <a:pt x="1665" y="4346"/>
                  </a:lnTo>
                  <a:cubicBezTo>
                    <a:pt x="2765" y="4182"/>
                    <a:pt x="3787" y="3555"/>
                    <a:pt x="4429" y="2648"/>
                  </a:cubicBezTo>
                  <a:cubicBezTo>
                    <a:pt x="4700" y="2269"/>
                    <a:pt x="4908" y="1812"/>
                    <a:pt x="4836" y="1354"/>
                  </a:cubicBezTo>
                  <a:cubicBezTo>
                    <a:pt x="4757" y="855"/>
                    <a:pt x="4344" y="454"/>
                    <a:pt x="3886" y="240"/>
                  </a:cubicBezTo>
                  <a:cubicBezTo>
                    <a:pt x="3552" y="78"/>
                    <a:pt x="3183" y="0"/>
                    <a:pt x="2812"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8"/>
            <p:cNvSpPr/>
            <p:nvPr/>
          </p:nvSpPr>
          <p:spPr>
            <a:xfrm>
              <a:off x="3450360" y="1328858"/>
              <a:ext cx="123213" cy="97819"/>
            </a:xfrm>
            <a:custGeom>
              <a:avLst/>
              <a:gdLst/>
              <a:ahLst/>
              <a:cxnLst/>
              <a:rect l="l" t="t" r="r" b="b"/>
              <a:pathLst>
                <a:path w="6264" h="4973" extrusionOk="0">
                  <a:moveTo>
                    <a:pt x="3721" y="0"/>
                  </a:moveTo>
                  <a:cubicBezTo>
                    <a:pt x="2660" y="0"/>
                    <a:pt x="1594" y="482"/>
                    <a:pt x="921" y="1309"/>
                  </a:cubicBezTo>
                  <a:lnTo>
                    <a:pt x="1" y="2787"/>
                  </a:lnTo>
                  <a:cubicBezTo>
                    <a:pt x="201" y="3594"/>
                    <a:pt x="772" y="4308"/>
                    <a:pt x="1514" y="4672"/>
                  </a:cubicBezTo>
                  <a:cubicBezTo>
                    <a:pt x="1913" y="4871"/>
                    <a:pt x="2358" y="4972"/>
                    <a:pt x="2804" y="4972"/>
                  </a:cubicBezTo>
                  <a:cubicBezTo>
                    <a:pt x="3189" y="4972"/>
                    <a:pt x="3574" y="4896"/>
                    <a:pt x="3929" y="4744"/>
                  </a:cubicBezTo>
                  <a:cubicBezTo>
                    <a:pt x="4392" y="4536"/>
                    <a:pt x="4800" y="4216"/>
                    <a:pt x="5171" y="3858"/>
                  </a:cubicBezTo>
                  <a:cubicBezTo>
                    <a:pt x="5492" y="3537"/>
                    <a:pt x="5799" y="3188"/>
                    <a:pt x="5992" y="2773"/>
                  </a:cubicBezTo>
                  <a:cubicBezTo>
                    <a:pt x="6184" y="2358"/>
                    <a:pt x="6263" y="1880"/>
                    <a:pt x="6135" y="1438"/>
                  </a:cubicBezTo>
                  <a:cubicBezTo>
                    <a:pt x="5927" y="723"/>
                    <a:pt x="5214" y="259"/>
                    <a:pt x="4486" y="87"/>
                  </a:cubicBezTo>
                  <a:cubicBezTo>
                    <a:pt x="4235" y="29"/>
                    <a:pt x="3978" y="0"/>
                    <a:pt x="3721"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8"/>
            <p:cNvSpPr/>
            <p:nvPr/>
          </p:nvSpPr>
          <p:spPr>
            <a:xfrm>
              <a:off x="3372545" y="1368788"/>
              <a:ext cx="100160" cy="102481"/>
            </a:xfrm>
            <a:custGeom>
              <a:avLst/>
              <a:gdLst/>
              <a:ahLst/>
              <a:cxnLst/>
              <a:rect l="l" t="t" r="r" b="b"/>
              <a:pathLst>
                <a:path w="5092" h="5210" extrusionOk="0">
                  <a:moveTo>
                    <a:pt x="2306" y="1"/>
                  </a:moveTo>
                  <a:cubicBezTo>
                    <a:pt x="1564" y="271"/>
                    <a:pt x="892" y="779"/>
                    <a:pt x="500" y="1464"/>
                  </a:cubicBezTo>
                  <a:cubicBezTo>
                    <a:pt x="100" y="2150"/>
                    <a:pt x="1" y="3014"/>
                    <a:pt x="279" y="3756"/>
                  </a:cubicBezTo>
                  <a:cubicBezTo>
                    <a:pt x="565" y="4491"/>
                    <a:pt x="1250" y="5084"/>
                    <a:pt x="2035" y="5192"/>
                  </a:cubicBezTo>
                  <a:cubicBezTo>
                    <a:pt x="2124" y="5204"/>
                    <a:pt x="2212" y="5209"/>
                    <a:pt x="2301" y="5209"/>
                  </a:cubicBezTo>
                  <a:cubicBezTo>
                    <a:pt x="3026" y="5209"/>
                    <a:pt x="3739" y="4833"/>
                    <a:pt x="4250" y="4292"/>
                  </a:cubicBezTo>
                  <a:cubicBezTo>
                    <a:pt x="4748" y="3756"/>
                    <a:pt x="5091" y="3043"/>
                    <a:pt x="5091" y="2306"/>
                  </a:cubicBezTo>
                  <a:cubicBezTo>
                    <a:pt x="5084" y="1564"/>
                    <a:pt x="4714" y="822"/>
                    <a:pt x="4078" y="450"/>
                  </a:cubicBezTo>
                  <a:lnTo>
                    <a:pt x="2306" y="1"/>
                  </a:ln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8"/>
            <p:cNvSpPr/>
            <p:nvPr/>
          </p:nvSpPr>
          <p:spPr>
            <a:xfrm>
              <a:off x="3346266" y="1329369"/>
              <a:ext cx="93728" cy="73999"/>
            </a:xfrm>
            <a:custGeom>
              <a:avLst/>
              <a:gdLst/>
              <a:ahLst/>
              <a:cxnLst/>
              <a:rect l="l" t="t" r="r" b="b"/>
              <a:pathLst>
                <a:path w="4765" h="3762" extrusionOk="0">
                  <a:moveTo>
                    <a:pt x="2979" y="0"/>
                  </a:moveTo>
                  <a:cubicBezTo>
                    <a:pt x="2770" y="0"/>
                    <a:pt x="2560" y="25"/>
                    <a:pt x="2357" y="68"/>
                  </a:cubicBezTo>
                  <a:cubicBezTo>
                    <a:pt x="1858" y="176"/>
                    <a:pt x="1380" y="397"/>
                    <a:pt x="965" y="704"/>
                  </a:cubicBezTo>
                  <a:cubicBezTo>
                    <a:pt x="643" y="954"/>
                    <a:pt x="352" y="1261"/>
                    <a:pt x="194" y="1633"/>
                  </a:cubicBezTo>
                  <a:cubicBezTo>
                    <a:pt x="29" y="2012"/>
                    <a:pt x="0" y="2454"/>
                    <a:pt x="172" y="2819"/>
                  </a:cubicBezTo>
                  <a:cubicBezTo>
                    <a:pt x="372" y="3232"/>
                    <a:pt x="787" y="3504"/>
                    <a:pt x="1222" y="3640"/>
                  </a:cubicBezTo>
                  <a:cubicBezTo>
                    <a:pt x="1491" y="3724"/>
                    <a:pt x="1770" y="3762"/>
                    <a:pt x="2051" y="3762"/>
                  </a:cubicBezTo>
                  <a:cubicBezTo>
                    <a:pt x="2464" y="3762"/>
                    <a:pt x="2880" y="3679"/>
                    <a:pt x="3272" y="3539"/>
                  </a:cubicBezTo>
                  <a:cubicBezTo>
                    <a:pt x="3850" y="3333"/>
                    <a:pt x="4429" y="2954"/>
                    <a:pt x="4600" y="2361"/>
                  </a:cubicBezTo>
                  <a:lnTo>
                    <a:pt x="4765" y="1105"/>
                  </a:lnTo>
                  <a:cubicBezTo>
                    <a:pt x="4607" y="654"/>
                    <a:pt x="4221" y="305"/>
                    <a:pt x="3771" y="133"/>
                  </a:cubicBezTo>
                  <a:cubicBezTo>
                    <a:pt x="3518" y="41"/>
                    <a:pt x="3249" y="0"/>
                    <a:pt x="2979"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8"/>
            <p:cNvSpPr/>
            <p:nvPr/>
          </p:nvSpPr>
          <p:spPr>
            <a:xfrm>
              <a:off x="3382361" y="1274962"/>
              <a:ext cx="105943" cy="90659"/>
            </a:xfrm>
            <a:custGeom>
              <a:avLst/>
              <a:gdLst/>
              <a:ahLst/>
              <a:cxnLst/>
              <a:rect l="l" t="t" r="r" b="b"/>
              <a:pathLst>
                <a:path w="5386" h="4609" extrusionOk="0">
                  <a:moveTo>
                    <a:pt x="3027" y="0"/>
                  </a:moveTo>
                  <a:cubicBezTo>
                    <a:pt x="2544" y="0"/>
                    <a:pt x="2062" y="114"/>
                    <a:pt x="1636" y="342"/>
                  </a:cubicBezTo>
                  <a:cubicBezTo>
                    <a:pt x="923" y="714"/>
                    <a:pt x="373" y="1377"/>
                    <a:pt x="152" y="2148"/>
                  </a:cubicBezTo>
                  <a:cubicBezTo>
                    <a:pt x="37" y="2514"/>
                    <a:pt x="1" y="2913"/>
                    <a:pt x="116" y="3278"/>
                  </a:cubicBezTo>
                  <a:cubicBezTo>
                    <a:pt x="301" y="3898"/>
                    <a:pt x="887" y="4334"/>
                    <a:pt x="1507" y="4498"/>
                  </a:cubicBezTo>
                  <a:cubicBezTo>
                    <a:pt x="1795" y="4578"/>
                    <a:pt x="2092" y="4608"/>
                    <a:pt x="2391" y="4608"/>
                  </a:cubicBezTo>
                  <a:cubicBezTo>
                    <a:pt x="2738" y="4608"/>
                    <a:pt x="3087" y="4567"/>
                    <a:pt x="3429" y="4514"/>
                  </a:cubicBezTo>
                  <a:lnTo>
                    <a:pt x="4836" y="3071"/>
                  </a:lnTo>
                  <a:cubicBezTo>
                    <a:pt x="5122" y="2442"/>
                    <a:pt x="5386" y="1720"/>
                    <a:pt x="5115" y="1086"/>
                  </a:cubicBezTo>
                  <a:cubicBezTo>
                    <a:pt x="4914" y="621"/>
                    <a:pt x="4450" y="315"/>
                    <a:pt x="3972" y="150"/>
                  </a:cubicBezTo>
                  <a:cubicBezTo>
                    <a:pt x="3667" y="50"/>
                    <a:pt x="3347" y="0"/>
                    <a:pt x="3027"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8"/>
            <p:cNvSpPr/>
            <p:nvPr/>
          </p:nvSpPr>
          <p:spPr>
            <a:xfrm>
              <a:off x="3470148" y="1346167"/>
              <a:ext cx="72091" cy="10681"/>
            </a:xfrm>
            <a:custGeom>
              <a:avLst/>
              <a:gdLst/>
              <a:ahLst/>
              <a:cxnLst/>
              <a:rect l="l" t="t" r="r" b="b"/>
              <a:pathLst>
                <a:path w="3665" h="543" extrusionOk="0">
                  <a:moveTo>
                    <a:pt x="2380" y="1"/>
                  </a:moveTo>
                  <a:cubicBezTo>
                    <a:pt x="2314" y="1"/>
                    <a:pt x="2251" y="1"/>
                    <a:pt x="2186" y="8"/>
                  </a:cubicBezTo>
                  <a:cubicBezTo>
                    <a:pt x="1951" y="8"/>
                    <a:pt x="1715" y="21"/>
                    <a:pt x="1480" y="57"/>
                  </a:cubicBezTo>
                  <a:cubicBezTo>
                    <a:pt x="1243" y="86"/>
                    <a:pt x="1015" y="129"/>
                    <a:pt x="787" y="186"/>
                  </a:cubicBezTo>
                  <a:cubicBezTo>
                    <a:pt x="551" y="251"/>
                    <a:pt x="330" y="328"/>
                    <a:pt x="109" y="422"/>
                  </a:cubicBezTo>
                  <a:cubicBezTo>
                    <a:pt x="80" y="436"/>
                    <a:pt x="52" y="450"/>
                    <a:pt x="23" y="465"/>
                  </a:cubicBezTo>
                  <a:cubicBezTo>
                    <a:pt x="1" y="472"/>
                    <a:pt x="1" y="499"/>
                    <a:pt x="9" y="522"/>
                  </a:cubicBezTo>
                  <a:cubicBezTo>
                    <a:pt x="16" y="535"/>
                    <a:pt x="30" y="542"/>
                    <a:pt x="44" y="542"/>
                  </a:cubicBezTo>
                  <a:cubicBezTo>
                    <a:pt x="52" y="542"/>
                    <a:pt x="59" y="535"/>
                    <a:pt x="66" y="535"/>
                  </a:cubicBezTo>
                  <a:cubicBezTo>
                    <a:pt x="280" y="436"/>
                    <a:pt x="501" y="357"/>
                    <a:pt x="729" y="294"/>
                  </a:cubicBezTo>
                  <a:cubicBezTo>
                    <a:pt x="959" y="229"/>
                    <a:pt x="1187" y="179"/>
                    <a:pt x="1415" y="150"/>
                  </a:cubicBezTo>
                  <a:cubicBezTo>
                    <a:pt x="1644" y="114"/>
                    <a:pt x="1872" y="100"/>
                    <a:pt x="2109" y="93"/>
                  </a:cubicBezTo>
                  <a:cubicBezTo>
                    <a:pt x="2194" y="86"/>
                    <a:pt x="2287" y="86"/>
                    <a:pt x="2380" y="86"/>
                  </a:cubicBezTo>
                  <a:cubicBezTo>
                    <a:pt x="2522" y="86"/>
                    <a:pt x="2673" y="93"/>
                    <a:pt x="2815" y="100"/>
                  </a:cubicBezTo>
                  <a:cubicBezTo>
                    <a:pt x="3058" y="107"/>
                    <a:pt x="3293" y="122"/>
                    <a:pt x="3536" y="143"/>
                  </a:cubicBezTo>
                  <a:cubicBezTo>
                    <a:pt x="3566" y="150"/>
                    <a:pt x="3593" y="150"/>
                    <a:pt x="3622" y="150"/>
                  </a:cubicBezTo>
                  <a:lnTo>
                    <a:pt x="3629" y="150"/>
                  </a:lnTo>
                  <a:cubicBezTo>
                    <a:pt x="3651" y="150"/>
                    <a:pt x="3665" y="129"/>
                    <a:pt x="3665" y="107"/>
                  </a:cubicBezTo>
                  <a:cubicBezTo>
                    <a:pt x="3665" y="86"/>
                    <a:pt x="3651" y="71"/>
                    <a:pt x="3622" y="64"/>
                  </a:cubicBezTo>
                  <a:cubicBezTo>
                    <a:pt x="3379" y="44"/>
                    <a:pt x="3144" y="28"/>
                    <a:pt x="2901" y="14"/>
                  </a:cubicBezTo>
                  <a:cubicBezTo>
                    <a:pt x="2722" y="8"/>
                    <a:pt x="2551" y="1"/>
                    <a:pt x="238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8"/>
            <p:cNvSpPr/>
            <p:nvPr/>
          </p:nvSpPr>
          <p:spPr>
            <a:xfrm>
              <a:off x="3468909" y="1368080"/>
              <a:ext cx="53955" cy="12943"/>
            </a:xfrm>
            <a:custGeom>
              <a:avLst/>
              <a:gdLst/>
              <a:ahLst/>
              <a:cxnLst/>
              <a:rect l="l" t="t" r="r" b="b"/>
              <a:pathLst>
                <a:path w="2743" h="658" extrusionOk="0">
                  <a:moveTo>
                    <a:pt x="50" y="1"/>
                  </a:moveTo>
                  <a:cubicBezTo>
                    <a:pt x="21" y="1"/>
                    <a:pt x="0" y="21"/>
                    <a:pt x="7" y="44"/>
                  </a:cubicBezTo>
                  <a:cubicBezTo>
                    <a:pt x="7" y="64"/>
                    <a:pt x="21" y="86"/>
                    <a:pt x="50" y="86"/>
                  </a:cubicBezTo>
                  <a:cubicBezTo>
                    <a:pt x="221" y="86"/>
                    <a:pt x="400" y="100"/>
                    <a:pt x="578" y="114"/>
                  </a:cubicBezTo>
                  <a:cubicBezTo>
                    <a:pt x="758" y="136"/>
                    <a:pt x="921" y="157"/>
                    <a:pt x="1092" y="186"/>
                  </a:cubicBezTo>
                  <a:cubicBezTo>
                    <a:pt x="1272" y="215"/>
                    <a:pt x="1443" y="251"/>
                    <a:pt x="1615" y="294"/>
                  </a:cubicBezTo>
                  <a:cubicBezTo>
                    <a:pt x="1786" y="343"/>
                    <a:pt x="1958" y="386"/>
                    <a:pt x="2120" y="443"/>
                  </a:cubicBezTo>
                  <a:cubicBezTo>
                    <a:pt x="2292" y="499"/>
                    <a:pt x="2456" y="565"/>
                    <a:pt x="2621" y="628"/>
                  </a:cubicBezTo>
                  <a:cubicBezTo>
                    <a:pt x="2635" y="637"/>
                    <a:pt x="2657" y="650"/>
                    <a:pt x="2677" y="657"/>
                  </a:cubicBezTo>
                  <a:lnTo>
                    <a:pt x="2700" y="657"/>
                  </a:lnTo>
                  <a:cubicBezTo>
                    <a:pt x="2713" y="657"/>
                    <a:pt x="2729" y="657"/>
                    <a:pt x="2736" y="643"/>
                  </a:cubicBezTo>
                  <a:cubicBezTo>
                    <a:pt x="2742" y="621"/>
                    <a:pt x="2742" y="594"/>
                    <a:pt x="2720" y="578"/>
                  </a:cubicBezTo>
                  <a:cubicBezTo>
                    <a:pt x="2549" y="508"/>
                    <a:pt x="2386" y="443"/>
                    <a:pt x="2215" y="386"/>
                  </a:cubicBezTo>
                  <a:cubicBezTo>
                    <a:pt x="2050" y="328"/>
                    <a:pt x="1879" y="278"/>
                    <a:pt x="1707" y="229"/>
                  </a:cubicBezTo>
                  <a:cubicBezTo>
                    <a:pt x="1529" y="186"/>
                    <a:pt x="1358" y="150"/>
                    <a:pt x="1186" y="114"/>
                  </a:cubicBezTo>
                  <a:cubicBezTo>
                    <a:pt x="1006" y="86"/>
                    <a:pt x="828" y="57"/>
                    <a:pt x="650" y="37"/>
                  </a:cubicBezTo>
                  <a:cubicBezTo>
                    <a:pt x="472" y="21"/>
                    <a:pt x="293" y="8"/>
                    <a:pt x="115"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8"/>
            <p:cNvSpPr/>
            <p:nvPr/>
          </p:nvSpPr>
          <p:spPr>
            <a:xfrm>
              <a:off x="3461178" y="1370302"/>
              <a:ext cx="31216" cy="36567"/>
            </a:xfrm>
            <a:custGeom>
              <a:avLst/>
              <a:gdLst/>
              <a:ahLst/>
              <a:cxnLst/>
              <a:rect l="l" t="t" r="r" b="b"/>
              <a:pathLst>
                <a:path w="1587" h="1859" extrusionOk="0">
                  <a:moveTo>
                    <a:pt x="50" y="1"/>
                  </a:moveTo>
                  <a:cubicBezTo>
                    <a:pt x="37" y="1"/>
                    <a:pt x="28" y="9"/>
                    <a:pt x="21" y="16"/>
                  </a:cubicBezTo>
                  <a:cubicBezTo>
                    <a:pt x="1" y="37"/>
                    <a:pt x="1" y="59"/>
                    <a:pt x="21" y="80"/>
                  </a:cubicBezTo>
                  <a:cubicBezTo>
                    <a:pt x="114" y="194"/>
                    <a:pt x="215" y="309"/>
                    <a:pt x="308" y="422"/>
                  </a:cubicBezTo>
                  <a:cubicBezTo>
                    <a:pt x="407" y="537"/>
                    <a:pt x="500" y="652"/>
                    <a:pt x="601" y="765"/>
                  </a:cubicBezTo>
                  <a:cubicBezTo>
                    <a:pt x="693" y="880"/>
                    <a:pt x="793" y="995"/>
                    <a:pt x="885" y="1115"/>
                  </a:cubicBezTo>
                  <a:cubicBezTo>
                    <a:pt x="986" y="1230"/>
                    <a:pt x="1079" y="1345"/>
                    <a:pt x="1178" y="1458"/>
                  </a:cubicBezTo>
                  <a:cubicBezTo>
                    <a:pt x="1279" y="1572"/>
                    <a:pt x="1372" y="1687"/>
                    <a:pt x="1471" y="1800"/>
                  </a:cubicBezTo>
                  <a:cubicBezTo>
                    <a:pt x="1478" y="1816"/>
                    <a:pt x="1494" y="1830"/>
                    <a:pt x="1507" y="1843"/>
                  </a:cubicBezTo>
                  <a:cubicBezTo>
                    <a:pt x="1514" y="1852"/>
                    <a:pt x="1521" y="1859"/>
                    <a:pt x="1536" y="1859"/>
                  </a:cubicBezTo>
                  <a:cubicBezTo>
                    <a:pt x="1543" y="1859"/>
                    <a:pt x="1557" y="1852"/>
                    <a:pt x="1564" y="1843"/>
                  </a:cubicBezTo>
                  <a:cubicBezTo>
                    <a:pt x="1586" y="1823"/>
                    <a:pt x="1579" y="1800"/>
                    <a:pt x="1564" y="1787"/>
                  </a:cubicBezTo>
                  <a:cubicBezTo>
                    <a:pt x="1471" y="1665"/>
                    <a:pt x="1372" y="1552"/>
                    <a:pt x="1271" y="1437"/>
                  </a:cubicBezTo>
                  <a:cubicBezTo>
                    <a:pt x="1178" y="1322"/>
                    <a:pt x="1079" y="1209"/>
                    <a:pt x="986" y="1094"/>
                  </a:cubicBezTo>
                  <a:cubicBezTo>
                    <a:pt x="885" y="979"/>
                    <a:pt x="793" y="866"/>
                    <a:pt x="693" y="752"/>
                  </a:cubicBezTo>
                  <a:cubicBezTo>
                    <a:pt x="601" y="637"/>
                    <a:pt x="500" y="515"/>
                    <a:pt x="407" y="402"/>
                  </a:cubicBezTo>
                  <a:cubicBezTo>
                    <a:pt x="308" y="287"/>
                    <a:pt x="215" y="172"/>
                    <a:pt x="114" y="59"/>
                  </a:cubicBezTo>
                  <a:cubicBezTo>
                    <a:pt x="100" y="44"/>
                    <a:pt x="93" y="30"/>
                    <a:pt x="80" y="16"/>
                  </a:cubicBezTo>
                  <a:cubicBezTo>
                    <a:pt x="71" y="9"/>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8"/>
            <p:cNvSpPr/>
            <p:nvPr/>
          </p:nvSpPr>
          <p:spPr>
            <a:xfrm>
              <a:off x="3424100" y="1372840"/>
              <a:ext cx="10838" cy="6766"/>
            </a:xfrm>
            <a:custGeom>
              <a:avLst/>
              <a:gdLst/>
              <a:ahLst/>
              <a:cxnLst/>
              <a:rect l="l" t="t" r="r" b="b"/>
              <a:pathLst>
                <a:path w="551" h="344" extrusionOk="0">
                  <a:moveTo>
                    <a:pt x="479" y="0"/>
                  </a:moveTo>
                  <a:cubicBezTo>
                    <a:pt x="307" y="101"/>
                    <a:pt x="150" y="215"/>
                    <a:pt x="1" y="343"/>
                  </a:cubicBezTo>
                  <a:cubicBezTo>
                    <a:pt x="100" y="300"/>
                    <a:pt x="199" y="251"/>
                    <a:pt x="300" y="201"/>
                  </a:cubicBezTo>
                  <a:cubicBezTo>
                    <a:pt x="307" y="194"/>
                    <a:pt x="314" y="194"/>
                    <a:pt x="321" y="194"/>
                  </a:cubicBezTo>
                  <a:lnTo>
                    <a:pt x="336" y="194"/>
                  </a:lnTo>
                  <a:cubicBezTo>
                    <a:pt x="371" y="165"/>
                    <a:pt x="422" y="137"/>
                    <a:pt x="465" y="115"/>
                  </a:cubicBezTo>
                  <a:cubicBezTo>
                    <a:pt x="479" y="101"/>
                    <a:pt x="499" y="86"/>
                    <a:pt x="522" y="79"/>
                  </a:cubicBezTo>
                  <a:cubicBezTo>
                    <a:pt x="542" y="65"/>
                    <a:pt x="551" y="36"/>
                    <a:pt x="535" y="23"/>
                  </a:cubicBezTo>
                  <a:cubicBezTo>
                    <a:pt x="528" y="9"/>
                    <a:pt x="515" y="0"/>
                    <a:pt x="499"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8"/>
            <p:cNvSpPr/>
            <p:nvPr/>
          </p:nvSpPr>
          <p:spPr>
            <a:xfrm>
              <a:off x="3396700" y="1398962"/>
              <a:ext cx="13926" cy="25040"/>
            </a:xfrm>
            <a:custGeom>
              <a:avLst/>
              <a:gdLst/>
              <a:ahLst/>
              <a:cxnLst/>
              <a:rect l="l" t="t" r="r" b="b"/>
              <a:pathLst>
                <a:path w="708" h="1273" extrusionOk="0">
                  <a:moveTo>
                    <a:pt x="708" y="1"/>
                  </a:moveTo>
                  <a:lnTo>
                    <a:pt x="708" y="1"/>
                  </a:lnTo>
                  <a:cubicBezTo>
                    <a:pt x="665" y="16"/>
                    <a:pt x="622" y="30"/>
                    <a:pt x="586" y="43"/>
                  </a:cubicBezTo>
                  <a:cubicBezTo>
                    <a:pt x="487" y="201"/>
                    <a:pt x="401" y="366"/>
                    <a:pt x="322" y="537"/>
                  </a:cubicBezTo>
                  <a:cubicBezTo>
                    <a:pt x="221" y="729"/>
                    <a:pt x="136" y="930"/>
                    <a:pt x="43" y="1137"/>
                  </a:cubicBezTo>
                  <a:cubicBezTo>
                    <a:pt x="29" y="1157"/>
                    <a:pt x="22" y="1187"/>
                    <a:pt x="7" y="1209"/>
                  </a:cubicBezTo>
                  <a:cubicBezTo>
                    <a:pt x="0" y="1229"/>
                    <a:pt x="0" y="1259"/>
                    <a:pt x="22" y="1265"/>
                  </a:cubicBezTo>
                  <a:cubicBezTo>
                    <a:pt x="29" y="1272"/>
                    <a:pt x="36" y="1272"/>
                    <a:pt x="43" y="1272"/>
                  </a:cubicBezTo>
                  <a:cubicBezTo>
                    <a:pt x="65" y="1272"/>
                    <a:pt x="79" y="1265"/>
                    <a:pt x="86" y="1252"/>
                  </a:cubicBezTo>
                  <a:cubicBezTo>
                    <a:pt x="172" y="1051"/>
                    <a:pt x="264" y="851"/>
                    <a:pt x="358" y="652"/>
                  </a:cubicBezTo>
                  <a:cubicBezTo>
                    <a:pt x="458" y="458"/>
                    <a:pt x="557" y="258"/>
                    <a:pt x="665" y="73"/>
                  </a:cubicBezTo>
                  <a:cubicBezTo>
                    <a:pt x="679" y="43"/>
                    <a:pt x="693" y="23"/>
                    <a:pt x="70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8"/>
            <p:cNvSpPr/>
            <p:nvPr/>
          </p:nvSpPr>
          <p:spPr>
            <a:xfrm>
              <a:off x="3408227" y="1381003"/>
              <a:ext cx="16877" cy="18824"/>
            </a:xfrm>
            <a:custGeom>
              <a:avLst/>
              <a:gdLst/>
              <a:ahLst/>
              <a:cxnLst/>
              <a:rect l="l" t="t" r="r" b="b"/>
              <a:pathLst>
                <a:path w="858" h="957" extrusionOk="0">
                  <a:moveTo>
                    <a:pt x="857" y="0"/>
                  </a:moveTo>
                  <a:lnTo>
                    <a:pt x="857" y="0"/>
                  </a:lnTo>
                  <a:cubicBezTo>
                    <a:pt x="778" y="43"/>
                    <a:pt x="700" y="79"/>
                    <a:pt x="621" y="115"/>
                  </a:cubicBezTo>
                  <a:lnTo>
                    <a:pt x="614" y="115"/>
                  </a:lnTo>
                  <a:cubicBezTo>
                    <a:pt x="544" y="194"/>
                    <a:pt x="472" y="279"/>
                    <a:pt x="406" y="357"/>
                  </a:cubicBezTo>
                  <a:cubicBezTo>
                    <a:pt x="271" y="521"/>
                    <a:pt x="158" y="686"/>
                    <a:pt x="50" y="864"/>
                  </a:cubicBezTo>
                  <a:cubicBezTo>
                    <a:pt x="36" y="893"/>
                    <a:pt x="14" y="929"/>
                    <a:pt x="0" y="956"/>
                  </a:cubicBezTo>
                  <a:cubicBezTo>
                    <a:pt x="36" y="943"/>
                    <a:pt x="79" y="929"/>
                    <a:pt x="122" y="914"/>
                  </a:cubicBezTo>
                  <a:cubicBezTo>
                    <a:pt x="165" y="843"/>
                    <a:pt x="208" y="778"/>
                    <a:pt x="251" y="708"/>
                  </a:cubicBezTo>
                  <a:cubicBezTo>
                    <a:pt x="278" y="672"/>
                    <a:pt x="307" y="629"/>
                    <a:pt x="336" y="593"/>
                  </a:cubicBezTo>
                  <a:cubicBezTo>
                    <a:pt x="350" y="571"/>
                    <a:pt x="364" y="550"/>
                    <a:pt x="379" y="528"/>
                  </a:cubicBezTo>
                  <a:cubicBezTo>
                    <a:pt x="386" y="521"/>
                    <a:pt x="393" y="514"/>
                    <a:pt x="400" y="501"/>
                  </a:cubicBezTo>
                  <a:cubicBezTo>
                    <a:pt x="400" y="501"/>
                    <a:pt x="406" y="494"/>
                    <a:pt x="406" y="485"/>
                  </a:cubicBezTo>
                  <a:cubicBezTo>
                    <a:pt x="415" y="485"/>
                    <a:pt x="415" y="485"/>
                    <a:pt x="415" y="478"/>
                  </a:cubicBezTo>
                  <a:lnTo>
                    <a:pt x="422" y="478"/>
                  </a:lnTo>
                  <a:cubicBezTo>
                    <a:pt x="535" y="322"/>
                    <a:pt x="672" y="178"/>
                    <a:pt x="808" y="43"/>
                  </a:cubicBezTo>
                  <a:cubicBezTo>
                    <a:pt x="828" y="29"/>
                    <a:pt x="844" y="14"/>
                    <a:pt x="857"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8"/>
            <p:cNvSpPr/>
            <p:nvPr/>
          </p:nvSpPr>
          <p:spPr>
            <a:xfrm>
              <a:off x="3422409" y="1380019"/>
              <a:ext cx="20260" cy="47346"/>
            </a:xfrm>
            <a:custGeom>
              <a:avLst/>
              <a:gdLst/>
              <a:ahLst/>
              <a:cxnLst/>
              <a:rect l="l" t="t" r="r" b="b"/>
              <a:pathLst>
                <a:path w="1030" h="2407" extrusionOk="0">
                  <a:moveTo>
                    <a:pt x="971" y="0"/>
                  </a:moveTo>
                  <a:cubicBezTo>
                    <a:pt x="964" y="0"/>
                    <a:pt x="957" y="0"/>
                    <a:pt x="950" y="7"/>
                  </a:cubicBezTo>
                  <a:cubicBezTo>
                    <a:pt x="829" y="93"/>
                    <a:pt x="729" y="215"/>
                    <a:pt x="650" y="343"/>
                  </a:cubicBezTo>
                  <a:cubicBezTo>
                    <a:pt x="565" y="472"/>
                    <a:pt x="508" y="614"/>
                    <a:pt x="450" y="749"/>
                  </a:cubicBezTo>
                  <a:cubicBezTo>
                    <a:pt x="386" y="914"/>
                    <a:pt x="328" y="1085"/>
                    <a:pt x="272" y="1250"/>
                  </a:cubicBezTo>
                  <a:cubicBezTo>
                    <a:pt x="215" y="1421"/>
                    <a:pt x="172" y="1593"/>
                    <a:pt x="129" y="1764"/>
                  </a:cubicBezTo>
                  <a:cubicBezTo>
                    <a:pt x="87" y="1935"/>
                    <a:pt x="44" y="2107"/>
                    <a:pt x="15" y="2285"/>
                  </a:cubicBezTo>
                  <a:cubicBezTo>
                    <a:pt x="8" y="2307"/>
                    <a:pt x="8" y="2328"/>
                    <a:pt x="1" y="2350"/>
                  </a:cubicBezTo>
                  <a:cubicBezTo>
                    <a:pt x="1" y="2371"/>
                    <a:pt x="8" y="2400"/>
                    <a:pt x="28" y="2400"/>
                  </a:cubicBezTo>
                  <a:cubicBezTo>
                    <a:pt x="37" y="2407"/>
                    <a:pt x="37" y="2407"/>
                    <a:pt x="44" y="2407"/>
                  </a:cubicBezTo>
                  <a:cubicBezTo>
                    <a:pt x="57" y="2407"/>
                    <a:pt x="80" y="2393"/>
                    <a:pt x="87" y="2371"/>
                  </a:cubicBezTo>
                  <a:cubicBezTo>
                    <a:pt x="114" y="2199"/>
                    <a:pt x="150" y="2028"/>
                    <a:pt x="193" y="1857"/>
                  </a:cubicBezTo>
                  <a:cubicBezTo>
                    <a:pt x="236" y="1685"/>
                    <a:pt x="278" y="1514"/>
                    <a:pt x="328" y="1342"/>
                  </a:cubicBezTo>
                  <a:cubicBezTo>
                    <a:pt x="386" y="1178"/>
                    <a:pt x="443" y="1006"/>
                    <a:pt x="508" y="844"/>
                  </a:cubicBezTo>
                  <a:cubicBezTo>
                    <a:pt x="522" y="808"/>
                    <a:pt x="536" y="772"/>
                    <a:pt x="551" y="736"/>
                  </a:cubicBezTo>
                  <a:cubicBezTo>
                    <a:pt x="551" y="729"/>
                    <a:pt x="558" y="722"/>
                    <a:pt x="558" y="715"/>
                  </a:cubicBezTo>
                  <a:cubicBezTo>
                    <a:pt x="558" y="707"/>
                    <a:pt x="565" y="707"/>
                    <a:pt x="565" y="700"/>
                  </a:cubicBezTo>
                  <a:lnTo>
                    <a:pt x="565" y="693"/>
                  </a:lnTo>
                  <a:cubicBezTo>
                    <a:pt x="572" y="672"/>
                    <a:pt x="578" y="657"/>
                    <a:pt x="585" y="643"/>
                  </a:cubicBezTo>
                  <a:cubicBezTo>
                    <a:pt x="621" y="571"/>
                    <a:pt x="650" y="508"/>
                    <a:pt x="686" y="443"/>
                  </a:cubicBezTo>
                  <a:cubicBezTo>
                    <a:pt x="707" y="407"/>
                    <a:pt x="729" y="379"/>
                    <a:pt x="750" y="350"/>
                  </a:cubicBezTo>
                  <a:cubicBezTo>
                    <a:pt x="757" y="329"/>
                    <a:pt x="765" y="314"/>
                    <a:pt x="779" y="300"/>
                  </a:cubicBezTo>
                  <a:cubicBezTo>
                    <a:pt x="786" y="293"/>
                    <a:pt x="786" y="287"/>
                    <a:pt x="793" y="278"/>
                  </a:cubicBezTo>
                  <a:lnTo>
                    <a:pt x="799" y="271"/>
                  </a:lnTo>
                  <a:lnTo>
                    <a:pt x="808" y="264"/>
                  </a:lnTo>
                  <a:cubicBezTo>
                    <a:pt x="851" y="208"/>
                    <a:pt x="901" y="158"/>
                    <a:pt x="957" y="107"/>
                  </a:cubicBezTo>
                  <a:cubicBezTo>
                    <a:pt x="964" y="107"/>
                    <a:pt x="964" y="100"/>
                    <a:pt x="971" y="100"/>
                  </a:cubicBezTo>
                  <a:lnTo>
                    <a:pt x="979" y="93"/>
                  </a:lnTo>
                  <a:lnTo>
                    <a:pt x="986" y="86"/>
                  </a:lnTo>
                  <a:lnTo>
                    <a:pt x="993" y="79"/>
                  </a:lnTo>
                  <a:cubicBezTo>
                    <a:pt x="1014" y="64"/>
                    <a:pt x="1029" y="43"/>
                    <a:pt x="1014" y="21"/>
                  </a:cubicBezTo>
                  <a:cubicBezTo>
                    <a:pt x="1007" y="7"/>
                    <a:pt x="986" y="0"/>
                    <a:pt x="97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8"/>
            <p:cNvSpPr/>
            <p:nvPr/>
          </p:nvSpPr>
          <p:spPr>
            <a:xfrm>
              <a:off x="3449081" y="1381711"/>
              <a:ext cx="5508" cy="34127"/>
            </a:xfrm>
            <a:custGeom>
              <a:avLst/>
              <a:gdLst/>
              <a:ahLst/>
              <a:cxnLst/>
              <a:rect l="l" t="t" r="r" b="b"/>
              <a:pathLst>
                <a:path w="280" h="1735" extrusionOk="0">
                  <a:moveTo>
                    <a:pt x="43" y="0"/>
                  </a:moveTo>
                  <a:cubicBezTo>
                    <a:pt x="43" y="0"/>
                    <a:pt x="37" y="0"/>
                    <a:pt x="37" y="7"/>
                  </a:cubicBezTo>
                  <a:cubicBezTo>
                    <a:pt x="16" y="14"/>
                    <a:pt x="1" y="36"/>
                    <a:pt x="9" y="57"/>
                  </a:cubicBezTo>
                  <a:cubicBezTo>
                    <a:pt x="30" y="165"/>
                    <a:pt x="52" y="271"/>
                    <a:pt x="66" y="372"/>
                  </a:cubicBezTo>
                  <a:cubicBezTo>
                    <a:pt x="86" y="478"/>
                    <a:pt x="102" y="586"/>
                    <a:pt x="122" y="693"/>
                  </a:cubicBezTo>
                  <a:lnTo>
                    <a:pt x="122" y="706"/>
                  </a:lnTo>
                  <a:lnTo>
                    <a:pt x="122" y="729"/>
                  </a:lnTo>
                  <a:cubicBezTo>
                    <a:pt x="122" y="742"/>
                    <a:pt x="129" y="749"/>
                    <a:pt x="129" y="765"/>
                  </a:cubicBezTo>
                  <a:cubicBezTo>
                    <a:pt x="129" y="792"/>
                    <a:pt x="138" y="821"/>
                    <a:pt x="138" y="850"/>
                  </a:cubicBezTo>
                  <a:cubicBezTo>
                    <a:pt x="144" y="900"/>
                    <a:pt x="151" y="956"/>
                    <a:pt x="158" y="1006"/>
                  </a:cubicBezTo>
                  <a:cubicBezTo>
                    <a:pt x="165" y="1114"/>
                    <a:pt x="172" y="1220"/>
                    <a:pt x="180" y="1328"/>
                  </a:cubicBezTo>
                  <a:cubicBezTo>
                    <a:pt x="187" y="1443"/>
                    <a:pt x="187" y="1549"/>
                    <a:pt x="194" y="1657"/>
                  </a:cubicBezTo>
                  <a:lnTo>
                    <a:pt x="194" y="1692"/>
                  </a:lnTo>
                  <a:cubicBezTo>
                    <a:pt x="194" y="1721"/>
                    <a:pt x="208" y="1735"/>
                    <a:pt x="230" y="1735"/>
                  </a:cubicBezTo>
                  <a:lnTo>
                    <a:pt x="237" y="1735"/>
                  </a:lnTo>
                  <a:cubicBezTo>
                    <a:pt x="258" y="1735"/>
                    <a:pt x="280" y="1721"/>
                    <a:pt x="280" y="1692"/>
                  </a:cubicBezTo>
                  <a:cubicBezTo>
                    <a:pt x="273" y="1585"/>
                    <a:pt x="273" y="1477"/>
                    <a:pt x="266" y="1371"/>
                  </a:cubicBezTo>
                  <a:cubicBezTo>
                    <a:pt x="258" y="1263"/>
                    <a:pt x="251" y="1150"/>
                    <a:pt x="244" y="1042"/>
                  </a:cubicBezTo>
                  <a:cubicBezTo>
                    <a:pt x="237" y="936"/>
                    <a:pt x="223" y="828"/>
                    <a:pt x="208" y="722"/>
                  </a:cubicBezTo>
                  <a:cubicBezTo>
                    <a:pt x="194" y="614"/>
                    <a:pt x="180" y="501"/>
                    <a:pt x="158" y="393"/>
                  </a:cubicBezTo>
                  <a:cubicBezTo>
                    <a:pt x="138" y="286"/>
                    <a:pt x="122" y="178"/>
                    <a:pt x="95" y="72"/>
                  </a:cubicBezTo>
                  <a:cubicBezTo>
                    <a:pt x="95" y="57"/>
                    <a:pt x="95" y="50"/>
                    <a:pt x="86" y="36"/>
                  </a:cubicBezTo>
                  <a:cubicBezTo>
                    <a:pt x="86" y="14"/>
                    <a:pt x="66" y="0"/>
                    <a:pt x="43"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8"/>
            <p:cNvSpPr/>
            <p:nvPr/>
          </p:nvSpPr>
          <p:spPr>
            <a:xfrm>
              <a:off x="3484645" y="1271874"/>
              <a:ext cx="28246" cy="32711"/>
            </a:xfrm>
            <a:custGeom>
              <a:avLst/>
              <a:gdLst/>
              <a:ahLst/>
              <a:cxnLst/>
              <a:rect l="l" t="t" r="r" b="b"/>
              <a:pathLst>
                <a:path w="1436" h="1663" extrusionOk="0">
                  <a:moveTo>
                    <a:pt x="1392" y="0"/>
                  </a:moveTo>
                  <a:cubicBezTo>
                    <a:pt x="1379" y="0"/>
                    <a:pt x="1372" y="7"/>
                    <a:pt x="1356" y="14"/>
                  </a:cubicBezTo>
                  <a:cubicBezTo>
                    <a:pt x="1158" y="185"/>
                    <a:pt x="964" y="370"/>
                    <a:pt x="786" y="571"/>
                  </a:cubicBezTo>
                  <a:cubicBezTo>
                    <a:pt x="592" y="772"/>
                    <a:pt x="414" y="986"/>
                    <a:pt x="242" y="1207"/>
                  </a:cubicBezTo>
                  <a:cubicBezTo>
                    <a:pt x="163" y="1313"/>
                    <a:pt x="78" y="1428"/>
                    <a:pt x="1" y="1534"/>
                  </a:cubicBezTo>
                  <a:cubicBezTo>
                    <a:pt x="8" y="1577"/>
                    <a:pt x="14" y="1620"/>
                    <a:pt x="21" y="1663"/>
                  </a:cubicBezTo>
                  <a:cubicBezTo>
                    <a:pt x="93" y="1550"/>
                    <a:pt x="172" y="1442"/>
                    <a:pt x="249" y="1342"/>
                  </a:cubicBezTo>
                  <a:cubicBezTo>
                    <a:pt x="414" y="1121"/>
                    <a:pt x="592" y="907"/>
                    <a:pt x="779" y="700"/>
                  </a:cubicBezTo>
                  <a:cubicBezTo>
                    <a:pt x="957" y="506"/>
                    <a:pt x="1142" y="314"/>
                    <a:pt x="1343" y="143"/>
                  </a:cubicBezTo>
                  <a:cubicBezTo>
                    <a:pt x="1372" y="120"/>
                    <a:pt x="1392" y="100"/>
                    <a:pt x="1421" y="77"/>
                  </a:cubicBezTo>
                  <a:cubicBezTo>
                    <a:pt x="1435" y="64"/>
                    <a:pt x="1435" y="28"/>
                    <a:pt x="1421" y="14"/>
                  </a:cubicBezTo>
                  <a:cubicBezTo>
                    <a:pt x="1415" y="7"/>
                    <a:pt x="1399" y="0"/>
                    <a:pt x="1392"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8"/>
            <p:cNvSpPr/>
            <p:nvPr/>
          </p:nvSpPr>
          <p:spPr>
            <a:xfrm>
              <a:off x="3463401" y="1302048"/>
              <a:ext cx="21676" cy="38652"/>
            </a:xfrm>
            <a:custGeom>
              <a:avLst/>
              <a:gdLst/>
              <a:ahLst/>
              <a:cxnLst/>
              <a:rect l="l" t="t" r="r" b="b"/>
              <a:pathLst>
                <a:path w="1102" h="1965" extrusionOk="0">
                  <a:moveTo>
                    <a:pt x="1081" y="0"/>
                  </a:moveTo>
                  <a:cubicBezTo>
                    <a:pt x="995" y="122"/>
                    <a:pt x="916" y="244"/>
                    <a:pt x="837" y="365"/>
                  </a:cubicBezTo>
                  <a:cubicBezTo>
                    <a:pt x="680" y="600"/>
                    <a:pt x="537" y="843"/>
                    <a:pt x="409" y="1087"/>
                  </a:cubicBezTo>
                  <a:cubicBezTo>
                    <a:pt x="280" y="1322"/>
                    <a:pt x="159" y="1565"/>
                    <a:pt x="52" y="1808"/>
                  </a:cubicBezTo>
                  <a:cubicBezTo>
                    <a:pt x="37" y="1836"/>
                    <a:pt x="23" y="1865"/>
                    <a:pt x="16" y="1901"/>
                  </a:cubicBezTo>
                  <a:cubicBezTo>
                    <a:pt x="1" y="1921"/>
                    <a:pt x="9" y="1944"/>
                    <a:pt x="30" y="1957"/>
                  </a:cubicBezTo>
                  <a:cubicBezTo>
                    <a:pt x="37" y="1957"/>
                    <a:pt x="44" y="1964"/>
                    <a:pt x="52" y="1964"/>
                  </a:cubicBezTo>
                  <a:cubicBezTo>
                    <a:pt x="66" y="1964"/>
                    <a:pt x="80" y="1957"/>
                    <a:pt x="87" y="1944"/>
                  </a:cubicBezTo>
                  <a:cubicBezTo>
                    <a:pt x="195" y="1694"/>
                    <a:pt x="309" y="1457"/>
                    <a:pt x="429" y="1222"/>
                  </a:cubicBezTo>
                  <a:cubicBezTo>
                    <a:pt x="566" y="979"/>
                    <a:pt x="702" y="737"/>
                    <a:pt x="851" y="501"/>
                  </a:cubicBezTo>
                  <a:cubicBezTo>
                    <a:pt x="930" y="372"/>
                    <a:pt x="1016" y="250"/>
                    <a:pt x="1101" y="129"/>
                  </a:cubicBezTo>
                  <a:cubicBezTo>
                    <a:pt x="1094" y="86"/>
                    <a:pt x="1088" y="43"/>
                    <a:pt x="108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8"/>
            <p:cNvSpPr/>
            <p:nvPr/>
          </p:nvSpPr>
          <p:spPr>
            <a:xfrm>
              <a:off x="3462162" y="1349098"/>
              <a:ext cx="4642" cy="4111"/>
            </a:xfrm>
            <a:custGeom>
              <a:avLst/>
              <a:gdLst/>
              <a:ahLst/>
              <a:cxnLst/>
              <a:rect l="l" t="t" r="r" b="b"/>
              <a:pathLst>
                <a:path w="236" h="209" extrusionOk="0">
                  <a:moveTo>
                    <a:pt x="129" y="1"/>
                  </a:moveTo>
                  <a:cubicBezTo>
                    <a:pt x="107" y="30"/>
                    <a:pt x="86" y="59"/>
                    <a:pt x="57" y="86"/>
                  </a:cubicBezTo>
                  <a:cubicBezTo>
                    <a:pt x="43" y="102"/>
                    <a:pt x="30" y="122"/>
                    <a:pt x="14" y="136"/>
                  </a:cubicBezTo>
                  <a:cubicBezTo>
                    <a:pt x="0" y="158"/>
                    <a:pt x="0" y="179"/>
                    <a:pt x="14" y="201"/>
                  </a:cubicBezTo>
                  <a:cubicBezTo>
                    <a:pt x="30" y="208"/>
                    <a:pt x="36" y="208"/>
                    <a:pt x="50" y="208"/>
                  </a:cubicBezTo>
                  <a:cubicBezTo>
                    <a:pt x="57" y="208"/>
                    <a:pt x="72" y="208"/>
                    <a:pt x="79" y="201"/>
                  </a:cubicBezTo>
                  <a:cubicBezTo>
                    <a:pt x="129" y="136"/>
                    <a:pt x="186" y="73"/>
                    <a:pt x="235" y="8"/>
                  </a:cubicBezTo>
                  <a:lnTo>
                    <a:pt x="129" y="1"/>
                  </a:lnTo>
                  <a:close/>
                </a:path>
              </a:pathLst>
            </a:custGeom>
            <a:solidFill>
              <a:srgbClr val="FBEE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a:off x="3464699" y="1310191"/>
              <a:ext cx="40874" cy="39065"/>
            </a:xfrm>
            <a:custGeom>
              <a:avLst/>
              <a:gdLst/>
              <a:ahLst/>
              <a:cxnLst/>
              <a:rect l="l" t="t" r="r" b="b"/>
              <a:pathLst>
                <a:path w="2078" h="1986" extrusionOk="0">
                  <a:moveTo>
                    <a:pt x="2028" y="1"/>
                  </a:moveTo>
                  <a:cubicBezTo>
                    <a:pt x="2021" y="1"/>
                    <a:pt x="2014" y="1"/>
                    <a:pt x="2007" y="8"/>
                  </a:cubicBezTo>
                  <a:cubicBezTo>
                    <a:pt x="1836" y="87"/>
                    <a:pt x="1685" y="195"/>
                    <a:pt x="1536" y="308"/>
                  </a:cubicBezTo>
                  <a:cubicBezTo>
                    <a:pt x="1378" y="429"/>
                    <a:pt x="1236" y="565"/>
                    <a:pt x="1092" y="700"/>
                  </a:cubicBezTo>
                  <a:cubicBezTo>
                    <a:pt x="972" y="829"/>
                    <a:pt x="850" y="966"/>
                    <a:pt x="728" y="1101"/>
                  </a:cubicBezTo>
                  <a:cubicBezTo>
                    <a:pt x="699" y="1158"/>
                    <a:pt x="672" y="1223"/>
                    <a:pt x="650" y="1280"/>
                  </a:cubicBezTo>
                  <a:lnTo>
                    <a:pt x="178" y="1758"/>
                  </a:lnTo>
                  <a:cubicBezTo>
                    <a:pt x="122" y="1830"/>
                    <a:pt x="63" y="1909"/>
                    <a:pt x="0" y="1979"/>
                  </a:cubicBezTo>
                  <a:lnTo>
                    <a:pt x="106" y="1986"/>
                  </a:lnTo>
                  <a:cubicBezTo>
                    <a:pt x="171" y="1909"/>
                    <a:pt x="235" y="1823"/>
                    <a:pt x="307" y="1744"/>
                  </a:cubicBezTo>
                  <a:cubicBezTo>
                    <a:pt x="429" y="1586"/>
                    <a:pt x="557" y="1429"/>
                    <a:pt x="692" y="1273"/>
                  </a:cubicBezTo>
                  <a:cubicBezTo>
                    <a:pt x="821" y="1122"/>
                    <a:pt x="956" y="966"/>
                    <a:pt x="1100" y="822"/>
                  </a:cubicBezTo>
                  <a:cubicBezTo>
                    <a:pt x="1243" y="680"/>
                    <a:pt x="1385" y="544"/>
                    <a:pt x="1536" y="416"/>
                  </a:cubicBezTo>
                  <a:cubicBezTo>
                    <a:pt x="1556" y="400"/>
                    <a:pt x="1579" y="387"/>
                    <a:pt x="1592" y="373"/>
                  </a:cubicBezTo>
                  <a:cubicBezTo>
                    <a:pt x="1599" y="366"/>
                    <a:pt x="1606" y="366"/>
                    <a:pt x="1606" y="357"/>
                  </a:cubicBezTo>
                  <a:lnTo>
                    <a:pt x="1615" y="357"/>
                  </a:lnTo>
                  <a:cubicBezTo>
                    <a:pt x="1628" y="344"/>
                    <a:pt x="1635" y="337"/>
                    <a:pt x="1642" y="330"/>
                  </a:cubicBezTo>
                  <a:cubicBezTo>
                    <a:pt x="1685" y="301"/>
                    <a:pt x="1721" y="280"/>
                    <a:pt x="1757" y="251"/>
                  </a:cubicBezTo>
                  <a:cubicBezTo>
                    <a:pt x="1836" y="201"/>
                    <a:pt x="1914" y="152"/>
                    <a:pt x="1992" y="109"/>
                  </a:cubicBezTo>
                  <a:cubicBezTo>
                    <a:pt x="2014" y="100"/>
                    <a:pt x="2028" y="87"/>
                    <a:pt x="2050" y="80"/>
                  </a:cubicBezTo>
                  <a:cubicBezTo>
                    <a:pt x="2070" y="66"/>
                    <a:pt x="2077" y="37"/>
                    <a:pt x="2064" y="23"/>
                  </a:cubicBezTo>
                  <a:cubicBezTo>
                    <a:pt x="2057" y="8"/>
                    <a:pt x="2043" y="1"/>
                    <a:pt x="202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a:off x="3468201" y="1331848"/>
              <a:ext cx="10838" cy="12923"/>
            </a:xfrm>
            <a:custGeom>
              <a:avLst/>
              <a:gdLst/>
              <a:ahLst/>
              <a:cxnLst/>
              <a:rect l="l" t="t" r="r" b="b"/>
              <a:pathLst>
                <a:path w="551" h="657" extrusionOk="0">
                  <a:moveTo>
                    <a:pt x="550" y="0"/>
                  </a:moveTo>
                  <a:lnTo>
                    <a:pt x="550" y="0"/>
                  </a:lnTo>
                  <a:cubicBezTo>
                    <a:pt x="537" y="21"/>
                    <a:pt x="514" y="36"/>
                    <a:pt x="501" y="57"/>
                  </a:cubicBezTo>
                  <a:cubicBezTo>
                    <a:pt x="365" y="208"/>
                    <a:pt x="244" y="364"/>
                    <a:pt x="115" y="521"/>
                  </a:cubicBezTo>
                  <a:cubicBezTo>
                    <a:pt x="79" y="564"/>
                    <a:pt x="36" y="614"/>
                    <a:pt x="0" y="657"/>
                  </a:cubicBezTo>
                  <a:lnTo>
                    <a:pt x="472" y="179"/>
                  </a:lnTo>
                  <a:cubicBezTo>
                    <a:pt x="494" y="122"/>
                    <a:pt x="521" y="57"/>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8"/>
            <p:cNvSpPr/>
            <p:nvPr/>
          </p:nvSpPr>
          <p:spPr>
            <a:xfrm>
              <a:off x="3437456" y="1312866"/>
              <a:ext cx="14753" cy="37943"/>
            </a:xfrm>
            <a:custGeom>
              <a:avLst/>
              <a:gdLst/>
              <a:ahLst/>
              <a:cxnLst/>
              <a:rect l="l" t="t" r="r" b="b"/>
              <a:pathLst>
                <a:path w="750" h="1929" extrusionOk="0">
                  <a:moveTo>
                    <a:pt x="43" y="0"/>
                  </a:moveTo>
                  <a:cubicBezTo>
                    <a:pt x="28" y="0"/>
                    <a:pt x="21" y="7"/>
                    <a:pt x="14" y="16"/>
                  </a:cubicBezTo>
                  <a:cubicBezTo>
                    <a:pt x="7" y="23"/>
                    <a:pt x="0" y="36"/>
                    <a:pt x="0" y="43"/>
                  </a:cubicBezTo>
                  <a:cubicBezTo>
                    <a:pt x="0" y="59"/>
                    <a:pt x="7" y="65"/>
                    <a:pt x="14" y="72"/>
                  </a:cubicBezTo>
                  <a:cubicBezTo>
                    <a:pt x="14" y="79"/>
                    <a:pt x="21" y="86"/>
                    <a:pt x="28" y="93"/>
                  </a:cubicBezTo>
                  <a:cubicBezTo>
                    <a:pt x="28" y="101"/>
                    <a:pt x="34" y="101"/>
                    <a:pt x="34" y="108"/>
                  </a:cubicBezTo>
                  <a:cubicBezTo>
                    <a:pt x="50" y="122"/>
                    <a:pt x="57" y="129"/>
                    <a:pt x="64" y="144"/>
                  </a:cubicBezTo>
                  <a:cubicBezTo>
                    <a:pt x="86" y="172"/>
                    <a:pt x="106" y="201"/>
                    <a:pt x="120" y="221"/>
                  </a:cubicBezTo>
                  <a:cubicBezTo>
                    <a:pt x="156" y="280"/>
                    <a:pt x="192" y="329"/>
                    <a:pt x="228" y="386"/>
                  </a:cubicBezTo>
                  <a:cubicBezTo>
                    <a:pt x="292" y="501"/>
                    <a:pt x="350" y="616"/>
                    <a:pt x="406" y="729"/>
                  </a:cubicBezTo>
                  <a:cubicBezTo>
                    <a:pt x="413" y="744"/>
                    <a:pt x="420" y="758"/>
                    <a:pt x="420" y="772"/>
                  </a:cubicBezTo>
                  <a:lnTo>
                    <a:pt x="420" y="778"/>
                  </a:lnTo>
                  <a:lnTo>
                    <a:pt x="429" y="778"/>
                  </a:lnTo>
                  <a:lnTo>
                    <a:pt x="429" y="787"/>
                  </a:lnTo>
                  <a:cubicBezTo>
                    <a:pt x="436" y="801"/>
                    <a:pt x="436" y="808"/>
                    <a:pt x="442" y="814"/>
                  </a:cubicBezTo>
                  <a:cubicBezTo>
                    <a:pt x="449" y="844"/>
                    <a:pt x="463" y="873"/>
                    <a:pt x="472" y="900"/>
                  </a:cubicBezTo>
                  <a:cubicBezTo>
                    <a:pt x="499" y="965"/>
                    <a:pt x="514" y="1022"/>
                    <a:pt x="535" y="1087"/>
                  </a:cubicBezTo>
                  <a:cubicBezTo>
                    <a:pt x="571" y="1207"/>
                    <a:pt x="600" y="1335"/>
                    <a:pt x="621" y="1464"/>
                  </a:cubicBezTo>
                  <a:cubicBezTo>
                    <a:pt x="628" y="1493"/>
                    <a:pt x="634" y="1529"/>
                    <a:pt x="643" y="1558"/>
                  </a:cubicBezTo>
                  <a:lnTo>
                    <a:pt x="643" y="1565"/>
                  </a:lnTo>
                  <a:lnTo>
                    <a:pt x="643" y="1572"/>
                  </a:lnTo>
                  <a:lnTo>
                    <a:pt x="643" y="1601"/>
                  </a:lnTo>
                  <a:cubicBezTo>
                    <a:pt x="650" y="1615"/>
                    <a:pt x="650" y="1629"/>
                    <a:pt x="650" y="1651"/>
                  </a:cubicBezTo>
                  <a:cubicBezTo>
                    <a:pt x="650" y="1678"/>
                    <a:pt x="657" y="1701"/>
                    <a:pt x="657" y="1737"/>
                  </a:cubicBezTo>
                  <a:cubicBezTo>
                    <a:pt x="686" y="1757"/>
                    <a:pt x="720" y="1779"/>
                    <a:pt x="749" y="1807"/>
                  </a:cubicBezTo>
                  <a:cubicBezTo>
                    <a:pt x="742" y="1701"/>
                    <a:pt x="729" y="1593"/>
                    <a:pt x="713" y="1486"/>
                  </a:cubicBezTo>
                  <a:cubicBezTo>
                    <a:pt x="693" y="1358"/>
                    <a:pt x="663" y="1236"/>
                    <a:pt x="628" y="1108"/>
                  </a:cubicBezTo>
                  <a:cubicBezTo>
                    <a:pt x="592" y="979"/>
                    <a:pt x="549" y="857"/>
                    <a:pt x="499" y="729"/>
                  </a:cubicBezTo>
                  <a:cubicBezTo>
                    <a:pt x="449" y="616"/>
                    <a:pt x="393" y="494"/>
                    <a:pt x="321" y="386"/>
                  </a:cubicBezTo>
                  <a:cubicBezTo>
                    <a:pt x="257" y="273"/>
                    <a:pt x="185" y="165"/>
                    <a:pt x="106" y="59"/>
                  </a:cubicBezTo>
                  <a:cubicBezTo>
                    <a:pt x="93" y="43"/>
                    <a:pt x="86" y="29"/>
                    <a:pt x="70" y="16"/>
                  </a:cubicBezTo>
                  <a:cubicBezTo>
                    <a:pt x="64" y="7"/>
                    <a:pt x="50" y="0"/>
                    <a:pt x="43" y="0"/>
                  </a:cubicBezTo>
                  <a:close/>
                  <a:moveTo>
                    <a:pt x="663" y="1850"/>
                  </a:moveTo>
                  <a:lnTo>
                    <a:pt x="663" y="1886"/>
                  </a:lnTo>
                  <a:cubicBezTo>
                    <a:pt x="663" y="1908"/>
                    <a:pt x="686" y="1928"/>
                    <a:pt x="706" y="1928"/>
                  </a:cubicBezTo>
                  <a:cubicBezTo>
                    <a:pt x="729" y="1928"/>
                    <a:pt x="749" y="1915"/>
                    <a:pt x="749" y="1886"/>
                  </a:cubicBezTo>
                  <a:lnTo>
                    <a:pt x="749" y="1879"/>
                  </a:lnTo>
                  <a:cubicBezTo>
                    <a:pt x="742" y="1886"/>
                    <a:pt x="735" y="1886"/>
                    <a:pt x="729" y="1886"/>
                  </a:cubicBezTo>
                  <a:cubicBezTo>
                    <a:pt x="713" y="1886"/>
                    <a:pt x="706" y="1879"/>
                    <a:pt x="699" y="1872"/>
                  </a:cubicBezTo>
                  <a:cubicBezTo>
                    <a:pt x="686" y="1865"/>
                    <a:pt x="677" y="1858"/>
                    <a:pt x="663" y="185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8"/>
            <p:cNvSpPr/>
            <p:nvPr/>
          </p:nvSpPr>
          <p:spPr>
            <a:xfrm>
              <a:off x="3425654" y="1325101"/>
              <a:ext cx="26987" cy="24863"/>
            </a:xfrm>
            <a:custGeom>
              <a:avLst/>
              <a:gdLst/>
              <a:ahLst/>
              <a:cxnLst/>
              <a:rect l="l" t="t" r="r" b="b"/>
              <a:pathLst>
                <a:path w="1372" h="1264" extrusionOk="0">
                  <a:moveTo>
                    <a:pt x="50" y="0"/>
                  </a:moveTo>
                  <a:cubicBezTo>
                    <a:pt x="35" y="0"/>
                    <a:pt x="21" y="7"/>
                    <a:pt x="14" y="14"/>
                  </a:cubicBezTo>
                  <a:cubicBezTo>
                    <a:pt x="0" y="36"/>
                    <a:pt x="0" y="57"/>
                    <a:pt x="14" y="79"/>
                  </a:cubicBezTo>
                  <a:cubicBezTo>
                    <a:pt x="93" y="156"/>
                    <a:pt x="172" y="242"/>
                    <a:pt x="249" y="321"/>
                  </a:cubicBezTo>
                  <a:cubicBezTo>
                    <a:pt x="335" y="400"/>
                    <a:pt x="413" y="479"/>
                    <a:pt x="499" y="558"/>
                  </a:cubicBezTo>
                  <a:cubicBezTo>
                    <a:pt x="578" y="636"/>
                    <a:pt x="664" y="713"/>
                    <a:pt x="749" y="785"/>
                  </a:cubicBezTo>
                  <a:cubicBezTo>
                    <a:pt x="828" y="864"/>
                    <a:pt x="914" y="936"/>
                    <a:pt x="1000" y="1007"/>
                  </a:cubicBezTo>
                  <a:cubicBezTo>
                    <a:pt x="1085" y="1085"/>
                    <a:pt x="1178" y="1157"/>
                    <a:pt x="1263" y="1228"/>
                  </a:cubicBezTo>
                  <a:cubicBezTo>
                    <a:pt x="1277" y="1236"/>
                    <a:pt x="1286" y="1243"/>
                    <a:pt x="1299" y="1250"/>
                  </a:cubicBezTo>
                  <a:cubicBezTo>
                    <a:pt x="1306" y="1257"/>
                    <a:pt x="1313" y="1264"/>
                    <a:pt x="1329" y="1264"/>
                  </a:cubicBezTo>
                  <a:cubicBezTo>
                    <a:pt x="1335" y="1264"/>
                    <a:pt x="1342" y="1264"/>
                    <a:pt x="1349" y="1257"/>
                  </a:cubicBezTo>
                  <a:cubicBezTo>
                    <a:pt x="1356" y="1257"/>
                    <a:pt x="1356" y="1257"/>
                    <a:pt x="1356" y="1250"/>
                  </a:cubicBezTo>
                  <a:cubicBezTo>
                    <a:pt x="1363" y="1243"/>
                    <a:pt x="1371" y="1236"/>
                    <a:pt x="1371" y="1221"/>
                  </a:cubicBezTo>
                  <a:cubicBezTo>
                    <a:pt x="1371" y="1214"/>
                    <a:pt x="1363" y="1200"/>
                    <a:pt x="1356" y="1193"/>
                  </a:cubicBezTo>
                  <a:cubicBezTo>
                    <a:pt x="1356" y="1185"/>
                    <a:pt x="1349" y="1185"/>
                    <a:pt x="1349" y="1185"/>
                  </a:cubicBezTo>
                  <a:cubicBezTo>
                    <a:pt x="1320" y="1157"/>
                    <a:pt x="1286" y="1135"/>
                    <a:pt x="1257" y="1115"/>
                  </a:cubicBezTo>
                  <a:cubicBezTo>
                    <a:pt x="1200" y="1065"/>
                    <a:pt x="1149" y="1022"/>
                    <a:pt x="1092" y="979"/>
                  </a:cubicBezTo>
                  <a:cubicBezTo>
                    <a:pt x="1006" y="907"/>
                    <a:pt x="921" y="828"/>
                    <a:pt x="835" y="756"/>
                  </a:cubicBezTo>
                  <a:cubicBezTo>
                    <a:pt x="749" y="679"/>
                    <a:pt x="670" y="600"/>
                    <a:pt x="585" y="528"/>
                  </a:cubicBezTo>
                  <a:cubicBezTo>
                    <a:pt x="506" y="450"/>
                    <a:pt x="420" y="371"/>
                    <a:pt x="343" y="294"/>
                  </a:cubicBezTo>
                  <a:cubicBezTo>
                    <a:pt x="264" y="208"/>
                    <a:pt x="185" y="129"/>
                    <a:pt x="107" y="43"/>
                  </a:cubicBezTo>
                  <a:cubicBezTo>
                    <a:pt x="100" y="36"/>
                    <a:pt x="86" y="28"/>
                    <a:pt x="77" y="14"/>
                  </a:cubicBezTo>
                  <a:cubicBezTo>
                    <a:pt x="71" y="7"/>
                    <a:pt x="57" y="0"/>
                    <a:pt x="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8"/>
            <p:cNvSpPr/>
            <p:nvPr/>
          </p:nvSpPr>
          <p:spPr>
            <a:xfrm>
              <a:off x="3413007" y="1340975"/>
              <a:ext cx="27833" cy="10268"/>
            </a:xfrm>
            <a:custGeom>
              <a:avLst/>
              <a:gdLst/>
              <a:ahLst/>
              <a:cxnLst/>
              <a:rect l="l" t="t" r="r" b="b"/>
              <a:pathLst>
                <a:path w="1415" h="522" extrusionOk="0">
                  <a:moveTo>
                    <a:pt x="50" y="1"/>
                  </a:moveTo>
                  <a:cubicBezTo>
                    <a:pt x="35" y="1"/>
                    <a:pt x="14" y="8"/>
                    <a:pt x="8" y="21"/>
                  </a:cubicBezTo>
                  <a:cubicBezTo>
                    <a:pt x="1" y="44"/>
                    <a:pt x="8" y="64"/>
                    <a:pt x="28" y="78"/>
                  </a:cubicBezTo>
                  <a:cubicBezTo>
                    <a:pt x="107" y="129"/>
                    <a:pt x="186" y="164"/>
                    <a:pt x="271" y="206"/>
                  </a:cubicBezTo>
                  <a:cubicBezTo>
                    <a:pt x="357" y="249"/>
                    <a:pt x="443" y="285"/>
                    <a:pt x="529" y="314"/>
                  </a:cubicBezTo>
                  <a:cubicBezTo>
                    <a:pt x="614" y="350"/>
                    <a:pt x="700" y="378"/>
                    <a:pt x="792" y="407"/>
                  </a:cubicBezTo>
                  <a:cubicBezTo>
                    <a:pt x="878" y="429"/>
                    <a:pt x="964" y="450"/>
                    <a:pt x="1056" y="472"/>
                  </a:cubicBezTo>
                  <a:cubicBezTo>
                    <a:pt x="1149" y="493"/>
                    <a:pt x="1243" y="506"/>
                    <a:pt x="1336" y="522"/>
                  </a:cubicBezTo>
                  <a:lnTo>
                    <a:pt x="1372" y="522"/>
                  </a:lnTo>
                  <a:cubicBezTo>
                    <a:pt x="1379" y="522"/>
                    <a:pt x="1392" y="515"/>
                    <a:pt x="1399" y="506"/>
                  </a:cubicBezTo>
                  <a:cubicBezTo>
                    <a:pt x="1406" y="499"/>
                    <a:pt x="1415" y="493"/>
                    <a:pt x="1415" y="479"/>
                  </a:cubicBezTo>
                  <a:cubicBezTo>
                    <a:pt x="1415" y="472"/>
                    <a:pt x="1406" y="457"/>
                    <a:pt x="1399" y="450"/>
                  </a:cubicBezTo>
                  <a:cubicBezTo>
                    <a:pt x="1392" y="443"/>
                    <a:pt x="1379" y="436"/>
                    <a:pt x="1372" y="436"/>
                  </a:cubicBezTo>
                  <a:cubicBezTo>
                    <a:pt x="1349" y="436"/>
                    <a:pt x="1336" y="436"/>
                    <a:pt x="1320" y="429"/>
                  </a:cubicBezTo>
                  <a:cubicBezTo>
                    <a:pt x="1200" y="414"/>
                    <a:pt x="1086" y="393"/>
                    <a:pt x="971" y="364"/>
                  </a:cubicBezTo>
                  <a:cubicBezTo>
                    <a:pt x="849" y="335"/>
                    <a:pt x="736" y="301"/>
                    <a:pt x="621" y="265"/>
                  </a:cubicBezTo>
                  <a:cubicBezTo>
                    <a:pt x="565" y="236"/>
                    <a:pt x="499" y="215"/>
                    <a:pt x="436" y="186"/>
                  </a:cubicBezTo>
                  <a:cubicBezTo>
                    <a:pt x="343" y="150"/>
                    <a:pt x="242" y="100"/>
                    <a:pt x="150" y="50"/>
                  </a:cubicBezTo>
                  <a:cubicBezTo>
                    <a:pt x="121" y="35"/>
                    <a:pt x="93" y="21"/>
                    <a:pt x="71" y="8"/>
                  </a:cubicBezTo>
                  <a:cubicBezTo>
                    <a:pt x="64" y="1"/>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8"/>
            <p:cNvSpPr/>
            <p:nvPr/>
          </p:nvSpPr>
          <p:spPr>
            <a:xfrm>
              <a:off x="3451206" y="1283086"/>
              <a:ext cx="11684" cy="62806"/>
            </a:xfrm>
            <a:custGeom>
              <a:avLst/>
              <a:gdLst/>
              <a:ahLst/>
              <a:cxnLst/>
              <a:rect l="l" t="t" r="r" b="b"/>
              <a:pathLst>
                <a:path w="594" h="3193" extrusionOk="0">
                  <a:moveTo>
                    <a:pt x="50" y="1"/>
                  </a:moveTo>
                  <a:cubicBezTo>
                    <a:pt x="43" y="1"/>
                    <a:pt x="36" y="8"/>
                    <a:pt x="30" y="8"/>
                  </a:cubicBezTo>
                  <a:cubicBezTo>
                    <a:pt x="7" y="22"/>
                    <a:pt x="0" y="51"/>
                    <a:pt x="14" y="64"/>
                  </a:cubicBezTo>
                  <a:cubicBezTo>
                    <a:pt x="122" y="244"/>
                    <a:pt x="208" y="423"/>
                    <a:pt x="278" y="615"/>
                  </a:cubicBezTo>
                  <a:cubicBezTo>
                    <a:pt x="350" y="808"/>
                    <a:pt x="400" y="1007"/>
                    <a:pt x="436" y="1208"/>
                  </a:cubicBezTo>
                  <a:cubicBezTo>
                    <a:pt x="472" y="1415"/>
                    <a:pt x="492" y="1615"/>
                    <a:pt x="501" y="1821"/>
                  </a:cubicBezTo>
                  <a:cubicBezTo>
                    <a:pt x="508" y="2029"/>
                    <a:pt x="501" y="2243"/>
                    <a:pt x="486" y="2450"/>
                  </a:cubicBezTo>
                  <a:cubicBezTo>
                    <a:pt x="465" y="2658"/>
                    <a:pt x="436" y="2858"/>
                    <a:pt x="400" y="3064"/>
                  </a:cubicBezTo>
                  <a:cubicBezTo>
                    <a:pt x="393" y="3086"/>
                    <a:pt x="386" y="3115"/>
                    <a:pt x="379" y="3143"/>
                  </a:cubicBezTo>
                  <a:cubicBezTo>
                    <a:pt x="379" y="3165"/>
                    <a:pt x="386" y="3185"/>
                    <a:pt x="415" y="3192"/>
                  </a:cubicBezTo>
                  <a:lnTo>
                    <a:pt x="422" y="3192"/>
                  </a:lnTo>
                  <a:cubicBezTo>
                    <a:pt x="443" y="3192"/>
                    <a:pt x="465" y="3179"/>
                    <a:pt x="465" y="3165"/>
                  </a:cubicBezTo>
                  <a:cubicBezTo>
                    <a:pt x="508" y="2957"/>
                    <a:pt x="535" y="2743"/>
                    <a:pt x="557" y="2536"/>
                  </a:cubicBezTo>
                  <a:cubicBezTo>
                    <a:pt x="578" y="2322"/>
                    <a:pt x="593" y="2107"/>
                    <a:pt x="587" y="1900"/>
                  </a:cubicBezTo>
                  <a:cubicBezTo>
                    <a:pt x="587" y="1686"/>
                    <a:pt x="564" y="1472"/>
                    <a:pt x="535" y="1264"/>
                  </a:cubicBezTo>
                  <a:cubicBezTo>
                    <a:pt x="501" y="1058"/>
                    <a:pt x="450" y="858"/>
                    <a:pt x="386" y="657"/>
                  </a:cubicBezTo>
                  <a:cubicBezTo>
                    <a:pt x="314" y="465"/>
                    <a:pt x="228" y="272"/>
                    <a:pt x="129" y="94"/>
                  </a:cubicBezTo>
                  <a:cubicBezTo>
                    <a:pt x="115" y="64"/>
                    <a:pt x="100" y="44"/>
                    <a:pt x="86" y="22"/>
                  </a:cubicBezTo>
                  <a:cubicBezTo>
                    <a:pt x="79" y="8"/>
                    <a:pt x="64"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8"/>
            <p:cNvSpPr/>
            <p:nvPr/>
          </p:nvSpPr>
          <p:spPr>
            <a:xfrm>
              <a:off x="3390248" y="1352068"/>
              <a:ext cx="3541" cy="1849"/>
            </a:xfrm>
            <a:custGeom>
              <a:avLst/>
              <a:gdLst/>
              <a:ahLst/>
              <a:cxnLst/>
              <a:rect l="l" t="t" r="r" b="b"/>
              <a:pathLst>
                <a:path w="180" h="94" extrusionOk="0">
                  <a:moveTo>
                    <a:pt x="100" y="1"/>
                  </a:moveTo>
                  <a:cubicBezTo>
                    <a:pt x="78" y="1"/>
                    <a:pt x="64" y="7"/>
                    <a:pt x="50" y="7"/>
                  </a:cubicBezTo>
                  <a:cubicBezTo>
                    <a:pt x="28" y="7"/>
                    <a:pt x="1" y="21"/>
                    <a:pt x="8" y="50"/>
                  </a:cubicBezTo>
                  <a:cubicBezTo>
                    <a:pt x="8" y="71"/>
                    <a:pt x="21" y="93"/>
                    <a:pt x="44" y="93"/>
                  </a:cubicBezTo>
                  <a:lnTo>
                    <a:pt x="50" y="93"/>
                  </a:lnTo>
                  <a:cubicBezTo>
                    <a:pt x="93" y="86"/>
                    <a:pt x="136" y="86"/>
                    <a:pt x="179" y="79"/>
                  </a:cubicBezTo>
                  <a:cubicBezTo>
                    <a:pt x="150" y="50"/>
                    <a:pt x="121" y="28"/>
                    <a:pt x="10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8"/>
            <p:cNvSpPr/>
            <p:nvPr/>
          </p:nvSpPr>
          <p:spPr>
            <a:xfrm>
              <a:off x="3392215" y="1351498"/>
              <a:ext cx="40028" cy="5350"/>
            </a:xfrm>
            <a:custGeom>
              <a:avLst/>
              <a:gdLst/>
              <a:ahLst/>
              <a:cxnLst/>
              <a:rect l="l" t="t" r="r" b="b"/>
              <a:pathLst>
                <a:path w="2035" h="272" extrusionOk="0">
                  <a:moveTo>
                    <a:pt x="550" y="0"/>
                  </a:moveTo>
                  <a:cubicBezTo>
                    <a:pt x="501" y="0"/>
                    <a:pt x="449" y="0"/>
                    <a:pt x="400" y="7"/>
                  </a:cubicBezTo>
                  <a:cubicBezTo>
                    <a:pt x="264" y="7"/>
                    <a:pt x="129" y="14"/>
                    <a:pt x="0" y="30"/>
                  </a:cubicBezTo>
                  <a:cubicBezTo>
                    <a:pt x="21" y="57"/>
                    <a:pt x="50" y="79"/>
                    <a:pt x="79" y="108"/>
                  </a:cubicBezTo>
                  <a:cubicBezTo>
                    <a:pt x="172" y="100"/>
                    <a:pt x="257" y="93"/>
                    <a:pt x="350" y="93"/>
                  </a:cubicBezTo>
                  <a:cubicBezTo>
                    <a:pt x="415" y="93"/>
                    <a:pt x="478" y="86"/>
                    <a:pt x="550" y="86"/>
                  </a:cubicBezTo>
                  <a:cubicBezTo>
                    <a:pt x="614" y="86"/>
                    <a:pt x="679" y="93"/>
                    <a:pt x="749" y="93"/>
                  </a:cubicBezTo>
                  <a:cubicBezTo>
                    <a:pt x="878" y="100"/>
                    <a:pt x="1015" y="108"/>
                    <a:pt x="1150" y="122"/>
                  </a:cubicBezTo>
                  <a:cubicBezTo>
                    <a:pt x="1178" y="122"/>
                    <a:pt x="1214" y="129"/>
                    <a:pt x="1250" y="129"/>
                  </a:cubicBezTo>
                  <a:cubicBezTo>
                    <a:pt x="1263" y="136"/>
                    <a:pt x="1279" y="136"/>
                    <a:pt x="1299" y="136"/>
                  </a:cubicBezTo>
                  <a:lnTo>
                    <a:pt x="1306" y="136"/>
                  </a:lnTo>
                  <a:cubicBezTo>
                    <a:pt x="1315" y="136"/>
                    <a:pt x="1315" y="143"/>
                    <a:pt x="1315" y="143"/>
                  </a:cubicBezTo>
                  <a:lnTo>
                    <a:pt x="1315" y="136"/>
                  </a:lnTo>
                  <a:cubicBezTo>
                    <a:pt x="1322" y="143"/>
                    <a:pt x="1328" y="143"/>
                    <a:pt x="1335" y="143"/>
                  </a:cubicBezTo>
                  <a:cubicBezTo>
                    <a:pt x="1407" y="151"/>
                    <a:pt x="1471" y="165"/>
                    <a:pt x="1536" y="172"/>
                  </a:cubicBezTo>
                  <a:cubicBezTo>
                    <a:pt x="1671" y="201"/>
                    <a:pt x="1800" y="222"/>
                    <a:pt x="1928" y="258"/>
                  </a:cubicBezTo>
                  <a:cubicBezTo>
                    <a:pt x="1942" y="258"/>
                    <a:pt x="1964" y="264"/>
                    <a:pt x="1978" y="271"/>
                  </a:cubicBezTo>
                  <a:lnTo>
                    <a:pt x="1985" y="271"/>
                  </a:lnTo>
                  <a:cubicBezTo>
                    <a:pt x="2007" y="271"/>
                    <a:pt x="2028" y="258"/>
                    <a:pt x="2028" y="237"/>
                  </a:cubicBezTo>
                  <a:cubicBezTo>
                    <a:pt x="2035" y="215"/>
                    <a:pt x="2021" y="194"/>
                    <a:pt x="2000" y="186"/>
                  </a:cubicBezTo>
                  <a:cubicBezTo>
                    <a:pt x="1872" y="151"/>
                    <a:pt x="1735" y="122"/>
                    <a:pt x="1606" y="100"/>
                  </a:cubicBezTo>
                  <a:cubicBezTo>
                    <a:pt x="1471" y="79"/>
                    <a:pt x="1335" y="57"/>
                    <a:pt x="1200" y="43"/>
                  </a:cubicBezTo>
                  <a:cubicBezTo>
                    <a:pt x="1071" y="23"/>
                    <a:pt x="936" y="14"/>
                    <a:pt x="801" y="7"/>
                  </a:cubicBezTo>
                  <a:cubicBezTo>
                    <a:pt x="715" y="7"/>
                    <a:pt x="636" y="0"/>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8"/>
            <p:cNvSpPr/>
            <p:nvPr/>
          </p:nvSpPr>
          <p:spPr>
            <a:xfrm>
              <a:off x="3382675" y="1364854"/>
              <a:ext cx="42153" cy="14752"/>
            </a:xfrm>
            <a:custGeom>
              <a:avLst/>
              <a:gdLst/>
              <a:ahLst/>
              <a:cxnLst/>
              <a:rect l="l" t="t" r="r" b="b"/>
              <a:pathLst>
                <a:path w="2143" h="750" extrusionOk="0">
                  <a:moveTo>
                    <a:pt x="1834" y="0"/>
                  </a:moveTo>
                  <a:cubicBezTo>
                    <a:pt x="1714" y="29"/>
                    <a:pt x="1599" y="50"/>
                    <a:pt x="1478" y="86"/>
                  </a:cubicBezTo>
                  <a:cubicBezTo>
                    <a:pt x="1320" y="129"/>
                    <a:pt x="1157" y="178"/>
                    <a:pt x="999" y="228"/>
                  </a:cubicBezTo>
                  <a:cubicBezTo>
                    <a:pt x="842" y="286"/>
                    <a:pt x="686" y="350"/>
                    <a:pt x="528" y="422"/>
                  </a:cubicBezTo>
                  <a:cubicBezTo>
                    <a:pt x="377" y="485"/>
                    <a:pt x="228" y="557"/>
                    <a:pt x="77" y="636"/>
                  </a:cubicBezTo>
                  <a:cubicBezTo>
                    <a:pt x="64" y="650"/>
                    <a:pt x="43" y="657"/>
                    <a:pt x="28" y="672"/>
                  </a:cubicBezTo>
                  <a:cubicBezTo>
                    <a:pt x="7" y="679"/>
                    <a:pt x="0" y="706"/>
                    <a:pt x="14" y="729"/>
                  </a:cubicBezTo>
                  <a:cubicBezTo>
                    <a:pt x="21" y="742"/>
                    <a:pt x="34" y="749"/>
                    <a:pt x="50" y="749"/>
                  </a:cubicBezTo>
                  <a:cubicBezTo>
                    <a:pt x="57" y="749"/>
                    <a:pt x="64" y="742"/>
                    <a:pt x="70" y="742"/>
                  </a:cubicBezTo>
                  <a:cubicBezTo>
                    <a:pt x="214" y="663"/>
                    <a:pt x="364" y="586"/>
                    <a:pt x="514" y="521"/>
                  </a:cubicBezTo>
                  <a:cubicBezTo>
                    <a:pt x="549" y="501"/>
                    <a:pt x="591" y="485"/>
                    <a:pt x="627" y="471"/>
                  </a:cubicBezTo>
                  <a:cubicBezTo>
                    <a:pt x="634" y="465"/>
                    <a:pt x="650" y="465"/>
                    <a:pt x="657" y="458"/>
                  </a:cubicBezTo>
                  <a:lnTo>
                    <a:pt x="663" y="458"/>
                  </a:lnTo>
                  <a:cubicBezTo>
                    <a:pt x="670" y="449"/>
                    <a:pt x="670" y="449"/>
                    <a:pt x="677" y="449"/>
                  </a:cubicBezTo>
                  <a:cubicBezTo>
                    <a:pt x="699" y="442"/>
                    <a:pt x="713" y="429"/>
                    <a:pt x="735" y="422"/>
                  </a:cubicBezTo>
                  <a:cubicBezTo>
                    <a:pt x="814" y="393"/>
                    <a:pt x="891" y="364"/>
                    <a:pt x="970" y="336"/>
                  </a:cubicBezTo>
                  <a:cubicBezTo>
                    <a:pt x="1128" y="278"/>
                    <a:pt x="1286" y="228"/>
                    <a:pt x="1442" y="185"/>
                  </a:cubicBezTo>
                  <a:cubicBezTo>
                    <a:pt x="1599" y="142"/>
                    <a:pt x="1764" y="100"/>
                    <a:pt x="1928" y="72"/>
                  </a:cubicBezTo>
                  <a:cubicBezTo>
                    <a:pt x="1999" y="57"/>
                    <a:pt x="2071" y="43"/>
                    <a:pt x="2143" y="29"/>
                  </a:cubicBezTo>
                  <a:cubicBezTo>
                    <a:pt x="2035" y="29"/>
                    <a:pt x="1935" y="14"/>
                    <a:pt x="1834"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8"/>
            <p:cNvSpPr/>
            <p:nvPr/>
          </p:nvSpPr>
          <p:spPr>
            <a:xfrm>
              <a:off x="3418750" y="1362887"/>
              <a:ext cx="13356" cy="2557"/>
            </a:xfrm>
            <a:custGeom>
              <a:avLst/>
              <a:gdLst/>
              <a:ahLst/>
              <a:cxnLst/>
              <a:rect l="l" t="t" r="r" b="b"/>
              <a:pathLst>
                <a:path w="679" h="130" extrusionOk="0">
                  <a:moveTo>
                    <a:pt x="636" y="1"/>
                  </a:moveTo>
                  <a:cubicBezTo>
                    <a:pt x="471" y="21"/>
                    <a:pt x="300" y="44"/>
                    <a:pt x="137" y="71"/>
                  </a:cubicBezTo>
                  <a:cubicBezTo>
                    <a:pt x="94" y="86"/>
                    <a:pt x="43" y="93"/>
                    <a:pt x="0" y="100"/>
                  </a:cubicBezTo>
                  <a:cubicBezTo>
                    <a:pt x="101" y="114"/>
                    <a:pt x="201" y="129"/>
                    <a:pt x="309" y="129"/>
                  </a:cubicBezTo>
                  <a:lnTo>
                    <a:pt x="336" y="129"/>
                  </a:lnTo>
                  <a:cubicBezTo>
                    <a:pt x="379" y="121"/>
                    <a:pt x="422" y="114"/>
                    <a:pt x="458" y="107"/>
                  </a:cubicBezTo>
                  <a:lnTo>
                    <a:pt x="487" y="107"/>
                  </a:lnTo>
                  <a:cubicBezTo>
                    <a:pt x="494" y="107"/>
                    <a:pt x="507" y="100"/>
                    <a:pt x="514" y="100"/>
                  </a:cubicBezTo>
                  <a:cubicBezTo>
                    <a:pt x="536" y="100"/>
                    <a:pt x="557" y="93"/>
                    <a:pt x="579" y="93"/>
                  </a:cubicBezTo>
                  <a:cubicBezTo>
                    <a:pt x="600" y="93"/>
                    <a:pt x="615" y="86"/>
                    <a:pt x="636" y="86"/>
                  </a:cubicBezTo>
                  <a:cubicBezTo>
                    <a:pt x="658" y="86"/>
                    <a:pt x="679" y="71"/>
                    <a:pt x="679" y="44"/>
                  </a:cubicBezTo>
                  <a:cubicBezTo>
                    <a:pt x="679" y="21"/>
                    <a:pt x="665" y="1"/>
                    <a:pt x="643"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8"/>
            <p:cNvSpPr/>
            <p:nvPr/>
          </p:nvSpPr>
          <p:spPr>
            <a:xfrm>
              <a:off x="3380984" y="1376656"/>
              <a:ext cx="50414" cy="21794"/>
            </a:xfrm>
            <a:custGeom>
              <a:avLst/>
              <a:gdLst/>
              <a:ahLst/>
              <a:cxnLst/>
              <a:rect l="l" t="t" r="r" b="b"/>
              <a:pathLst>
                <a:path w="2563" h="1108" extrusionOk="0">
                  <a:moveTo>
                    <a:pt x="2513" y="0"/>
                  </a:moveTo>
                  <a:cubicBezTo>
                    <a:pt x="2506" y="0"/>
                    <a:pt x="2499" y="0"/>
                    <a:pt x="2492" y="7"/>
                  </a:cubicBezTo>
                  <a:cubicBezTo>
                    <a:pt x="2391" y="57"/>
                    <a:pt x="2292" y="106"/>
                    <a:pt x="2193" y="149"/>
                  </a:cubicBezTo>
                  <a:cubicBezTo>
                    <a:pt x="2134" y="178"/>
                    <a:pt x="2078" y="207"/>
                    <a:pt x="2028" y="235"/>
                  </a:cubicBezTo>
                  <a:cubicBezTo>
                    <a:pt x="1870" y="307"/>
                    <a:pt x="1706" y="379"/>
                    <a:pt x="1550" y="442"/>
                  </a:cubicBezTo>
                  <a:cubicBezTo>
                    <a:pt x="1392" y="514"/>
                    <a:pt x="1234" y="578"/>
                    <a:pt x="1078" y="643"/>
                  </a:cubicBezTo>
                  <a:cubicBezTo>
                    <a:pt x="914" y="706"/>
                    <a:pt x="749" y="771"/>
                    <a:pt x="592" y="828"/>
                  </a:cubicBezTo>
                  <a:cubicBezTo>
                    <a:pt x="429" y="886"/>
                    <a:pt x="264" y="943"/>
                    <a:pt x="100" y="999"/>
                  </a:cubicBezTo>
                  <a:cubicBezTo>
                    <a:pt x="78" y="1006"/>
                    <a:pt x="57" y="1015"/>
                    <a:pt x="35" y="1022"/>
                  </a:cubicBezTo>
                  <a:cubicBezTo>
                    <a:pt x="14" y="1028"/>
                    <a:pt x="0" y="1049"/>
                    <a:pt x="7" y="1071"/>
                  </a:cubicBezTo>
                  <a:cubicBezTo>
                    <a:pt x="14" y="1092"/>
                    <a:pt x="28" y="1107"/>
                    <a:pt x="50" y="1107"/>
                  </a:cubicBezTo>
                  <a:lnTo>
                    <a:pt x="57" y="1107"/>
                  </a:lnTo>
                  <a:cubicBezTo>
                    <a:pt x="228" y="1049"/>
                    <a:pt x="386" y="992"/>
                    <a:pt x="549" y="936"/>
                  </a:cubicBezTo>
                  <a:cubicBezTo>
                    <a:pt x="713" y="871"/>
                    <a:pt x="878" y="814"/>
                    <a:pt x="1043" y="749"/>
                  </a:cubicBezTo>
                  <a:cubicBezTo>
                    <a:pt x="1207" y="686"/>
                    <a:pt x="1372" y="614"/>
                    <a:pt x="1528" y="550"/>
                  </a:cubicBezTo>
                  <a:cubicBezTo>
                    <a:pt x="1685" y="478"/>
                    <a:pt x="1850" y="406"/>
                    <a:pt x="1999" y="336"/>
                  </a:cubicBezTo>
                  <a:lnTo>
                    <a:pt x="2006" y="336"/>
                  </a:lnTo>
                  <a:cubicBezTo>
                    <a:pt x="2085" y="300"/>
                    <a:pt x="2163" y="264"/>
                    <a:pt x="2242" y="221"/>
                  </a:cubicBezTo>
                  <a:cubicBezTo>
                    <a:pt x="2321" y="185"/>
                    <a:pt x="2400" y="149"/>
                    <a:pt x="2477" y="106"/>
                  </a:cubicBezTo>
                  <a:cubicBezTo>
                    <a:pt x="2499" y="99"/>
                    <a:pt x="2520" y="93"/>
                    <a:pt x="2535" y="79"/>
                  </a:cubicBezTo>
                  <a:cubicBezTo>
                    <a:pt x="2556" y="72"/>
                    <a:pt x="2563" y="43"/>
                    <a:pt x="2549" y="21"/>
                  </a:cubicBezTo>
                  <a:cubicBezTo>
                    <a:pt x="2542" y="14"/>
                    <a:pt x="2535" y="7"/>
                    <a:pt x="2528"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8"/>
            <p:cNvSpPr/>
            <p:nvPr/>
          </p:nvSpPr>
          <p:spPr>
            <a:xfrm>
              <a:off x="3421701" y="1336745"/>
              <a:ext cx="55391" cy="51555"/>
            </a:xfrm>
            <a:custGeom>
              <a:avLst/>
              <a:gdLst/>
              <a:ahLst/>
              <a:cxnLst/>
              <a:rect l="l" t="t" r="r" b="b"/>
              <a:pathLst>
                <a:path w="2816" h="2621" extrusionOk="0">
                  <a:moveTo>
                    <a:pt x="1744" y="1"/>
                  </a:moveTo>
                  <a:cubicBezTo>
                    <a:pt x="1210" y="1"/>
                    <a:pt x="779" y="337"/>
                    <a:pt x="443" y="843"/>
                  </a:cubicBezTo>
                  <a:cubicBezTo>
                    <a:pt x="258" y="1150"/>
                    <a:pt x="1" y="1643"/>
                    <a:pt x="87" y="1993"/>
                  </a:cubicBezTo>
                  <a:cubicBezTo>
                    <a:pt x="178" y="2383"/>
                    <a:pt x="594" y="2620"/>
                    <a:pt x="994" y="2620"/>
                  </a:cubicBezTo>
                  <a:cubicBezTo>
                    <a:pt x="1027" y="2620"/>
                    <a:pt x="1060" y="2618"/>
                    <a:pt x="1093" y="2615"/>
                  </a:cubicBezTo>
                  <a:cubicBezTo>
                    <a:pt x="1521" y="2564"/>
                    <a:pt x="1893" y="2300"/>
                    <a:pt x="2200" y="2000"/>
                  </a:cubicBezTo>
                  <a:cubicBezTo>
                    <a:pt x="2407" y="1793"/>
                    <a:pt x="2608" y="1558"/>
                    <a:pt x="2707" y="1287"/>
                  </a:cubicBezTo>
                  <a:cubicBezTo>
                    <a:pt x="2815" y="1008"/>
                    <a:pt x="2815" y="678"/>
                    <a:pt x="2657" y="430"/>
                  </a:cubicBezTo>
                  <a:cubicBezTo>
                    <a:pt x="2493" y="173"/>
                    <a:pt x="2186" y="36"/>
                    <a:pt x="1886" y="8"/>
                  </a:cubicBezTo>
                  <a:cubicBezTo>
                    <a:pt x="1838" y="3"/>
                    <a:pt x="1791" y="1"/>
                    <a:pt x="1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0" name="Google Shape;180;p8"/>
          <p:cNvGrpSpPr/>
          <p:nvPr/>
        </p:nvGrpSpPr>
        <p:grpSpPr>
          <a:xfrm>
            <a:off x="-281384" y="-506744"/>
            <a:ext cx="2533882" cy="2173702"/>
            <a:chOff x="3242763" y="3032968"/>
            <a:chExt cx="449637" cy="385709"/>
          </a:xfrm>
        </p:grpSpPr>
        <p:sp>
          <p:nvSpPr>
            <p:cNvPr id="181" name="Google Shape;181;p8"/>
            <p:cNvSpPr/>
            <p:nvPr/>
          </p:nvSpPr>
          <p:spPr>
            <a:xfrm>
              <a:off x="3316938" y="3124158"/>
              <a:ext cx="375461" cy="211177"/>
            </a:xfrm>
            <a:custGeom>
              <a:avLst/>
              <a:gdLst/>
              <a:ahLst/>
              <a:cxnLst/>
              <a:rect l="l" t="t" r="r" b="b"/>
              <a:pathLst>
                <a:path w="19088" h="10736" extrusionOk="0">
                  <a:moveTo>
                    <a:pt x="18555" y="1"/>
                  </a:moveTo>
                  <a:cubicBezTo>
                    <a:pt x="17430" y="1"/>
                    <a:pt x="14656" y="108"/>
                    <a:pt x="11526" y="1039"/>
                  </a:cubicBezTo>
                  <a:cubicBezTo>
                    <a:pt x="7776" y="2153"/>
                    <a:pt x="2727" y="4715"/>
                    <a:pt x="0" y="10578"/>
                  </a:cubicBezTo>
                  <a:lnTo>
                    <a:pt x="334" y="10736"/>
                  </a:lnTo>
                  <a:cubicBezTo>
                    <a:pt x="2999" y="5001"/>
                    <a:pt x="7947" y="2487"/>
                    <a:pt x="11619" y="1395"/>
                  </a:cubicBezTo>
                  <a:cubicBezTo>
                    <a:pt x="14724" y="469"/>
                    <a:pt x="17478" y="365"/>
                    <a:pt x="18569" y="365"/>
                  </a:cubicBezTo>
                  <a:cubicBezTo>
                    <a:pt x="18883" y="365"/>
                    <a:pt x="19059" y="374"/>
                    <a:pt x="19067" y="374"/>
                  </a:cubicBezTo>
                  <a:lnTo>
                    <a:pt x="19088" y="10"/>
                  </a:lnTo>
                  <a:cubicBezTo>
                    <a:pt x="19079" y="10"/>
                    <a:pt x="18891" y="1"/>
                    <a:pt x="185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8"/>
            <p:cNvSpPr/>
            <p:nvPr/>
          </p:nvSpPr>
          <p:spPr>
            <a:xfrm>
              <a:off x="3485195" y="3129096"/>
              <a:ext cx="148922" cy="148174"/>
            </a:xfrm>
            <a:custGeom>
              <a:avLst/>
              <a:gdLst/>
              <a:ahLst/>
              <a:cxnLst/>
              <a:rect l="l" t="t" r="r" b="b"/>
              <a:pathLst>
                <a:path w="7571" h="7533" extrusionOk="0">
                  <a:moveTo>
                    <a:pt x="7570" y="1"/>
                  </a:moveTo>
                  <a:cubicBezTo>
                    <a:pt x="7570" y="1"/>
                    <a:pt x="0" y="4608"/>
                    <a:pt x="2036" y="7114"/>
                  </a:cubicBezTo>
                  <a:cubicBezTo>
                    <a:pt x="2271" y="7404"/>
                    <a:pt x="2526" y="7532"/>
                    <a:pt x="2792" y="7532"/>
                  </a:cubicBezTo>
                  <a:cubicBezTo>
                    <a:pt x="4832" y="7532"/>
                    <a:pt x="7570" y="1"/>
                    <a:pt x="7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8"/>
            <p:cNvSpPr/>
            <p:nvPr/>
          </p:nvSpPr>
          <p:spPr>
            <a:xfrm>
              <a:off x="3449376" y="3032968"/>
              <a:ext cx="195697" cy="102048"/>
            </a:xfrm>
            <a:custGeom>
              <a:avLst/>
              <a:gdLst/>
              <a:ahLst/>
              <a:cxnLst/>
              <a:rect l="l" t="t" r="r" b="b"/>
              <a:pathLst>
                <a:path w="9949" h="5188" extrusionOk="0">
                  <a:moveTo>
                    <a:pt x="3390" y="1"/>
                  </a:moveTo>
                  <a:cubicBezTo>
                    <a:pt x="2971" y="1"/>
                    <a:pt x="2591" y="139"/>
                    <a:pt x="2272" y="461"/>
                  </a:cubicBezTo>
                  <a:cubicBezTo>
                    <a:pt x="1" y="2761"/>
                    <a:pt x="9948" y="5188"/>
                    <a:pt x="9948" y="5188"/>
                  </a:cubicBezTo>
                  <a:cubicBezTo>
                    <a:pt x="9948" y="5188"/>
                    <a:pt x="5954" y="1"/>
                    <a:pt x="3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8"/>
            <p:cNvSpPr/>
            <p:nvPr/>
          </p:nvSpPr>
          <p:spPr>
            <a:xfrm>
              <a:off x="3414383" y="3162948"/>
              <a:ext cx="100120" cy="152442"/>
            </a:xfrm>
            <a:custGeom>
              <a:avLst/>
              <a:gdLst/>
              <a:ahLst/>
              <a:cxnLst/>
              <a:rect l="l" t="t" r="r" b="b"/>
              <a:pathLst>
                <a:path w="5090" h="7750" extrusionOk="0">
                  <a:moveTo>
                    <a:pt x="4736" y="1"/>
                  </a:moveTo>
                  <a:cubicBezTo>
                    <a:pt x="4736" y="1"/>
                    <a:pt x="1" y="6100"/>
                    <a:pt x="2572" y="7585"/>
                  </a:cubicBezTo>
                  <a:cubicBezTo>
                    <a:pt x="2767" y="7697"/>
                    <a:pt x="2945" y="7749"/>
                    <a:pt x="3107" y="7749"/>
                  </a:cubicBezTo>
                  <a:cubicBezTo>
                    <a:pt x="5089" y="7749"/>
                    <a:pt x="4736" y="1"/>
                    <a:pt x="4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8"/>
            <p:cNvSpPr/>
            <p:nvPr/>
          </p:nvSpPr>
          <p:spPr>
            <a:xfrm>
              <a:off x="3375220" y="3196662"/>
              <a:ext cx="71697" cy="127914"/>
            </a:xfrm>
            <a:custGeom>
              <a:avLst/>
              <a:gdLst/>
              <a:ahLst/>
              <a:cxnLst/>
              <a:rect l="l" t="t" r="r" b="b"/>
              <a:pathLst>
                <a:path w="3645" h="6503" extrusionOk="0">
                  <a:moveTo>
                    <a:pt x="3413" y="1"/>
                  </a:moveTo>
                  <a:lnTo>
                    <a:pt x="3413" y="1"/>
                  </a:lnTo>
                  <a:cubicBezTo>
                    <a:pt x="3413" y="1"/>
                    <a:pt x="0" y="5336"/>
                    <a:pt x="1843" y="6400"/>
                  </a:cubicBezTo>
                  <a:cubicBezTo>
                    <a:pt x="1964" y="6470"/>
                    <a:pt x="2076" y="6503"/>
                    <a:pt x="2180" y="6503"/>
                  </a:cubicBezTo>
                  <a:cubicBezTo>
                    <a:pt x="3644" y="6503"/>
                    <a:pt x="3413" y="1"/>
                    <a:pt x="3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p:nvPr/>
          </p:nvSpPr>
          <p:spPr>
            <a:xfrm>
              <a:off x="3321423" y="3233071"/>
              <a:ext cx="71697" cy="127776"/>
            </a:xfrm>
            <a:custGeom>
              <a:avLst/>
              <a:gdLst/>
              <a:ahLst/>
              <a:cxnLst/>
              <a:rect l="l" t="t" r="r" b="b"/>
              <a:pathLst>
                <a:path w="3645" h="6496" extrusionOk="0">
                  <a:moveTo>
                    <a:pt x="3421" y="1"/>
                  </a:moveTo>
                  <a:cubicBezTo>
                    <a:pt x="3421" y="1"/>
                    <a:pt x="0" y="5334"/>
                    <a:pt x="1842" y="6392"/>
                  </a:cubicBezTo>
                  <a:cubicBezTo>
                    <a:pt x="1965" y="6463"/>
                    <a:pt x="2078" y="6496"/>
                    <a:pt x="2182" y="6496"/>
                  </a:cubicBezTo>
                  <a:cubicBezTo>
                    <a:pt x="3645" y="6496"/>
                    <a:pt x="3421" y="1"/>
                    <a:pt x="34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8"/>
            <p:cNvSpPr/>
            <p:nvPr/>
          </p:nvSpPr>
          <p:spPr>
            <a:xfrm>
              <a:off x="3242763" y="3254826"/>
              <a:ext cx="123213" cy="69612"/>
            </a:xfrm>
            <a:custGeom>
              <a:avLst/>
              <a:gdLst/>
              <a:ahLst/>
              <a:cxnLst/>
              <a:rect l="l" t="t" r="r" b="b"/>
              <a:pathLst>
                <a:path w="6264" h="3539" extrusionOk="0">
                  <a:moveTo>
                    <a:pt x="6263" y="0"/>
                  </a:moveTo>
                  <a:cubicBezTo>
                    <a:pt x="6263" y="0"/>
                    <a:pt x="1" y="958"/>
                    <a:pt x="420" y="3042"/>
                  </a:cubicBezTo>
                  <a:cubicBezTo>
                    <a:pt x="492" y="3393"/>
                    <a:pt x="705" y="3539"/>
                    <a:pt x="1011" y="3539"/>
                  </a:cubicBezTo>
                  <a:cubicBezTo>
                    <a:pt x="2517" y="3539"/>
                    <a:pt x="6263" y="0"/>
                    <a:pt x="62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a:off x="3309051" y="3150418"/>
              <a:ext cx="155216" cy="40815"/>
            </a:xfrm>
            <a:custGeom>
              <a:avLst/>
              <a:gdLst/>
              <a:ahLst/>
              <a:cxnLst/>
              <a:rect l="l" t="t" r="r" b="b"/>
              <a:pathLst>
                <a:path w="7891" h="2075" extrusionOk="0">
                  <a:moveTo>
                    <a:pt x="2247" y="0"/>
                  </a:moveTo>
                  <a:cubicBezTo>
                    <a:pt x="1311" y="0"/>
                    <a:pt x="564" y="238"/>
                    <a:pt x="322" y="910"/>
                  </a:cubicBezTo>
                  <a:cubicBezTo>
                    <a:pt x="0" y="1802"/>
                    <a:pt x="1067" y="2075"/>
                    <a:pt x="2494" y="2075"/>
                  </a:cubicBezTo>
                  <a:cubicBezTo>
                    <a:pt x="4744" y="2075"/>
                    <a:pt x="7891" y="1395"/>
                    <a:pt x="7891" y="1395"/>
                  </a:cubicBezTo>
                  <a:cubicBezTo>
                    <a:pt x="7891" y="1395"/>
                    <a:pt x="4514" y="0"/>
                    <a:pt x="22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8"/>
            <p:cNvSpPr/>
            <p:nvPr/>
          </p:nvSpPr>
          <p:spPr>
            <a:xfrm>
              <a:off x="3262157" y="3202740"/>
              <a:ext cx="134680" cy="35465"/>
            </a:xfrm>
            <a:custGeom>
              <a:avLst/>
              <a:gdLst/>
              <a:ahLst/>
              <a:cxnLst/>
              <a:rect l="l" t="t" r="r" b="b"/>
              <a:pathLst>
                <a:path w="6847" h="1803" extrusionOk="0">
                  <a:moveTo>
                    <a:pt x="1950" y="1"/>
                  </a:moveTo>
                  <a:cubicBezTo>
                    <a:pt x="1137" y="1"/>
                    <a:pt x="489" y="207"/>
                    <a:pt x="278" y="792"/>
                  </a:cubicBezTo>
                  <a:cubicBezTo>
                    <a:pt x="0" y="1565"/>
                    <a:pt x="927" y="1802"/>
                    <a:pt x="2166" y="1802"/>
                  </a:cubicBezTo>
                  <a:cubicBezTo>
                    <a:pt x="4119" y="1802"/>
                    <a:pt x="6847" y="1214"/>
                    <a:pt x="6847" y="1214"/>
                  </a:cubicBezTo>
                  <a:cubicBezTo>
                    <a:pt x="6847" y="1214"/>
                    <a:pt x="3918" y="1"/>
                    <a:pt x="19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8"/>
            <p:cNvSpPr/>
            <p:nvPr/>
          </p:nvSpPr>
          <p:spPr>
            <a:xfrm>
              <a:off x="3378977" y="3090798"/>
              <a:ext cx="190366" cy="53542"/>
            </a:xfrm>
            <a:custGeom>
              <a:avLst/>
              <a:gdLst/>
              <a:ahLst/>
              <a:cxnLst/>
              <a:rect l="l" t="t" r="r" b="b"/>
              <a:pathLst>
                <a:path w="9678" h="2722" extrusionOk="0">
                  <a:moveTo>
                    <a:pt x="2554" y="1"/>
                  </a:moveTo>
                  <a:cubicBezTo>
                    <a:pt x="1773" y="1"/>
                    <a:pt x="1150" y="227"/>
                    <a:pt x="845" y="813"/>
                  </a:cubicBezTo>
                  <a:cubicBezTo>
                    <a:pt x="0" y="2420"/>
                    <a:pt x="3662" y="2721"/>
                    <a:pt x="6527" y="2721"/>
                  </a:cubicBezTo>
                  <a:cubicBezTo>
                    <a:pt x="8246" y="2721"/>
                    <a:pt x="9678" y="2613"/>
                    <a:pt x="9678" y="2613"/>
                  </a:cubicBezTo>
                  <a:cubicBezTo>
                    <a:pt x="9678" y="2613"/>
                    <a:pt x="5207" y="1"/>
                    <a:pt x="25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8"/>
            <p:cNvSpPr/>
            <p:nvPr/>
          </p:nvSpPr>
          <p:spPr>
            <a:xfrm>
              <a:off x="3255233" y="3297392"/>
              <a:ext cx="85584" cy="121285"/>
            </a:xfrm>
            <a:custGeom>
              <a:avLst/>
              <a:gdLst/>
              <a:ahLst/>
              <a:cxnLst/>
              <a:rect l="l" t="t" r="r" b="b"/>
              <a:pathLst>
                <a:path w="4351" h="6166" extrusionOk="0">
                  <a:moveTo>
                    <a:pt x="4351" y="1"/>
                  </a:moveTo>
                  <a:cubicBezTo>
                    <a:pt x="4350" y="1"/>
                    <a:pt x="1" y="4606"/>
                    <a:pt x="1615" y="5992"/>
                  </a:cubicBezTo>
                  <a:cubicBezTo>
                    <a:pt x="1753" y="6111"/>
                    <a:pt x="1888" y="6166"/>
                    <a:pt x="2018" y="6166"/>
                  </a:cubicBezTo>
                  <a:cubicBezTo>
                    <a:pt x="3408" y="6166"/>
                    <a:pt x="4350" y="1"/>
                    <a:pt x="4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2" name="Google Shape;192;p8"/>
          <p:cNvSpPr/>
          <p:nvPr/>
        </p:nvSpPr>
        <p:spPr>
          <a:xfrm rot="10800000" flipH="1">
            <a:off x="7343864" y="-303521"/>
            <a:ext cx="2089241" cy="1178898"/>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8"/>
          <p:cNvSpPr/>
          <p:nvPr/>
        </p:nvSpPr>
        <p:spPr>
          <a:xfrm>
            <a:off x="4917574" y="-364349"/>
            <a:ext cx="1325228" cy="716918"/>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194" name="Google Shape;194;p8"/>
          <p:cNvSpPr/>
          <p:nvPr/>
        </p:nvSpPr>
        <p:spPr>
          <a:xfrm>
            <a:off x="1386199" y="4542026"/>
            <a:ext cx="1325228" cy="716918"/>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95"/>
        <p:cNvGrpSpPr/>
        <p:nvPr/>
      </p:nvGrpSpPr>
      <p:grpSpPr>
        <a:xfrm>
          <a:off x="0" y="0"/>
          <a:ext cx="0" cy="0"/>
          <a:chOff x="0" y="0"/>
          <a:chExt cx="0" cy="0"/>
        </a:xfrm>
      </p:grpSpPr>
      <p:sp>
        <p:nvSpPr>
          <p:cNvPr id="196" name="Google Shape;196;p9"/>
          <p:cNvSpPr txBox="1">
            <a:spLocks noGrp="1"/>
          </p:cNvSpPr>
          <p:nvPr>
            <p:ph type="title"/>
          </p:nvPr>
        </p:nvSpPr>
        <p:spPr>
          <a:xfrm>
            <a:off x="1845750" y="1112612"/>
            <a:ext cx="54525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58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97" name="Google Shape;197;p9"/>
          <p:cNvSpPr txBox="1">
            <a:spLocks noGrp="1"/>
          </p:cNvSpPr>
          <p:nvPr>
            <p:ph type="subTitle" idx="1"/>
          </p:nvPr>
        </p:nvSpPr>
        <p:spPr>
          <a:xfrm>
            <a:off x="1971300" y="2233888"/>
            <a:ext cx="5201400" cy="1797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98" name="Google Shape;198;p9"/>
          <p:cNvGrpSpPr/>
          <p:nvPr/>
        </p:nvGrpSpPr>
        <p:grpSpPr>
          <a:xfrm>
            <a:off x="7607561" y="3240368"/>
            <a:ext cx="1852459" cy="2440632"/>
            <a:chOff x="5450897" y="3655524"/>
            <a:chExt cx="455990" cy="600741"/>
          </a:xfrm>
        </p:grpSpPr>
        <p:sp>
          <p:nvSpPr>
            <p:cNvPr id="199" name="Google Shape;199;p9"/>
            <p:cNvSpPr/>
            <p:nvPr/>
          </p:nvSpPr>
          <p:spPr>
            <a:xfrm>
              <a:off x="5450897" y="3772600"/>
              <a:ext cx="327702" cy="476073"/>
            </a:xfrm>
            <a:custGeom>
              <a:avLst/>
              <a:gdLst/>
              <a:ahLst/>
              <a:cxnLst/>
              <a:rect l="l" t="t" r="r" b="b"/>
              <a:pathLst>
                <a:path w="16660" h="24203" extrusionOk="0">
                  <a:moveTo>
                    <a:pt x="16290" y="1"/>
                  </a:moveTo>
                  <a:lnTo>
                    <a:pt x="15803" y="21"/>
                  </a:lnTo>
                  <a:cubicBezTo>
                    <a:pt x="16161" y="8442"/>
                    <a:pt x="11854" y="14440"/>
                    <a:pt x="8176" y="17990"/>
                  </a:cubicBezTo>
                  <a:cubicBezTo>
                    <a:pt x="4184" y="21853"/>
                    <a:pt x="44" y="23738"/>
                    <a:pt x="1" y="23752"/>
                  </a:cubicBezTo>
                  <a:lnTo>
                    <a:pt x="200" y="24202"/>
                  </a:lnTo>
                  <a:cubicBezTo>
                    <a:pt x="243" y="24180"/>
                    <a:pt x="4448" y="22266"/>
                    <a:pt x="8505" y="18353"/>
                  </a:cubicBezTo>
                  <a:cubicBezTo>
                    <a:pt x="12262" y="14733"/>
                    <a:pt x="16660" y="8606"/>
                    <a:pt x="162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9"/>
            <p:cNvSpPr/>
            <p:nvPr/>
          </p:nvSpPr>
          <p:spPr>
            <a:xfrm>
              <a:off x="5490139" y="3972034"/>
              <a:ext cx="151085" cy="235175"/>
            </a:xfrm>
            <a:custGeom>
              <a:avLst/>
              <a:gdLst/>
              <a:ahLst/>
              <a:cxnLst/>
              <a:rect l="l" t="t" r="r" b="b"/>
              <a:pathLst>
                <a:path w="7681" h="11956" extrusionOk="0">
                  <a:moveTo>
                    <a:pt x="3091" y="1"/>
                  </a:moveTo>
                  <a:cubicBezTo>
                    <a:pt x="1" y="1"/>
                    <a:pt x="1554" y="11955"/>
                    <a:pt x="1554" y="11955"/>
                  </a:cubicBezTo>
                  <a:cubicBezTo>
                    <a:pt x="1554" y="11955"/>
                    <a:pt x="7681" y="1873"/>
                    <a:pt x="3739" y="152"/>
                  </a:cubicBezTo>
                  <a:cubicBezTo>
                    <a:pt x="3503" y="49"/>
                    <a:pt x="3288" y="1"/>
                    <a:pt x="30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9"/>
            <p:cNvSpPr/>
            <p:nvPr/>
          </p:nvSpPr>
          <p:spPr>
            <a:xfrm>
              <a:off x="5504144" y="4183349"/>
              <a:ext cx="245344" cy="72917"/>
            </a:xfrm>
            <a:custGeom>
              <a:avLst/>
              <a:gdLst/>
              <a:ahLst/>
              <a:cxnLst/>
              <a:rect l="l" t="t" r="r" b="b"/>
              <a:pathLst>
                <a:path w="12473" h="3707" extrusionOk="0">
                  <a:moveTo>
                    <a:pt x="8509" y="0"/>
                  </a:moveTo>
                  <a:cubicBezTo>
                    <a:pt x="4951" y="0"/>
                    <a:pt x="0" y="1205"/>
                    <a:pt x="0" y="1205"/>
                  </a:cubicBezTo>
                  <a:cubicBezTo>
                    <a:pt x="0" y="1205"/>
                    <a:pt x="5366" y="3707"/>
                    <a:pt x="8951" y="3707"/>
                  </a:cubicBezTo>
                  <a:cubicBezTo>
                    <a:pt x="10428" y="3707"/>
                    <a:pt x="11602" y="3283"/>
                    <a:pt x="11975" y="2085"/>
                  </a:cubicBezTo>
                  <a:cubicBezTo>
                    <a:pt x="12472" y="488"/>
                    <a:pt x="10772" y="0"/>
                    <a:pt x="85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9"/>
            <p:cNvSpPr/>
            <p:nvPr/>
          </p:nvSpPr>
          <p:spPr>
            <a:xfrm>
              <a:off x="5532724" y="3887040"/>
              <a:ext cx="153603" cy="202621"/>
            </a:xfrm>
            <a:custGeom>
              <a:avLst/>
              <a:gdLst/>
              <a:ahLst/>
              <a:cxnLst/>
              <a:rect l="l" t="t" r="r" b="b"/>
              <a:pathLst>
                <a:path w="7809" h="10301" extrusionOk="0">
                  <a:moveTo>
                    <a:pt x="3766" y="1"/>
                  </a:moveTo>
                  <a:cubicBezTo>
                    <a:pt x="1" y="1"/>
                    <a:pt x="5953" y="10300"/>
                    <a:pt x="5953" y="10300"/>
                  </a:cubicBezTo>
                  <a:cubicBezTo>
                    <a:pt x="5953" y="10300"/>
                    <a:pt x="7809" y="181"/>
                    <a:pt x="3860" y="3"/>
                  </a:cubicBezTo>
                  <a:cubicBezTo>
                    <a:pt x="3828" y="2"/>
                    <a:pt x="3797" y="1"/>
                    <a:pt x="37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9"/>
            <p:cNvSpPr/>
            <p:nvPr/>
          </p:nvSpPr>
          <p:spPr>
            <a:xfrm>
              <a:off x="5611444" y="3842094"/>
              <a:ext cx="109719" cy="167628"/>
            </a:xfrm>
            <a:custGeom>
              <a:avLst/>
              <a:gdLst/>
              <a:ahLst/>
              <a:cxnLst/>
              <a:rect l="l" t="t" r="r" b="b"/>
              <a:pathLst>
                <a:path w="5578" h="8522" extrusionOk="0">
                  <a:moveTo>
                    <a:pt x="2695" y="0"/>
                  </a:moveTo>
                  <a:cubicBezTo>
                    <a:pt x="0" y="0"/>
                    <a:pt x="4806" y="8521"/>
                    <a:pt x="4806" y="8521"/>
                  </a:cubicBezTo>
                  <a:cubicBezTo>
                    <a:pt x="4806" y="8521"/>
                    <a:pt x="5577" y="123"/>
                    <a:pt x="2756" y="2"/>
                  </a:cubicBezTo>
                  <a:cubicBezTo>
                    <a:pt x="2735" y="1"/>
                    <a:pt x="2715" y="0"/>
                    <a:pt x="26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9"/>
            <p:cNvSpPr/>
            <p:nvPr/>
          </p:nvSpPr>
          <p:spPr>
            <a:xfrm>
              <a:off x="5652731" y="3766108"/>
              <a:ext cx="109719" cy="167765"/>
            </a:xfrm>
            <a:custGeom>
              <a:avLst/>
              <a:gdLst/>
              <a:ahLst/>
              <a:cxnLst/>
              <a:rect l="l" t="t" r="r" b="b"/>
              <a:pathLst>
                <a:path w="5578" h="8529" extrusionOk="0">
                  <a:moveTo>
                    <a:pt x="2696" y="0"/>
                  </a:moveTo>
                  <a:cubicBezTo>
                    <a:pt x="1" y="0"/>
                    <a:pt x="4807" y="8528"/>
                    <a:pt x="4807" y="8528"/>
                  </a:cubicBezTo>
                  <a:cubicBezTo>
                    <a:pt x="4807" y="8528"/>
                    <a:pt x="5578" y="123"/>
                    <a:pt x="2757" y="2"/>
                  </a:cubicBezTo>
                  <a:cubicBezTo>
                    <a:pt x="2736" y="1"/>
                    <a:pt x="2716" y="0"/>
                    <a:pt x="26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9"/>
            <p:cNvSpPr/>
            <p:nvPr/>
          </p:nvSpPr>
          <p:spPr>
            <a:xfrm>
              <a:off x="5760896" y="3746478"/>
              <a:ext cx="134012" cy="147781"/>
            </a:xfrm>
            <a:custGeom>
              <a:avLst/>
              <a:gdLst/>
              <a:ahLst/>
              <a:cxnLst/>
              <a:rect l="l" t="t" r="r" b="b"/>
              <a:pathLst>
                <a:path w="6813" h="7513" extrusionOk="0">
                  <a:moveTo>
                    <a:pt x="4439" y="0"/>
                  </a:moveTo>
                  <a:cubicBezTo>
                    <a:pt x="2619" y="0"/>
                    <a:pt x="0" y="7512"/>
                    <a:pt x="0" y="7512"/>
                  </a:cubicBezTo>
                  <a:cubicBezTo>
                    <a:pt x="0" y="7512"/>
                    <a:pt x="6813" y="2542"/>
                    <a:pt x="5042" y="336"/>
                  </a:cubicBezTo>
                  <a:cubicBezTo>
                    <a:pt x="4856" y="104"/>
                    <a:pt x="4653" y="0"/>
                    <a:pt x="44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9"/>
            <p:cNvSpPr/>
            <p:nvPr/>
          </p:nvSpPr>
          <p:spPr>
            <a:xfrm>
              <a:off x="5691776" y="3949256"/>
              <a:ext cx="190484" cy="96304"/>
            </a:xfrm>
            <a:custGeom>
              <a:avLst/>
              <a:gdLst/>
              <a:ahLst/>
              <a:cxnLst/>
              <a:rect l="l" t="t" r="r" b="b"/>
              <a:pathLst>
                <a:path w="9684" h="4896" extrusionOk="0">
                  <a:moveTo>
                    <a:pt x="8292" y="1"/>
                  </a:moveTo>
                  <a:cubicBezTo>
                    <a:pt x="5915" y="1"/>
                    <a:pt x="1" y="4895"/>
                    <a:pt x="1" y="4895"/>
                  </a:cubicBezTo>
                  <a:cubicBezTo>
                    <a:pt x="1" y="4895"/>
                    <a:pt x="9684" y="4059"/>
                    <a:pt x="9249" y="825"/>
                  </a:cubicBezTo>
                  <a:cubicBezTo>
                    <a:pt x="9171" y="240"/>
                    <a:pt x="8818" y="1"/>
                    <a:pt x="82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9"/>
            <p:cNvSpPr/>
            <p:nvPr/>
          </p:nvSpPr>
          <p:spPr>
            <a:xfrm>
              <a:off x="5741502" y="3863121"/>
              <a:ext cx="165385" cy="83519"/>
            </a:xfrm>
            <a:custGeom>
              <a:avLst/>
              <a:gdLst/>
              <a:ahLst/>
              <a:cxnLst/>
              <a:rect l="l" t="t" r="r" b="b"/>
              <a:pathLst>
                <a:path w="8408" h="4246" extrusionOk="0">
                  <a:moveTo>
                    <a:pt x="7200" y="1"/>
                  </a:moveTo>
                  <a:cubicBezTo>
                    <a:pt x="5131" y="1"/>
                    <a:pt x="1" y="4246"/>
                    <a:pt x="1" y="4246"/>
                  </a:cubicBezTo>
                  <a:cubicBezTo>
                    <a:pt x="1" y="4246"/>
                    <a:pt x="8407" y="3517"/>
                    <a:pt x="8035" y="719"/>
                  </a:cubicBezTo>
                  <a:cubicBezTo>
                    <a:pt x="7967" y="209"/>
                    <a:pt x="7658" y="1"/>
                    <a:pt x="72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9"/>
            <p:cNvSpPr/>
            <p:nvPr/>
          </p:nvSpPr>
          <p:spPr>
            <a:xfrm>
              <a:off x="5589394" y="4064856"/>
              <a:ext cx="227228" cy="87807"/>
            </a:xfrm>
            <a:custGeom>
              <a:avLst/>
              <a:gdLst/>
              <a:ahLst/>
              <a:cxnLst/>
              <a:rect l="l" t="t" r="r" b="b"/>
              <a:pathLst>
                <a:path w="11552" h="4464" extrusionOk="0">
                  <a:moveTo>
                    <a:pt x="10206" y="1"/>
                  </a:moveTo>
                  <a:cubicBezTo>
                    <a:pt x="7163" y="1"/>
                    <a:pt x="1" y="4431"/>
                    <a:pt x="1" y="4431"/>
                  </a:cubicBezTo>
                  <a:cubicBezTo>
                    <a:pt x="1" y="4431"/>
                    <a:pt x="635" y="4463"/>
                    <a:pt x="1606" y="4463"/>
                  </a:cubicBezTo>
                  <a:cubicBezTo>
                    <a:pt x="4776" y="4463"/>
                    <a:pt x="11536" y="4116"/>
                    <a:pt x="11547" y="1152"/>
                  </a:cubicBezTo>
                  <a:cubicBezTo>
                    <a:pt x="11552" y="326"/>
                    <a:pt x="11030" y="1"/>
                    <a:pt x="102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9"/>
            <p:cNvSpPr/>
            <p:nvPr/>
          </p:nvSpPr>
          <p:spPr>
            <a:xfrm>
              <a:off x="5705879" y="3655524"/>
              <a:ext cx="104212" cy="172860"/>
            </a:xfrm>
            <a:custGeom>
              <a:avLst/>
              <a:gdLst/>
              <a:ahLst/>
              <a:cxnLst/>
              <a:rect l="l" t="t" r="r" b="b"/>
              <a:pathLst>
                <a:path w="5298" h="8788" extrusionOk="0">
                  <a:moveTo>
                    <a:pt x="2291" y="1"/>
                  </a:moveTo>
                  <a:cubicBezTo>
                    <a:pt x="1" y="1"/>
                    <a:pt x="2984" y="8787"/>
                    <a:pt x="2984" y="8787"/>
                  </a:cubicBezTo>
                  <a:cubicBezTo>
                    <a:pt x="2984" y="8787"/>
                    <a:pt x="5298" y="676"/>
                    <a:pt x="2549" y="33"/>
                  </a:cubicBezTo>
                  <a:cubicBezTo>
                    <a:pt x="2456" y="11"/>
                    <a:pt x="2371" y="1"/>
                    <a:pt x="22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0" name="Google Shape;210;p9"/>
          <p:cNvSpPr/>
          <p:nvPr/>
        </p:nvSpPr>
        <p:spPr>
          <a:xfrm>
            <a:off x="-1420927" y="2868290"/>
            <a:ext cx="2533894" cy="1429792"/>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1" name="Google Shape;211;p9"/>
          <p:cNvGrpSpPr/>
          <p:nvPr/>
        </p:nvGrpSpPr>
        <p:grpSpPr>
          <a:xfrm>
            <a:off x="8423248" y="3204189"/>
            <a:ext cx="575563" cy="521482"/>
            <a:chOff x="3346266" y="1265304"/>
            <a:chExt cx="227307" cy="205965"/>
          </a:xfrm>
        </p:grpSpPr>
        <p:sp>
          <p:nvSpPr>
            <p:cNvPr id="212" name="Google Shape;212;p9"/>
            <p:cNvSpPr/>
            <p:nvPr/>
          </p:nvSpPr>
          <p:spPr>
            <a:xfrm>
              <a:off x="3453291" y="1265304"/>
              <a:ext cx="96540" cy="85505"/>
            </a:xfrm>
            <a:custGeom>
              <a:avLst/>
              <a:gdLst/>
              <a:ahLst/>
              <a:cxnLst/>
              <a:rect l="l" t="t" r="r" b="b"/>
              <a:pathLst>
                <a:path w="4908" h="4347" extrusionOk="0">
                  <a:moveTo>
                    <a:pt x="2812" y="0"/>
                  </a:moveTo>
                  <a:cubicBezTo>
                    <a:pt x="2073" y="0"/>
                    <a:pt x="1329" y="308"/>
                    <a:pt x="844" y="869"/>
                  </a:cubicBezTo>
                  <a:cubicBezTo>
                    <a:pt x="501" y="1261"/>
                    <a:pt x="287" y="1755"/>
                    <a:pt x="165" y="2262"/>
                  </a:cubicBezTo>
                  <a:cubicBezTo>
                    <a:pt x="1" y="2933"/>
                    <a:pt x="1" y="3697"/>
                    <a:pt x="422" y="4247"/>
                  </a:cubicBezTo>
                  <a:lnTo>
                    <a:pt x="1665" y="4346"/>
                  </a:lnTo>
                  <a:cubicBezTo>
                    <a:pt x="2765" y="4182"/>
                    <a:pt x="3787" y="3555"/>
                    <a:pt x="4429" y="2648"/>
                  </a:cubicBezTo>
                  <a:cubicBezTo>
                    <a:pt x="4700" y="2269"/>
                    <a:pt x="4908" y="1812"/>
                    <a:pt x="4836" y="1354"/>
                  </a:cubicBezTo>
                  <a:cubicBezTo>
                    <a:pt x="4757" y="855"/>
                    <a:pt x="4344" y="454"/>
                    <a:pt x="3886" y="240"/>
                  </a:cubicBezTo>
                  <a:cubicBezTo>
                    <a:pt x="3552" y="78"/>
                    <a:pt x="3183" y="0"/>
                    <a:pt x="2812"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9"/>
            <p:cNvSpPr/>
            <p:nvPr/>
          </p:nvSpPr>
          <p:spPr>
            <a:xfrm>
              <a:off x="3450360" y="1328858"/>
              <a:ext cx="123213" cy="97819"/>
            </a:xfrm>
            <a:custGeom>
              <a:avLst/>
              <a:gdLst/>
              <a:ahLst/>
              <a:cxnLst/>
              <a:rect l="l" t="t" r="r" b="b"/>
              <a:pathLst>
                <a:path w="6264" h="4973" extrusionOk="0">
                  <a:moveTo>
                    <a:pt x="3721" y="0"/>
                  </a:moveTo>
                  <a:cubicBezTo>
                    <a:pt x="2660" y="0"/>
                    <a:pt x="1594" y="482"/>
                    <a:pt x="921" y="1309"/>
                  </a:cubicBezTo>
                  <a:lnTo>
                    <a:pt x="1" y="2787"/>
                  </a:lnTo>
                  <a:cubicBezTo>
                    <a:pt x="201" y="3594"/>
                    <a:pt x="772" y="4308"/>
                    <a:pt x="1514" y="4672"/>
                  </a:cubicBezTo>
                  <a:cubicBezTo>
                    <a:pt x="1913" y="4871"/>
                    <a:pt x="2358" y="4972"/>
                    <a:pt x="2804" y="4972"/>
                  </a:cubicBezTo>
                  <a:cubicBezTo>
                    <a:pt x="3189" y="4972"/>
                    <a:pt x="3574" y="4896"/>
                    <a:pt x="3929" y="4744"/>
                  </a:cubicBezTo>
                  <a:cubicBezTo>
                    <a:pt x="4392" y="4536"/>
                    <a:pt x="4800" y="4216"/>
                    <a:pt x="5171" y="3858"/>
                  </a:cubicBezTo>
                  <a:cubicBezTo>
                    <a:pt x="5492" y="3537"/>
                    <a:pt x="5799" y="3188"/>
                    <a:pt x="5992" y="2773"/>
                  </a:cubicBezTo>
                  <a:cubicBezTo>
                    <a:pt x="6184" y="2358"/>
                    <a:pt x="6263" y="1880"/>
                    <a:pt x="6135" y="1438"/>
                  </a:cubicBezTo>
                  <a:cubicBezTo>
                    <a:pt x="5927" y="723"/>
                    <a:pt x="5214" y="259"/>
                    <a:pt x="4486" y="87"/>
                  </a:cubicBezTo>
                  <a:cubicBezTo>
                    <a:pt x="4235" y="29"/>
                    <a:pt x="3978" y="0"/>
                    <a:pt x="3721"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9"/>
            <p:cNvSpPr/>
            <p:nvPr/>
          </p:nvSpPr>
          <p:spPr>
            <a:xfrm>
              <a:off x="3372545" y="1368788"/>
              <a:ext cx="100160" cy="102481"/>
            </a:xfrm>
            <a:custGeom>
              <a:avLst/>
              <a:gdLst/>
              <a:ahLst/>
              <a:cxnLst/>
              <a:rect l="l" t="t" r="r" b="b"/>
              <a:pathLst>
                <a:path w="5092" h="5210" extrusionOk="0">
                  <a:moveTo>
                    <a:pt x="2306" y="1"/>
                  </a:moveTo>
                  <a:cubicBezTo>
                    <a:pt x="1564" y="271"/>
                    <a:pt x="892" y="779"/>
                    <a:pt x="500" y="1464"/>
                  </a:cubicBezTo>
                  <a:cubicBezTo>
                    <a:pt x="100" y="2150"/>
                    <a:pt x="1" y="3014"/>
                    <a:pt x="279" y="3756"/>
                  </a:cubicBezTo>
                  <a:cubicBezTo>
                    <a:pt x="565" y="4491"/>
                    <a:pt x="1250" y="5084"/>
                    <a:pt x="2035" y="5192"/>
                  </a:cubicBezTo>
                  <a:cubicBezTo>
                    <a:pt x="2124" y="5204"/>
                    <a:pt x="2212" y="5209"/>
                    <a:pt x="2301" y="5209"/>
                  </a:cubicBezTo>
                  <a:cubicBezTo>
                    <a:pt x="3026" y="5209"/>
                    <a:pt x="3739" y="4833"/>
                    <a:pt x="4250" y="4292"/>
                  </a:cubicBezTo>
                  <a:cubicBezTo>
                    <a:pt x="4748" y="3756"/>
                    <a:pt x="5091" y="3043"/>
                    <a:pt x="5091" y="2306"/>
                  </a:cubicBezTo>
                  <a:cubicBezTo>
                    <a:pt x="5084" y="1564"/>
                    <a:pt x="4714" y="822"/>
                    <a:pt x="4078" y="450"/>
                  </a:cubicBezTo>
                  <a:lnTo>
                    <a:pt x="2306" y="1"/>
                  </a:ln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9"/>
            <p:cNvSpPr/>
            <p:nvPr/>
          </p:nvSpPr>
          <p:spPr>
            <a:xfrm>
              <a:off x="3346266" y="1329369"/>
              <a:ext cx="93728" cy="73999"/>
            </a:xfrm>
            <a:custGeom>
              <a:avLst/>
              <a:gdLst/>
              <a:ahLst/>
              <a:cxnLst/>
              <a:rect l="l" t="t" r="r" b="b"/>
              <a:pathLst>
                <a:path w="4765" h="3762" extrusionOk="0">
                  <a:moveTo>
                    <a:pt x="2979" y="0"/>
                  </a:moveTo>
                  <a:cubicBezTo>
                    <a:pt x="2770" y="0"/>
                    <a:pt x="2560" y="25"/>
                    <a:pt x="2357" y="68"/>
                  </a:cubicBezTo>
                  <a:cubicBezTo>
                    <a:pt x="1858" y="176"/>
                    <a:pt x="1380" y="397"/>
                    <a:pt x="965" y="704"/>
                  </a:cubicBezTo>
                  <a:cubicBezTo>
                    <a:pt x="643" y="954"/>
                    <a:pt x="352" y="1261"/>
                    <a:pt x="194" y="1633"/>
                  </a:cubicBezTo>
                  <a:cubicBezTo>
                    <a:pt x="29" y="2012"/>
                    <a:pt x="0" y="2454"/>
                    <a:pt x="172" y="2819"/>
                  </a:cubicBezTo>
                  <a:cubicBezTo>
                    <a:pt x="372" y="3232"/>
                    <a:pt x="787" y="3504"/>
                    <a:pt x="1222" y="3640"/>
                  </a:cubicBezTo>
                  <a:cubicBezTo>
                    <a:pt x="1491" y="3724"/>
                    <a:pt x="1770" y="3762"/>
                    <a:pt x="2051" y="3762"/>
                  </a:cubicBezTo>
                  <a:cubicBezTo>
                    <a:pt x="2464" y="3762"/>
                    <a:pt x="2880" y="3679"/>
                    <a:pt x="3272" y="3539"/>
                  </a:cubicBezTo>
                  <a:cubicBezTo>
                    <a:pt x="3850" y="3333"/>
                    <a:pt x="4429" y="2954"/>
                    <a:pt x="4600" y="2361"/>
                  </a:cubicBezTo>
                  <a:lnTo>
                    <a:pt x="4765" y="1105"/>
                  </a:lnTo>
                  <a:cubicBezTo>
                    <a:pt x="4607" y="654"/>
                    <a:pt x="4221" y="305"/>
                    <a:pt x="3771" y="133"/>
                  </a:cubicBezTo>
                  <a:cubicBezTo>
                    <a:pt x="3518" y="41"/>
                    <a:pt x="3249" y="0"/>
                    <a:pt x="2979"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9"/>
            <p:cNvSpPr/>
            <p:nvPr/>
          </p:nvSpPr>
          <p:spPr>
            <a:xfrm>
              <a:off x="3382361" y="1274962"/>
              <a:ext cx="105943" cy="90659"/>
            </a:xfrm>
            <a:custGeom>
              <a:avLst/>
              <a:gdLst/>
              <a:ahLst/>
              <a:cxnLst/>
              <a:rect l="l" t="t" r="r" b="b"/>
              <a:pathLst>
                <a:path w="5386" h="4609" extrusionOk="0">
                  <a:moveTo>
                    <a:pt x="3027" y="0"/>
                  </a:moveTo>
                  <a:cubicBezTo>
                    <a:pt x="2544" y="0"/>
                    <a:pt x="2062" y="114"/>
                    <a:pt x="1636" y="342"/>
                  </a:cubicBezTo>
                  <a:cubicBezTo>
                    <a:pt x="923" y="714"/>
                    <a:pt x="373" y="1377"/>
                    <a:pt x="152" y="2148"/>
                  </a:cubicBezTo>
                  <a:cubicBezTo>
                    <a:pt x="37" y="2514"/>
                    <a:pt x="1" y="2913"/>
                    <a:pt x="116" y="3278"/>
                  </a:cubicBezTo>
                  <a:cubicBezTo>
                    <a:pt x="301" y="3898"/>
                    <a:pt x="887" y="4334"/>
                    <a:pt x="1507" y="4498"/>
                  </a:cubicBezTo>
                  <a:cubicBezTo>
                    <a:pt x="1795" y="4578"/>
                    <a:pt x="2092" y="4608"/>
                    <a:pt x="2391" y="4608"/>
                  </a:cubicBezTo>
                  <a:cubicBezTo>
                    <a:pt x="2738" y="4608"/>
                    <a:pt x="3087" y="4567"/>
                    <a:pt x="3429" y="4514"/>
                  </a:cubicBezTo>
                  <a:lnTo>
                    <a:pt x="4836" y="3071"/>
                  </a:lnTo>
                  <a:cubicBezTo>
                    <a:pt x="5122" y="2442"/>
                    <a:pt x="5386" y="1720"/>
                    <a:pt x="5115" y="1086"/>
                  </a:cubicBezTo>
                  <a:cubicBezTo>
                    <a:pt x="4914" y="621"/>
                    <a:pt x="4450" y="315"/>
                    <a:pt x="3972" y="150"/>
                  </a:cubicBezTo>
                  <a:cubicBezTo>
                    <a:pt x="3667" y="50"/>
                    <a:pt x="3347" y="0"/>
                    <a:pt x="3027"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9"/>
            <p:cNvSpPr/>
            <p:nvPr/>
          </p:nvSpPr>
          <p:spPr>
            <a:xfrm>
              <a:off x="3470148" y="1346167"/>
              <a:ext cx="72091" cy="10681"/>
            </a:xfrm>
            <a:custGeom>
              <a:avLst/>
              <a:gdLst/>
              <a:ahLst/>
              <a:cxnLst/>
              <a:rect l="l" t="t" r="r" b="b"/>
              <a:pathLst>
                <a:path w="3665" h="543" extrusionOk="0">
                  <a:moveTo>
                    <a:pt x="2380" y="1"/>
                  </a:moveTo>
                  <a:cubicBezTo>
                    <a:pt x="2314" y="1"/>
                    <a:pt x="2251" y="1"/>
                    <a:pt x="2186" y="8"/>
                  </a:cubicBezTo>
                  <a:cubicBezTo>
                    <a:pt x="1951" y="8"/>
                    <a:pt x="1715" y="21"/>
                    <a:pt x="1480" y="57"/>
                  </a:cubicBezTo>
                  <a:cubicBezTo>
                    <a:pt x="1243" y="86"/>
                    <a:pt x="1015" y="129"/>
                    <a:pt x="787" y="186"/>
                  </a:cubicBezTo>
                  <a:cubicBezTo>
                    <a:pt x="551" y="251"/>
                    <a:pt x="330" y="328"/>
                    <a:pt x="109" y="422"/>
                  </a:cubicBezTo>
                  <a:cubicBezTo>
                    <a:pt x="80" y="436"/>
                    <a:pt x="52" y="450"/>
                    <a:pt x="23" y="465"/>
                  </a:cubicBezTo>
                  <a:cubicBezTo>
                    <a:pt x="1" y="472"/>
                    <a:pt x="1" y="499"/>
                    <a:pt x="9" y="522"/>
                  </a:cubicBezTo>
                  <a:cubicBezTo>
                    <a:pt x="16" y="535"/>
                    <a:pt x="30" y="542"/>
                    <a:pt x="44" y="542"/>
                  </a:cubicBezTo>
                  <a:cubicBezTo>
                    <a:pt x="52" y="542"/>
                    <a:pt x="59" y="535"/>
                    <a:pt x="66" y="535"/>
                  </a:cubicBezTo>
                  <a:cubicBezTo>
                    <a:pt x="280" y="436"/>
                    <a:pt x="501" y="357"/>
                    <a:pt x="729" y="294"/>
                  </a:cubicBezTo>
                  <a:cubicBezTo>
                    <a:pt x="959" y="229"/>
                    <a:pt x="1187" y="179"/>
                    <a:pt x="1415" y="150"/>
                  </a:cubicBezTo>
                  <a:cubicBezTo>
                    <a:pt x="1644" y="114"/>
                    <a:pt x="1872" y="100"/>
                    <a:pt x="2109" y="93"/>
                  </a:cubicBezTo>
                  <a:cubicBezTo>
                    <a:pt x="2194" y="86"/>
                    <a:pt x="2287" y="86"/>
                    <a:pt x="2380" y="86"/>
                  </a:cubicBezTo>
                  <a:cubicBezTo>
                    <a:pt x="2522" y="86"/>
                    <a:pt x="2673" y="93"/>
                    <a:pt x="2815" y="100"/>
                  </a:cubicBezTo>
                  <a:cubicBezTo>
                    <a:pt x="3058" y="107"/>
                    <a:pt x="3293" y="122"/>
                    <a:pt x="3536" y="143"/>
                  </a:cubicBezTo>
                  <a:cubicBezTo>
                    <a:pt x="3566" y="150"/>
                    <a:pt x="3593" y="150"/>
                    <a:pt x="3622" y="150"/>
                  </a:cubicBezTo>
                  <a:lnTo>
                    <a:pt x="3629" y="150"/>
                  </a:lnTo>
                  <a:cubicBezTo>
                    <a:pt x="3651" y="150"/>
                    <a:pt x="3665" y="129"/>
                    <a:pt x="3665" y="107"/>
                  </a:cubicBezTo>
                  <a:cubicBezTo>
                    <a:pt x="3665" y="86"/>
                    <a:pt x="3651" y="71"/>
                    <a:pt x="3622" y="64"/>
                  </a:cubicBezTo>
                  <a:cubicBezTo>
                    <a:pt x="3379" y="44"/>
                    <a:pt x="3144" y="28"/>
                    <a:pt x="2901" y="14"/>
                  </a:cubicBezTo>
                  <a:cubicBezTo>
                    <a:pt x="2722" y="8"/>
                    <a:pt x="2551" y="1"/>
                    <a:pt x="238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9"/>
            <p:cNvSpPr/>
            <p:nvPr/>
          </p:nvSpPr>
          <p:spPr>
            <a:xfrm>
              <a:off x="3468909" y="1368080"/>
              <a:ext cx="53955" cy="12943"/>
            </a:xfrm>
            <a:custGeom>
              <a:avLst/>
              <a:gdLst/>
              <a:ahLst/>
              <a:cxnLst/>
              <a:rect l="l" t="t" r="r" b="b"/>
              <a:pathLst>
                <a:path w="2743" h="658" extrusionOk="0">
                  <a:moveTo>
                    <a:pt x="50" y="1"/>
                  </a:moveTo>
                  <a:cubicBezTo>
                    <a:pt x="21" y="1"/>
                    <a:pt x="0" y="21"/>
                    <a:pt x="7" y="44"/>
                  </a:cubicBezTo>
                  <a:cubicBezTo>
                    <a:pt x="7" y="64"/>
                    <a:pt x="21" y="86"/>
                    <a:pt x="50" y="86"/>
                  </a:cubicBezTo>
                  <a:cubicBezTo>
                    <a:pt x="221" y="86"/>
                    <a:pt x="400" y="100"/>
                    <a:pt x="578" y="114"/>
                  </a:cubicBezTo>
                  <a:cubicBezTo>
                    <a:pt x="758" y="136"/>
                    <a:pt x="921" y="157"/>
                    <a:pt x="1092" y="186"/>
                  </a:cubicBezTo>
                  <a:cubicBezTo>
                    <a:pt x="1272" y="215"/>
                    <a:pt x="1443" y="251"/>
                    <a:pt x="1615" y="294"/>
                  </a:cubicBezTo>
                  <a:cubicBezTo>
                    <a:pt x="1786" y="343"/>
                    <a:pt x="1958" y="386"/>
                    <a:pt x="2120" y="443"/>
                  </a:cubicBezTo>
                  <a:cubicBezTo>
                    <a:pt x="2292" y="499"/>
                    <a:pt x="2456" y="565"/>
                    <a:pt x="2621" y="628"/>
                  </a:cubicBezTo>
                  <a:cubicBezTo>
                    <a:pt x="2635" y="637"/>
                    <a:pt x="2657" y="650"/>
                    <a:pt x="2677" y="657"/>
                  </a:cubicBezTo>
                  <a:lnTo>
                    <a:pt x="2700" y="657"/>
                  </a:lnTo>
                  <a:cubicBezTo>
                    <a:pt x="2713" y="657"/>
                    <a:pt x="2729" y="657"/>
                    <a:pt x="2736" y="643"/>
                  </a:cubicBezTo>
                  <a:cubicBezTo>
                    <a:pt x="2742" y="621"/>
                    <a:pt x="2742" y="594"/>
                    <a:pt x="2720" y="578"/>
                  </a:cubicBezTo>
                  <a:cubicBezTo>
                    <a:pt x="2549" y="508"/>
                    <a:pt x="2386" y="443"/>
                    <a:pt x="2215" y="386"/>
                  </a:cubicBezTo>
                  <a:cubicBezTo>
                    <a:pt x="2050" y="328"/>
                    <a:pt x="1879" y="278"/>
                    <a:pt x="1707" y="229"/>
                  </a:cubicBezTo>
                  <a:cubicBezTo>
                    <a:pt x="1529" y="186"/>
                    <a:pt x="1358" y="150"/>
                    <a:pt x="1186" y="114"/>
                  </a:cubicBezTo>
                  <a:cubicBezTo>
                    <a:pt x="1006" y="86"/>
                    <a:pt x="828" y="57"/>
                    <a:pt x="650" y="37"/>
                  </a:cubicBezTo>
                  <a:cubicBezTo>
                    <a:pt x="472" y="21"/>
                    <a:pt x="293" y="8"/>
                    <a:pt x="115"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9"/>
            <p:cNvSpPr/>
            <p:nvPr/>
          </p:nvSpPr>
          <p:spPr>
            <a:xfrm>
              <a:off x="3461178" y="1370302"/>
              <a:ext cx="31216" cy="36567"/>
            </a:xfrm>
            <a:custGeom>
              <a:avLst/>
              <a:gdLst/>
              <a:ahLst/>
              <a:cxnLst/>
              <a:rect l="l" t="t" r="r" b="b"/>
              <a:pathLst>
                <a:path w="1587" h="1859" extrusionOk="0">
                  <a:moveTo>
                    <a:pt x="50" y="1"/>
                  </a:moveTo>
                  <a:cubicBezTo>
                    <a:pt x="37" y="1"/>
                    <a:pt x="28" y="9"/>
                    <a:pt x="21" y="16"/>
                  </a:cubicBezTo>
                  <a:cubicBezTo>
                    <a:pt x="1" y="37"/>
                    <a:pt x="1" y="59"/>
                    <a:pt x="21" y="80"/>
                  </a:cubicBezTo>
                  <a:cubicBezTo>
                    <a:pt x="114" y="194"/>
                    <a:pt x="215" y="309"/>
                    <a:pt x="308" y="422"/>
                  </a:cubicBezTo>
                  <a:cubicBezTo>
                    <a:pt x="407" y="537"/>
                    <a:pt x="500" y="652"/>
                    <a:pt x="601" y="765"/>
                  </a:cubicBezTo>
                  <a:cubicBezTo>
                    <a:pt x="693" y="880"/>
                    <a:pt x="793" y="995"/>
                    <a:pt x="885" y="1115"/>
                  </a:cubicBezTo>
                  <a:cubicBezTo>
                    <a:pt x="986" y="1230"/>
                    <a:pt x="1079" y="1345"/>
                    <a:pt x="1178" y="1458"/>
                  </a:cubicBezTo>
                  <a:cubicBezTo>
                    <a:pt x="1279" y="1572"/>
                    <a:pt x="1372" y="1687"/>
                    <a:pt x="1471" y="1800"/>
                  </a:cubicBezTo>
                  <a:cubicBezTo>
                    <a:pt x="1478" y="1816"/>
                    <a:pt x="1494" y="1830"/>
                    <a:pt x="1507" y="1843"/>
                  </a:cubicBezTo>
                  <a:cubicBezTo>
                    <a:pt x="1514" y="1852"/>
                    <a:pt x="1521" y="1859"/>
                    <a:pt x="1536" y="1859"/>
                  </a:cubicBezTo>
                  <a:cubicBezTo>
                    <a:pt x="1543" y="1859"/>
                    <a:pt x="1557" y="1852"/>
                    <a:pt x="1564" y="1843"/>
                  </a:cubicBezTo>
                  <a:cubicBezTo>
                    <a:pt x="1586" y="1823"/>
                    <a:pt x="1579" y="1800"/>
                    <a:pt x="1564" y="1787"/>
                  </a:cubicBezTo>
                  <a:cubicBezTo>
                    <a:pt x="1471" y="1665"/>
                    <a:pt x="1372" y="1552"/>
                    <a:pt x="1271" y="1437"/>
                  </a:cubicBezTo>
                  <a:cubicBezTo>
                    <a:pt x="1178" y="1322"/>
                    <a:pt x="1079" y="1209"/>
                    <a:pt x="986" y="1094"/>
                  </a:cubicBezTo>
                  <a:cubicBezTo>
                    <a:pt x="885" y="979"/>
                    <a:pt x="793" y="866"/>
                    <a:pt x="693" y="752"/>
                  </a:cubicBezTo>
                  <a:cubicBezTo>
                    <a:pt x="601" y="637"/>
                    <a:pt x="500" y="515"/>
                    <a:pt x="407" y="402"/>
                  </a:cubicBezTo>
                  <a:cubicBezTo>
                    <a:pt x="308" y="287"/>
                    <a:pt x="215" y="172"/>
                    <a:pt x="114" y="59"/>
                  </a:cubicBezTo>
                  <a:cubicBezTo>
                    <a:pt x="100" y="44"/>
                    <a:pt x="93" y="30"/>
                    <a:pt x="80" y="16"/>
                  </a:cubicBezTo>
                  <a:cubicBezTo>
                    <a:pt x="71" y="9"/>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9"/>
            <p:cNvSpPr/>
            <p:nvPr/>
          </p:nvSpPr>
          <p:spPr>
            <a:xfrm>
              <a:off x="3424100" y="1372840"/>
              <a:ext cx="10838" cy="6766"/>
            </a:xfrm>
            <a:custGeom>
              <a:avLst/>
              <a:gdLst/>
              <a:ahLst/>
              <a:cxnLst/>
              <a:rect l="l" t="t" r="r" b="b"/>
              <a:pathLst>
                <a:path w="551" h="344" extrusionOk="0">
                  <a:moveTo>
                    <a:pt x="479" y="0"/>
                  </a:moveTo>
                  <a:cubicBezTo>
                    <a:pt x="307" y="101"/>
                    <a:pt x="150" y="215"/>
                    <a:pt x="1" y="343"/>
                  </a:cubicBezTo>
                  <a:cubicBezTo>
                    <a:pt x="100" y="300"/>
                    <a:pt x="199" y="251"/>
                    <a:pt x="300" y="201"/>
                  </a:cubicBezTo>
                  <a:cubicBezTo>
                    <a:pt x="307" y="194"/>
                    <a:pt x="314" y="194"/>
                    <a:pt x="321" y="194"/>
                  </a:cubicBezTo>
                  <a:lnTo>
                    <a:pt x="336" y="194"/>
                  </a:lnTo>
                  <a:cubicBezTo>
                    <a:pt x="371" y="165"/>
                    <a:pt x="422" y="137"/>
                    <a:pt x="465" y="115"/>
                  </a:cubicBezTo>
                  <a:cubicBezTo>
                    <a:pt x="479" y="101"/>
                    <a:pt x="499" y="86"/>
                    <a:pt x="522" y="79"/>
                  </a:cubicBezTo>
                  <a:cubicBezTo>
                    <a:pt x="542" y="65"/>
                    <a:pt x="551" y="36"/>
                    <a:pt x="535" y="23"/>
                  </a:cubicBezTo>
                  <a:cubicBezTo>
                    <a:pt x="528" y="9"/>
                    <a:pt x="515" y="0"/>
                    <a:pt x="499"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9"/>
            <p:cNvSpPr/>
            <p:nvPr/>
          </p:nvSpPr>
          <p:spPr>
            <a:xfrm>
              <a:off x="3396700" y="1398962"/>
              <a:ext cx="13926" cy="25040"/>
            </a:xfrm>
            <a:custGeom>
              <a:avLst/>
              <a:gdLst/>
              <a:ahLst/>
              <a:cxnLst/>
              <a:rect l="l" t="t" r="r" b="b"/>
              <a:pathLst>
                <a:path w="708" h="1273" extrusionOk="0">
                  <a:moveTo>
                    <a:pt x="708" y="1"/>
                  </a:moveTo>
                  <a:lnTo>
                    <a:pt x="708" y="1"/>
                  </a:lnTo>
                  <a:cubicBezTo>
                    <a:pt x="665" y="16"/>
                    <a:pt x="622" y="30"/>
                    <a:pt x="586" y="43"/>
                  </a:cubicBezTo>
                  <a:cubicBezTo>
                    <a:pt x="487" y="201"/>
                    <a:pt x="401" y="366"/>
                    <a:pt x="322" y="537"/>
                  </a:cubicBezTo>
                  <a:cubicBezTo>
                    <a:pt x="221" y="729"/>
                    <a:pt x="136" y="930"/>
                    <a:pt x="43" y="1137"/>
                  </a:cubicBezTo>
                  <a:cubicBezTo>
                    <a:pt x="29" y="1157"/>
                    <a:pt x="22" y="1187"/>
                    <a:pt x="7" y="1209"/>
                  </a:cubicBezTo>
                  <a:cubicBezTo>
                    <a:pt x="0" y="1229"/>
                    <a:pt x="0" y="1259"/>
                    <a:pt x="22" y="1265"/>
                  </a:cubicBezTo>
                  <a:cubicBezTo>
                    <a:pt x="29" y="1272"/>
                    <a:pt x="36" y="1272"/>
                    <a:pt x="43" y="1272"/>
                  </a:cubicBezTo>
                  <a:cubicBezTo>
                    <a:pt x="65" y="1272"/>
                    <a:pt x="79" y="1265"/>
                    <a:pt x="86" y="1252"/>
                  </a:cubicBezTo>
                  <a:cubicBezTo>
                    <a:pt x="172" y="1051"/>
                    <a:pt x="264" y="851"/>
                    <a:pt x="358" y="652"/>
                  </a:cubicBezTo>
                  <a:cubicBezTo>
                    <a:pt x="458" y="458"/>
                    <a:pt x="557" y="258"/>
                    <a:pt x="665" y="73"/>
                  </a:cubicBezTo>
                  <a:cubicBezTo>
                    <a:pt x="679" y="43"/>
                    <a:pt x="693" y="23"/>
                    <a:pt x="70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9"/>
            <p:cNvSpPr/>
            <p:nvPr/>
          </p:nvSpPr>
          <p:spPr>
            <a:xfrm>
              <a:off x="3408227" y="1381003"/>
              <a:ext cx="16877" cy="18824"/>
            </a:xfrm>
            <a:custGeom>
              <a:avLst/>
              <a:gdLst/>
              <a:ahLst/>
              <a:cxnLst/>
              <a:rect l="l" t="t" r="r" b="b"/>
              <a:pathLst>
                <a:path w="858" h="957" extrusionOk="0">
                  <a:moveTo>
                    <a:pt x="857" y="0"/>
                  </a:moveTo>
                  <a:lnTo>
                    <a:pt x="857" y="0"/>
                  </a:lnTo>
                  <a:cubicBezTo>
                    <a:pt x="778" y="43"/>
                    <a:pt x="700" y="79"/>
                    <a:pt x="621" y="115"/>
                  </a:cubicBezTo>
                  <a:lnTo>
                    <a:pt x="614" y="115"/>
                  </a:lnTo>
                  <a:cubicBezTo>
                    <a:pt x="544" y="194"/>
                    <a:pt x="472" y="279"/>
                    <a:pt x="406" y="357"/>
                  </a:cubicBezTo>
                  <a:cubicBezTo>
                    <a:pt x="271" y="521"/>
                    <a:pt x="158" y="686"/>
                    <a:pt x="50" y="864"/>
                  </a:cubicBezTo>
                  <a:cubicBezTo>
                    <a:pt x="36" y="893"/>
                    <a:pt x="14" y="929"/>
                    <a:pt x="0" y="956"/>
                  </a:cubicBezTo>
                  <a:cubicBezTo>
                    <a:pt x="36" y="943"/>
                    <a:pt x="79" y="929"/>
                    <a:pt x="122" y="914"/>
                  </a:cubicBezTo>
                  <a:cubicBezTo>
                    <a:pt x="165" y="843"/>
                    <a:pt x="208" y="778"/>
                    <a:pt x="251" y="708"/>
                  </a:cubicBezTo>
                  <a:cubicBezTo>
                    <a:pt x="278" y="672"/>
                    <a:pt x="307" y="629"/>
                    <a:pt x="336" y="593"/>
                  </a:cubicBezTo>
                  <a:cubicBezTo>
                    <a:pt x="350" y="571"/>
                    <a:pt x="364" y="550"/>
                    <a:pt x="379" y="528"/>
                  </a:cubicBezTo>
                  <a:cubicBezTo>
                    <a:pt x="386" y="521"/>
                    <a:pt x="393" y="514"/>
                    <a:pt x="400" y="501"/>
                  </a:cubicBezTo>
                  <a:cubicBezTo>
                    <a:pt x="400" y="501"/>
                    <a:pt x="406" y="494"/>
                    <a:pt x="406" y="485"/>
                  </a:cubicBezTo>
                  <a:cubicBezTo>
                    <a:pt x="415" y="485"/>
                    <a:pt x="415" y="485"/>
                    <a:pt x="415" y="478"/>
                  </a:cubicBezTo>
                  <a:lnTo>
                    <a:pt x="422" y="478"/>
                  </a:lnTo>
                  <a:cubicBezTo>
                    <a:pt x="535" y="322"/>
                    <a:pt x="672" y="178"/>
                    <a:pt x="808" y="43"/>
                  </a:cubicBezTo>
                  <a:cubicBezTo>
                    <a:pt x="828" y="29"/>
                    <a:pt x="844" y="14"/>
                    <a:pt x="857"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9"/>
            <p:cNvSpPr/>
            <p:nvPr/>
          </p:nvSpPr>
          <p:spPr>
            <a:xfrm>
              <a:off x="3422409" y="1380019"/>
              <a:ext cx="20260" cy="47346"/>
            </a:xfrm>
            <a:custGeom>
              <a:avLst/>
              <a:gdLst/>
              <a:ahLst/>
              <a:cxnLst/>
              <a:rect l="l" t="t" r="r" b="b"/>
              <a:pathLst>
                <a:path w="1030" h="2407" extrusionOk="0">
                  <a:moveTo>
                    <a:pt x="971" y="0"/>
                  </a:moveTo>
                  <a:cubicBezTo>
                    <a:pt x="964" y="0"/>
                    <a:pt x="957" y="0"/>
                    <a:pt x="950" y="7"/>
                  </a:cubicBezTo>
                  <a:cubicBezTo>
                    <a:pt x="829" y="93"/>
                    <a:pt x="729" y="215"/>
                    <a:pt x="650" y="343"/>
                  </a:cubicBezTo>
                  <a:cubicBezTo>
                    <a:pt x="565" y="472"/>
                    <a:pt x="508" y="614"/>
                    <a:pt x="450" y="749"/>
                  </a:cubicBezTo>
                  <a:cubicBezTo>
                    <a:pt x="386" y="914"/>
                    <a:pt x="328" y="1085"/>
                    <a:pt x="272" y="1250"/>
                  </a:cubicBezTo>
                  <a:cubicBezTo>
                    <a:pt x="215" y="1421"/>
                    <a:pt x="172" y="1593"/>
                    <a:pt x="129" y="1764"/>
                  </a:cubicBezTo>
                  <a:cubicBezTo>
                    <a:pt x="87" y="1935"/>
                    <a:pt x="44" y="2107"/>
                    <a:pt x="15" y="2285"/>
                  </a:cubicBezTo>
                  <a:cubicBezTo>
                    <a:pt x="8" y="2307"/>
                    <a:pt x="8" y="2328"/>
                    <a:pt x="1" y="2350"/>
                  </a:cubicBezTo>
                  <a:cubicBezTo>
                    <a:pt x="1" y="2371"/>
                    <a:pt x="8" y="2400"/>
                    <a:pt x="28" y="2400"/>
                  </a:cubicBezTo>
                  <a:cubicBezTo>
                    <a:pt x="37" y="2407"/>
                    <a:pt x="37" y="2407"/>
                    <a:pt x="44" y="2407"/>
                  </a:cubicBezTo>
                  <a:cubicBezTo>
                    <a:pt x="57" y="2407"/>
                    <a:pt x="80" y="2393"/>
                    <a:pt x="87" y="2371"/>
                  </a:cubicBezTo>
                  <a:cubicBezTo>
                    <a:pt x="114" y="2199"/>
                    <a:pt x="150" y="2028"/>
                    <a:pt x="193" y="1857"/>
                  </a:cubicBezTo>
                  <a:cubicBezTo>
                    <a:pt x="236" y="1685"/>
                    <a:pt x="278" y="1514"/>
                    <a:pt x="328" y="1342"/>
                  </a:cubicBezTo>
                  <a:cubicBezTo>
                    <a:pt x="386" y="1178"/>
                    <a:pt x="443" y="1006"/>
                    <a:pt x="508" y="844"/>
                  </a:cubicBezTo>
                  <a:cubicBezTo>
                    <a:pt x="522" y="808"/>
                    <a:pt x="536" y="772"/>
                    <a:pt x="551" y="736"/>
                  </a:cubicBezTo>
                  <a:cubicBezTo>
                    <a:pt x="551" y="729"/>
                    <a:pt x="558" y="722"/>
                    <a:pt x="558" y="715"/>
                  </a:cubicBezTo>
                  <a:cubicBezTo>
                    <a:pt x="558" y="707"/>
                    <a:pt x="565" y="707"/>
                    <a:pt x="565" y="700"/>
                  </a:cubicBezTo>
                  <a:lnTo>
                    <a:pt x="565" y="693"/>
                  </a:lnTo>
                  <a:cubicBezTo>
                    <a:pt x="572" y="672"/>
                    <a:pt x="578" y="657"/>
                    <a:pt x="585" y="643"/>
                  </a:cubicBezTo>
                  <a:cubicBezTo>
                    <a:pt x="621" y="571"/>
                    <a:pt x="650" y="508"/>
                    <a:pt x="686" y="443"/>
                  </a:cubicBezTo>
                  <a:cubicBezTo>
                    <a:pt x="707" y="407"/>
                    <a:pt x="729" y="379"/>
                    <a:pt x="750" y="350"/>
                  </a:cubicBezTo>
                  <a:cubicBezTo>
                    <a:pt x="757" y="329"/>
                    <a:pt x="765" y="314"/>
                    <a:pt x="779" y="300"/>
                  </a:cubicBezTo>
                  <a:cubicBezTo>
                    <a:pt x="786" y="293"/>
                    <a:pt x="786" y="287"/>
                    <a:pt x="793" y="278"/>
                  </a:cubicBezTo>
                  <a:lnTo>
                    <a:pt x="799" y="271"/>
                  </a:lnTo>
                  <a:lnTo>
                    <a:pt x="808" y="264"/>
                  </a:lnTo>
                  <a:cubicBezTo>
                    <a:pt x="851" y="208"/>
                    <a:pt x="901" y="158"/>
                    <a:pt x="957" y="107"/>
                  </a:cubicBezTo>
                  <a:cubicBezTo>
                    <a:pt x="964" y="107"/>
                    <a:pt x="964" y="100"/>
                    <a:pt x="971" y="100"/>
                  </a:cubicBezTo>
                  <a:lnTo>
                    <a:pt x="979" y="93"/>
                  </a:lnTo>
                  <a:lnTo>
                    <a:pt x="986" y="86"/>
                  </a:lnTo>
                  <a:lnTo>
                    <a:pt x="993" y="79"/>
                  </a:lnTo>
                  <a:cubicBezTo>
                    <a:pt x="1014" y="64"/>
                    <a:pt x="1029" y="43"/>
                    <a:pt x="1014" y="21"/>
                  </a:cubicBezTo>
                  <a:cubicBezTo>
                    <a:pt x="1007" y="7"/>
                    <a:pt x="986" y="0"/>
                    <a:pt x="97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9"/>
            <p:cNvSpPr/>
            <p:nvPr/>
          </p:nvSpPr>
          <p:spPr>
            <a:xfrm>
              <a:off x="3449081" y="1381711"/>
              <a:ext cx="5508" cy="34127"/>
            </a:xfrm>
            <a:custGeom>
              <a:avLst/>
              <a:gdLst/>
              <a:ahLst/>
              <a:cxnLst/>
              <a:rect l="l" t="t" r="r" b="b"/>
              <a:pathLst>
                <a:path w="280" h="1735" extrusionOk="0">
                  <a:moveTo>
                    <a:pt x="43" y="0"/>
                  </a:moveTo>
                  <a:cubicBezTo>
                    <a:pt x="43" y="0"/>
                    <a:pt x="37" y="0"/>
                    <a:pt x="37" y="7"/>
                  </a:cubicBezTo>
                  <a:cubicBezTo>
                    <a:pt x="16" y="14"/>
                    <a:pt x="1" y="36"/>
                    <a:pt x="9" y="57"/>
                  </a:cubicBezTo>
                  <a:cubicBezTo>
                    <a:pt x="30" y="165"/>
                    <a:pt x="52" y="271"/>
                    <a:pt x="66" y="372"/>
                  </a:cubicBezTo>
                  <a:cubicBezTo>
                    <a:pt x="86" y="478"/>
                    <a:pt x="102" y="586"/>
                    <a:pt x="122" y="693"/>
                  </a:cubicBezTo>
                  <a:lnTo>
                    <a:pt x="122" y="706"/>
                  </a:lnTo>
                  <a:lnTo>
                    <a:pt x="122" y="729"/>
                  </a:lnTo>
                  <a:cubicBezTo>
                    <a:pt x="122" y="742"/>
                    <a:pt x="129" y="749"/>
                    <a:pt x="129" y="765"/>
                  </a:cubicBezTo>
                  <a:cubicBezTo>
                    <a:pt x="129" y="792"/>
                    <a:pt x="138" y="821"/>
                    <a:pt x="138" y="850"/>
                  </a:cubicBezTo>
                  <a:cubicBezTo>
                    <a:pt x="144" y="900"/>
                    <a:pt x="151" y="956"/>
                    <a:pt x="158" y="1006"/>
                  </a:cubicBezTo>
                  <a:cubicBezTo>
                    <a:pt x="165" y="1114"/>
                    <a:pt x="172" y="1220"/>
                    <a:pt x="180" y="1328"/>
                  </a:cubicBezTo>
                  <a:cubicBezTo>
                    <a:pt x="187" y="1443"/>
                    <a:pt x="187" y="1549"/>
                    <a:pt x="194" y="1657"/>
                  </a:cubicBezTo>
                  <a:lnTo>
                    <a:pt x="194" y="1692"/>
                  </a:lnTo>
                  <a:cubicBezTo>
                    <a:pt x="194" y="1721"/>
                    <a:pt x="208" y="1735"/>
                    <a:pt x="230" y="1735"/>
                  </a:cubicBezTo>
                  <a:lnTo>
                    <a:pt x="237" y="1735"/>
                  </a:lnTo>
                  <a:cubicBezTo>
                    <a:pt x="258" y="1735"/>
                    <a:pt x="280" y="1721"/>
                    <a:pt x="280" y="1692"/>
                  </a:cubicBezTo>
                  <a:cubicBezTo>
                    <a:pt x="273" y="1585"/>
                    <a:pt x="273" y="1477"/>
                    <a:pt x="266" y="1371"/>
                  </a:cubicBezTo>
                  <a:cubicBezTo>
                    <a:pt x="258" y="1263"/>
                    <a:pt x="251" y="1150"/>
                    <a:pt x="244" y="1042"/>
                  </a:cubicBezTo>
                  <a:cubicBezTo>
                    <a:pt x="237" y="936"/>
                    <a:pt x="223" y="828"/>
                    <a:pt x="208" y="722"/>
                  </a:cubicBezTo>
                  <a:cubicBezTo>
                    <a:pt x="194" y="614"/>
                    <a:pt x="180" y="501"/>
                    <a:pt x="158" y="393"/>
                  </a:cubicBezTo>
                  <a:cubicBezTo>
                    <a:pt x="138" y="286"/>
                    <a:pt x="122" y="178"/>
                    <a:pt x="95" y="72"/>
                  </a:cubicBezTo>
                  <a:cubicBezTo>
                    <a:pt x="95" y="57"/>
                    <a:pt x="95" y="50"/>
                    <a:pt x="86" y="36"/>
                  </a:cubicBezTo>
                  <a:cubicBezTo>
                    <a:pt x="86" y="14"/>
                    <a:pt x="66" y="0"/>
                    <a:pt x="43"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9"/>
            <p:cNvSpPr/>
            <p:nvPr/>
          </p:nvSpPr>
          <p:spPr>
            <a:xfrm>
              <a:off x="3484645" y="1271874"/>
              <a:ext cx="28246" cy="32711"/>
            </a:xfrm>
            <a:custGeom>
              <a:avLst/>
              <a:gdLst/>
              <a:ahLst/>
              <a:cxnLst/>
              <a:rect l="l" t="t" r="r" b="b"/>
              <a:pathLst>
                <a:path w="1436" h="1663" extrusionOk="0">
                  <a:moveTo>
                    <a:pt x="1392" y="0"/>
                  </a:moveTo>
                  <a:cubicBezTo>
                    <a:pt x="1379" y="0"/>
                    <a:pt x="1372" y="7"/>
                    <a:pt x="1356" y="14"/>
                  </a:cubicBezTo>
                  <a:cubicBezTo>
                    <a:pt x="1158" y="185"/>
                    <a:pt x="964" y="370"/>
                    <a:pt x="786" y="571"/>
                  </a:cubicBezTo>
                  <a:cubicBezTo>
                    <a:pt x="592" y="772"/>
                    <a:pt x="414" y="986"/>
                    <a:pt x="242" y="1207"/>
                  </a:cubicBezTo>
                  <a:cubicBezTo>
                    <a:pt x="163" y="1313"/>
                    <a:pt x="78" y="1428"/>
                    <a:pt x="1" y="1534"/>
                  </a:cubicBezTo>
                  <a:cubicBezTo>
                    <a:pt x="8" y="1577"/>
                    <a:pt x="14" y="1620"/>
                    <a:pt x="21" y="1663"/>
                  </a:cubicBezTo>
                  <a:cubicBezTo>
                    <a:pt x="93" y="1550"/>
                    <a:pt x="172" y="1442"/>
                    <a:pt x="249" y="1342"/>
                  </a:cubicBezTo>
                  <a:cubicBezTo>
                    <a:pt x="414" y="1121"/>
                    <a:pt x="592" y="907"/>
                    <a:pt x="779" y="700"/>
                  </a:cubicBezTo>
                  <a:cubicBezTo>
                    <a:pt x="957" y="506"/>
                    <a:pt x="1142" y="314"/>
                    <a:pt x="1343" y="143"/>
                  </a:cubicBezTo>
                  <a:cubicBezTo>
                    <a:pt x="1372" y="120"/>
                    <a:pt x="1392" y="100"/>
                    <a:pt x="1421" y="77"/>
                  </a:cubicBezTo>
                  <a:cubicBezTo>
                    <a:pt x="1435" y="64"/>
                    <a:pt x="1435" y="28"/>
                    <a:pt x="1421" y="14"/>
                  </a:cubicBezTo>
                  <a:cubicBezTo>
                    <a:pt x="1415" y="7"/>
                    <a:pt x="1399" y="0"/>
                    <a:pt x="1392"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9"/>
            <p:cNvSpPr/>
            <p:nvPr/>
          </p:nvSpPr>
          <p:spPr>
            <a:xfrm>
              <a:off x="3463401" y="1302048"/>
              <a:ext cx="21676" cy="38652"/>
            </a:xfrm>
            <a:custGeom>
              <a:avLst/>
              <a:gdLst/>
              <a:ahLst/>
              <a:cxnLst/>
              <a:rect l="l" t="t" r="r" b="b"/>
              <a:pathLst>
                <a:path w="1102" h="1965" extrusionOk="0">
                  <a:moveTo>
                    <a:pt x="1081" y="0"/>
                  </a:moveTo>
                  <a:cubicBezTo>
                    <a:pt x="995" y="122"/>
                    <a:pt x="916" y="244"/>
                    <a:pt x="837" y="365"/>
                  </a:cubicBezTo>
                  <a:cubicBezTo>
                    <a:pt x="680" y="600"/>
                    <a:pt x="537" y="843"/>
                    <a:pt x="409" y="1087"/>
                  </a:cubicBezTo>
                  <a:cubicBezTo>
                    <a:pt x="280" y="1322"/>
                    <a:pt x="159" y="1565"/>
                    <a:pt x="52" y="1808"/>
                  </a:cubicBezTo>
                  <a:cubicBezTo>
                    <a:pt x="37" y="1836"/>
                    <a:pt x="23" y="1865"/>
                    <a:pt x="16" y="1901"/>
                  </a:cubicBezTo>
                  <a:cubicBezTo>
                    <a:pt x="1" y="1921"/>
                    <a:pt x="9" y="1944"/>
                    <a:pt x="30" y="1957"/>
                  </a:cubicBezTo>
                  <a:cubicBezTo>
                    <a:pt x="37" y="1957"/>
                    <a:pt x="44" y="1964"/>
                    <a:pt x="52" y="1964"/>
                  </a:cubicBezTo>
                  <a:cubicBezTo>
                    <a:pt x="66" y="1964"/>
                    <a:pt x="80" y="1957"/>
                    <a:pt x="87" y="1944"/>
                  </a:cubicBezTo>
                  <a:cubicBezTo>
                    <a:pt x="195" y="1694"/>
                    <a:pt x="309" y="1457"/>
                    <a:pt x="429" y="1222"/>
                  </a:cubicBezTo>
                  <a:cubicBezTo>
                    <a:pt x="566" y="979"/>
                    <a:pt x="702" y="737"/>
                    <a:pt x="851" y="501"/>
                  </a:cubicBezTo>
                  <a:cubicBezTo>
                    <a:pt x="930" y="372"/>
                    <a:pt x="1016" y="250"/>
                    <a:pt x="1101" y="129"/>
                  </a:cubicBezTo>
                  <a:cubicBezTo>
                    <a:pt x="1094" y="86"/>
                    <a:pt x="1088" y="43"/>
                    <a:pt x="108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9"/>
            <p:cNvSpPr/>
            <p:nvPr/>
          </p:nvSpPr>
          <p:spPr>
            <a:xfrm>
              <a:off x="3462162" y="1349098"/>
              <a:ext cx="4642" cy="4111"/>
            </a:xfrm>
            <a:custGeom>
              <a:avLst/>
              <a:gdLst/>
              <a:ahLst/>
              <a:cxnLst/>
              <a:rect l="l" t="t" r="r" b="b"/>
              <a:pathLst>
                <a:path w="236" h="209" extrusionOk="0">
                  <a:moveTo>
                    <a:pt x="129" y="1"/>
                  </a:moveTo>
                  <a:cubicBezTo>
                    <a:pt x="107" y="30"/>
                    <a:pt x="86" y="59"/>
                    <a:pt x="57" y="86"/>
                  </a:cubicBezTo>
                  <a:cubicBezTo>
                    <a:pt x="43" y="102"/>
                    <a:pt x="30" y="122"/>
                    <a:pt x="14" y="136"/>
                  </a:cubicBezTo>
                  <a:cubicBezTo>
                    <a:pt x="0" y="158"/>
                    <a:pt x="0" y="179"/>
                    <a:pt x="14" y="201"/>
                  </a:cubicBezTo>
                  <a:cubicBezTo>
                    <a:pt x="30" y="208"/>
                    <a:pt x="36" y="208"/>
                    <a:pt x="50" y="208"/>
                  </a:cubicBezTo>
                  <a:cubicBezTo>
                    <a:pt x="57" y="208"/>
                    <a:pt x="72" y="208"/>
                    <a:pt x="79" y="201"/>
                  </a:cubicBezTo>
                  <a:cubicBezTo>
                    <a:pt x="129" y="136"/>
                    <a:pt x="186" y="73"/>
                    <a:pt x="235" y="8"/>
                  </a:cubicBezTo>
                  <a:lnTo>
                    <a:pt x="129" y="1"/>
                  </a:lnTo>
                  <a:close/>
                </a:path>
              </a:pathLst>
            </a:custGeom>
            <a:solidFill>
              <a:srgbClr val="FBEE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9"/>
            <p:cNvSpPr/>
            <p:nvPr/>
          </p:nvSpPr>
          <p:spPr>
            <a:xfrm>
              <a:off x="3464699" y="1310191"/>
              <a:ext cx="40874" cy="39065"/>
            </a:xfrm>
            <a:custGeom>
              <a:avLst/>
              <a:gdLst/>
              <a:ahLst/>
              <a:cxnLst/>
              <a:rect l="l" t="t" r="r" b="b"/>
              <a:pathLst>
                <a:path w="2078" h="1986" extrusionOk="0">
                  <a:moveTo>
                    <a:pt x="2028" y="1"/>
                  </a:moveTo>
                  <a:cubicBezTo>
                    <a:pt x="2021" y="1"/>
                    <a:pt x="2014" y="1"/>
                    <a:pt x="2007" y="8"/>
                  </a:cubicBezTo>
                  <a:cubicBezTo>
                    <a:pt x="1836" y="87"/>
                    <a:pt x="1685" y="195"/>
                    <a:pt x="1536" y="308"/>
                  </a:cubicBezTo>
                  <a:cubicBezTo>
                    <a:pt x="1378" y="429"/>
                    <a:pt x="1236" y="565"/>
                    <a:pt x="1092" y="700"/>
                  </a:cubicBezTo>
                  <a:cubicBezTo>
                    <a:pt x="972" y="829"/>
                    <a:pt x="850" y="966"/>
                    <a:pt x="728" y="1101"/>
                  </a:cubicBezTo>
                  <a:cubicBezTo>
                    <a:pt x="699" y="1158"/>
                    <a:pt x="672" y="1223"/>
                    <a:pt x="650" y="1280"/>
                  </a:cubicBezTo>
                  <a:lnTo>
                    <a:pt x="178" y="1758"/>
                  </a:lnTo>
                  <a:cubicBezTo>
                    <a:pt x="122" y="1830"/>
                    <a:pt x="63" y="1909"/>
                    <a:pt x="0" y="1979"/>
                  </a:cubicBezTo>
                  <a:lnTo>
                    <a:pt x="106" y="1986"/>
                  </a:lnTo>
                  <a:cubicBezTo>
                    <a:pt x="171" y="1909"/>
                    <a:pt x="235" y="1823"/>
                    <a:pt x="307" y="1744"/>
                  </a:cubicBezTo>
                  <a:cubicBezTo>
                    <a:pt x="429" y="1586"/>
                    <a:pt x="557" y="1429"/>
                    <a:pt x="692" y="1273"/>
                  </a:cubicBezTo>
                  <a:cubicBezTo>
                    <a:pt x="821" y="1122"/>
                    <a:pt x="956" y="966"/>
                    <a:pt x="1100" y="822"/>
                  </a:cubicBezTo>
                  <a:cubicBezTo>
                    <a:pt x="1243" y="680"/>
                    <a:pt x="1385" y="544"/>
                    <a:pt x="1536" y="416"/>
                  </a:cubicBezTo>
                  <a:cubicBezTo>
                    <a:pt x="1556" y="400"/>
                    <a:pt x="1579" y="387"/>
                    <a:pt x="1592" y="373"/>
                  </a:cubicBezTo>
                  <a:cubicBezTo>
                    <a:pt x="1599" y="366"/>
                    <a:pt x="1606" y="366"/>
                    <a:pt x="1606" y="357"/>
                  </a:cubicBezTo>
                  <a:lnTo>
                    <a:pt x="1615" y="357"/>
                  </a:lnTo>
                  <a:cubicBezTo>
                    <a:pt x="1628" y="344"/>
                    <a:pt x="1635" y="337"/>
                    <a:pt x="1642" y="330"/>
                  </a:cubicBezTo>
                  <a:cubicBezTo>
                    <a:pt x="1685" y="301"/>
                    <a:pt x="1721" y="280"/>
                    <a:pt x="1757" y="251"/>
                  </a:cubicBezTo>
                  <a:cubicBezTo>
                    <a:pt x="1836" y="201"/>
                    <a:pt x="1914" y="152"/>
                    <a:pt x="1992" y="109"/>
                  </a:cubicBezTo>
                  <a:cubicBezTo>
                    <a:pt x="2014" y="100"/>
                    <a:pt x="2028" y="87"/>
                    <a:pt x="2050" y="80"/>
                  </a:cubicBezTo>
                  <a:cubicBezTo>
                    <a:pt x="2070" y="66"/>
                    <a:pt x="2077" y="37"/>
                    <a:pt x="2064" y="23"/>
                  </a:cubicBezTo>
                  <a:cubicBezTo>
                    <a:pt x="2057" y="8"/>
                    <a:pt x="2043" y="1"/>
                    <a:pt x="202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9"/>
            <p:cNvSpPr/>
            <p:nvPr/>
          </p:nvSpPr>
          <p:spPr>
            <a:xfrm>
              <a:off x="3468201" y="1331848"/>
              <a:ext cx="10838" cy="12923"/>
            </a:xfrm>
            <a:custGeom>
              <a:avLst/>
              <a:gdLst/>
              <a:ahLst/>
              <a:cxnLst/>
              <a:rect l="l" t="t" r="r" b="b"/>
              <a:pathLst>
                <a:path w="551" h="657" extrusionOk="0">
                  <a:moveTo>
                    <a:pt x="550" y="0"/>
                  </a:moveTo>
                  <a:lnTo>
                    <a:pt x="550" y="0"/>
                  </a:lnTo>
                  <a:cubicBezTo>
                    <a:pt x="537" y="21"/>
                    <a:pt x="514" y="36"/>
                    <a:pt x="501" y="57"/>
                  </a:cubicBezTo>
                  <a:cubicBezTo>
                    <a:pt x="365" y="208"/>
                    <a:pt x="244" y="364"/>
                    <a:pt x="115" y="521"/>
                  </a:cubicBezTo>
                  <a:cubicBezTo>
                    <a:pt x="79" y="564"/>
                    <a:pt x="36" y="614"/>
                    <a:pt x="0" y="657"/>
                  </a:cubicBezTo>
                  <a:lnTo>
                    <a:pt x="472" y="179"/>
                  </a:lnTo>
                  <a:cubicBezTo>
                    <a:pt x="494" y="122"/>
                    <a:pt x="521" y="57"/>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9"/>
            <p:cNvSpPr/>
            <p:nvPr/>
          </p:nvSpPr>
          <p:spPr>
            <a:xfrm>
              <a:off x="3437456" y="1312866"/>
              <a:ext cx="14753" cy="37943"/>
            </a:xfrm>
            <a:custGeom>
              <a:avLst/>
              <a:gdLst/>
              <a:ahLst/>
              <a:cxnLst/>
              <a:rect l="l" t="t" r="r" b="b"/>
              <a:pathLst>
                <a:path w="750" h="1929" extrusionOk="0">
                  <a:moveTo>
                    <a:pt x="43" y="0"/>
                  </a:moveTo>
                  <a:cubicBezTo>
                    <a:pt x="28" y="0"/>
                    <a:pt x="21" y="7"/>
                    <a:pt x="14" y="16"/>
                  </a:cubicBezTo>
                  <a:cubicBezTo>
                    <a:pt x="7" y="23"/>
                    <a:pt x="0" y="36"/>
                    <a:pt x="0" y="43"/>
                  </a:cubicBezTo>
                  <a:cubicBezTo>
                    <a:pt x="0" y="59"/>
                    <a:pt x="7" y="65"/>
                    <a:pt x="14" y="72"/>
                  </a:cubicBezTo>
                  <a:cubicBezTo>
                    <a:pt x="14" y="79"/>
                    <a:pt x="21" y="86"/>
                    <a:pt x="28" y="93"/>
                  </a:cubicBezTo>
                  <a:cubicBezTo>
                    <a:pt x="28" y="101"/>
                    <a:pt x="34" y="101"/>
                    <a:pt x="34" y="108"/>
                  </a:cubicBezTo>
                  <a:cubicBezTo>
                    <a:pt x="50" y="122"/>
                    <a:pt x="57" y="129"/>
                    <a:pt x="64" y="144"/>
                  </a:cubicBezTo>
                  <a:cubicBezTo>
                    <a:pt x="86" y="172"/>
                    <a:pt x="106" y="201"/>
                    <a:pt x="120" y="221"/>
                  </a:cubicBezTo>
                  <a:cubicBezTo>
                    <a:pt x="156" y="280"/>
                    <a:pt x="192" y="329"/>
                    <a:pt x="228" y="386"/>
                  </a:cubicBezTo>
                  <a:cubicBezTo>
                    <a:pt x="292" y="501"/>
                    <a:pt x="350" y="616"/>
                    <a:pt x="406" y="729"/>
                  </a:cubicBezTo>
                  <a:cubicBezTo>
                    <a:pt x="413" y="744"/>
                    <a:pt x="420" y="758"/>
                    <a:pt x="420" y="772"/>
                  </a:cubicBezTo>
                  <a:lnTo>
                    <a:pt x="420" y="778"/>
                  </a:lnTo>
                  <a:lnTo>
                    <a:pt x="429" y="778"/>
                  </a:lnTo>
                  <a:lnTo>
                    <a:pt x="429" y="787"/>
                  </a:lnTo>
                  <a:cubicBezTo>
                    <a:pt x="436" y="801"/>
                    <a:pt x="436" y="808"/>
                    <a:pt x="442" y="814"/>
                  </a:cubicBezTo>
                  <a:cubicBezTo>
                    <a:pt x="449" y="844"/>
                    <a:pt x="463" y="873"/>
                    <a:pt x="472" y="900"/>
                  </a:cubicBezTo>
                  <a:cubicBezTo>
                    <a:pt x="499" y="965"/>
                    <a:pt x="514" y="1022"/>
                    <a:pt x="535" y="1087"/>
                  </a:cubicBezTo>
                  <a:cubicBezTo>
                    <a:pt x="571" y="1207"/>
                    <a:pt x="600" y="1335"/>
                    <a:pt x="621" y="1464"/>
                  </a:cubicBezTo>
                  <a:cubicBezTo>
                    <a:pt x="628" y="1493"/>
                    <a:pt x="634" y="1529"/>
                    <a:pt x="643" y="1558"/>
                  </a:cubicBezTo>
                  <a:lnTo>
                    <a:pt x="643" y="1565"/>
                  </a:lnTo>
                  <a:lnTo>
                    <a:pt x="643" y="1572"/>
                  </a:lnTo>
                  <a:lnTo>
                    <a:pt x="643" y="1601"/>
                  </a:lnTo>
                  <a:cubicBezTo>
                    <a:pt x="650" y="1615"/>
                    <a:pt x="650" y="1629"/>
                    <a:pt x="650" y="1651"/>
                  </a:cubicBezTo>
                  <a:cubicBezTo>
                    <a:pt x="650" y="1678"/>
                    <a:pt x="657" y="1701"/>
                    <a:pt x="657" y="1737"/>
                  </a:cubicBezTo>
                  <a:cubicBezTo>
                    <a:pt x="686" y="1757"/>
                    <a:pt x="720" y="1779"/>
                    <a:pt x="749" y="1807"/>
                  </a:cubicBezTo>
                  <a:cubicBezTo>
                    <a:pt x="742" y="1701"/>
                    <a:pt x="729" y="1593"/>
                    <a:pt x="713" y="1486"/>
                  </a:cubicBezTo>
                  <a:cubicBezTo>
                    <a:pt x="693" y="1358"/>
                    <a:pt x="663" y="1236"/>
                    <a:pt x="628" y="1108"/>
                  </a:cubicBezTo>
                  <a:cubicBezTo>
                    <a:pt x="592" y="979"/>
                    <a:pt x="549" y="857"/>
                    <a:pt x="499" y="729"/>
                  </a:cubicBezTo>
                  <a:cubicBezTo>
                    <a:pt x="449" y="616"/>
                    <a:pt x="393" y="494"/>
                    <a:pt x="321" y="386"/>
                  </a:cubicBezTo>
                  <a:cubicBezTo>
                    <a:pt x="257" y="273"/>
                    <a:pt x="185" y="165"/>
                    <a:pt x="106" y="59"/>
                  </a:cubicBezTo>
                  <a:cubicBezTo>
                    <a:pt x="93" y="43"/>
                    <a:pt x="86" y="29"/>
                    <a:pt x="70" y="16"/>
                  </a:cubicBezTo>
                  <a:cubicBezTo>
                    <a:pt x="64" y="7"/>
                    <a:pt x="50" y="0"/>
                    <a:pt x="43" y="0"/>
                  </a:cubicBezTo>
                  <a:close/>
                  <a:moveTo>
                    <a:pt x="663" y="1850"/>
                  </a:moveTo>
                  <a:lnTo>
                    <a:pt x="663" y="1886"/>
                  </a:lnTo>
                  <a:cubicBezTo>
                    <a:pt x="663" y="1908"/>
                    <a:pt x="686" y="1928"/>
                    <a:pt x="706" y="1928"/>
                  </a:cubicBezTo>
                  <a:cubicBezTo>
                    <a:pt x="729" y="1928"/>
                    <a:pt x="749" y="1915"/>
                    <a:pt x="749" y="1886"/>
                  </a:cubicBezTo>
                  <a:lnTo>
                    <a:pt x="749" y="1879"/>
                  </a:lnTo>
                  <a:cubicBezTo>
                    <a:pt x="742" y="1886"/>
                    <a:pt x="735" y="1886"/>
                    <a:pt x="729" y="1886"/>
                  </a:cubicBezTo>
                  <a:cubicBezTo>
                    <a:pt x="713" y="1886"/>
                    <a:pt x="706" y="1879"/>
                    <a:pt x="699" y="1872"/>
                  </a:cubicBezTo>
                  <a:cubicBezTo>
                    <a:pt x="686" y="1865"/>
                    <a:pt x="677" y="1858"/>
                    <a:pt x="663" y="185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9"/>
            <p:cNvSpPr/>
            <p:nvPr/>
          </p:nvSpPr>
          <p:spPr>
            <a:xfrm>
              <a:off x="3425654" y="1325101"/>
              <a:ext cx="26987" cy="24863"/>
            </a:xfrm>
            <a:custGeom>
              <a:avLst/>
              <a:gdLst/>
              <a:ahLst/>
              <a:cxnLst/>
              <a:rect l="l" t="t" r="r" b="b"/>
              <a:pathLst>
                <a:path w="1372" h="1264" extrusionOk="0">
                  <a:moveTo>
                    <a:pt x="50" y="0"/>
                  </a:moveTo>
                  <a:cubicBezTo>
                    <a:pt x="35" y="0"/>
                    <a:pt x="21" y="7"/>
                    <a:pt x="14" y="14"/>
                  </a:cubicBezTo>
                  <a:cubicBezTo>
                    <a:pt x="0" y="36"/>
                    <a:pt x="0" y="57"/>
                    <a:pt x="14" y="79"/>
                  </a:cubicBezTo>
                  <a:cubicBezTo>
                    <a:pt x="93" y="156"/>
                    <a:pt x="172" y="242"/>
                    <a:pt x="249" y="321"/>
                  </a:cubicBezTo>
                  <a:cubicBezTo>
                    <a:pt x="335" y="400"/>
                    <a:pt x="413" y="479"/>
                    <a:pt x="499" y="558"/>
                  </a:cubicBezTo>
                  <a:cubicBezTo>
                    <a:pt x="578" y="636"/>
                    <a:pt x="664" y="713"/>
                    <a:pt x="749" y="785"/>
                  </a:cubicBezTo>
                  <a:cubicBezTo>
                    <a:pt x="828" y="864"/>
                    <a:pt x="914" y="936"/>
                    <a:pt x="1000" y="1007"/>
                  </a:cubicBezTo>
                  <a:cubicBezTo>
                    <a:pt x="1085" y="1085"/>
                    <a:pt x="1178" y="1157"/>
                    <a:pt x="1263" y="1228"/>
                  </a:cubicBezTo>
                  <a:cubicBezTo>
                    <a:pt x="1277" y="1236"/>
                    <a:pt x="1286" y="1243"/>
                    <a:pt x="1299" y="1250"/>
                  </a:cubicBezTo>
                  <a:cubicBezTo>
                    <a:pt x="1306" y="1257"/>
                    <a:pt x="1313" y="1264"/>
                    <a:pt x="1329" y="1264"/>
                  </a:cubicBezTo>
                  <a:cubicBezTo>
                    <a:pt x="1335" y="1264"/>
                    <a:pt x="1342" y="1264"/>
                    <a:pt x="1349" y="1257"/>
                  </a:cubicBezTo>
                  <a:cubicBezTo>
                    <a:pt x="1356" y="1257"/>
                    <a:pt x="1356" y="1257"/>
                    <a:pt x="1356" y="1250"/>
                  </a:cubicBezTo>
                  <a:cubicBezTo>
                    <a:pt x="1363" y="1243"/>
                    <a:pt x="1371" y="1236"/>
                    <a:pt x="1371" y="1221"/>
                  </a:cubicBezTo>
                  <a:cubicBezTo>
                    <a:pt x="1371" y="1214"/>
                    <a:pt x="1363" y="1200"/>
                    <a:pt x="1356" y="1193"/>
                  </a:cubicBezTo>
                  <a:cubicBezTo>
                    <a:pt x="1356" y="1185"/>
                    <a:pt x="1349" y="1185"/>
                    <a:pt x="1349" y="1185"/>
                  </a:cubicBezTo>
                  <a:cubicBezTo>
                    <a:pt x="1320" y="1157"/>
                    <a:pt x="1286" y="1135"/>
                    <a:pt x="1257" y="1115"/>
                  </a:cubicBezTo>
                  <a:cubicBezTo>
                    <a:pt x="1200" y="1065"/>
                    <a:pt x="1149" y="1022"/>
                    <a:pt x="1092" y="979"/>
                  </a:cubicBezTo>
                  <a:cubicBezTo>
                    <a:pt x="1006" y="907"/>
                    <a:pt x="921" y="828"/>
                    <a:pt x="835" y="756"/>
                  </a:cubicBezTo>
                  <a:cubicBezTo>
                    <a:pt x="749" y="679"/>
                    <a:pt x="670" y="600"/>
                    <a:pt x="585" y="528"/>
                  </a:cubicBezTo>
                  <a:cubicBezTo>
                    <a:pt x="506" y="450"/>
                    <a:pt x="420" y="371"/>
                    <a:pt x="343" y="294"/>
                  </a:cubicBezTo>
                  <a:cubicBezTo>
                    <a:pt x="264" y="208"/>
                    <a:pt x="185" y="129"/>
                    <a:pt x="107" y="43"/>
                  </a:cubicBezTo>
                  <a:cubicBezTo>
                    <a:pt x="100" y="36"/>
                    <a:pt x="86" y="28"/>
                    <a:pt x="77" y="14"/>
                  </a:cubicBezTo>
                  <a:cubicBezTo>
                    <a:pt x="71" y="7"/>
                    <a:pt x="57" y="0"/>
                    <a:pt x="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9"/>
            <p:cNvSpPr/>
            <p:nvPr/>
          </p:nvSpPr>
          <p:spPr>
            <a:xfrm>
              <a:off x="3413007" y="1340975"/>
              <a:ext cx="27833" cy="10268"/>
            </a:xfrm>
            <a:custGeom>
              <a:avLst/>
              <a:gdLst/>
              <a:ahLst/>
              <a:cxnLst/>
              <a:rect l="l" t="t" r="r" b="b"/>
              <a:pathLst>
                <a:path w="1415" h="522" extrusionOk="0">
                  <a:moveTo>
                    <a:pt x="50" y="1"/>
                  </a:moveTo>
                  <a:cubicBezTo>
                    <a:pt x="35" y="1"/>
                    <a:pt x="14" y="8"/>
                    <a:pt x="8" y="21"/>
                  </a:cubicBezTo>
                  <a:cubicBezTo>
                    <a:pt x="1" y="44"/>
                    <a:pt x="8" y="64"/>
                    <a:pt x="28" y="78"/>
                  </a:cubicBezTo>
                  <a:cubicBezTo>
                    <a:pt x="107" y="129"/>
                    <a:pt x="186" y="164"/>
                    <a:pt x="271" y="206"/>
                  </a:cubicBezTo>
                  <a:cubicBezTo>
                    <a:pt x="357" y="249"/>
                    <a:pt x="443" y="285"/>
                    <a:pt x="529" y="314"/>
                  </a:cubicBezTo>
                  <a:cubicBezTo>
                    <a:pt x="614" y="350"/>
                    <a:pt x="700" y="378"/>
                    <a:pt x="792" y="407"/>
                  </a:cubicBezTo>
                  <a:cubicBezTo>
                    <a:pt x="878" y="429"/>
                    <a:pt x="964" y="450"/>
                    <a:pt x="1056" y="472"/>
                  </a:cubicBezTo>
                  <a:cubicBezTo>
                    <a:pt x="1149" y="493"/>
                    <a:pt x="1243" y="506"/>
                    <a:pt x="1336" y="522"/>
                  </a:cubicBezTo>
                  <a:lnTo>
                    <a:pt x="1372" y="522"/>
                  </a:lnTo>
                  <a:cubicBezTo>
                    <a:pt x="1379" y="522"/>
                    <a:pt x="1392" y="515"/>
                    <a:pt x="1399" y="506"/>
                  </a:cubicBezTo>
                  <a:cubicBezTo>
                    <a:pt x="1406" y="499"/>
                    <a:pt x="1415" y="493"/>
                    <a:pt x="1415" y="479"/>
                  </a:cubicBezTo>
                  <a:cubicBezTo>
                    <a:pt x="1415" y="472"/>
                    <a:pt x="1406" y="457"/>
                    <a:pt x="1399" y="450"/>
                  </a:cubicBezTo>
                  <a:cubicBezTo>
                    <a:pt x="1392" y="443"/>
                    <a:pt x="1379" y="436"/>
                    <a:pt x="1372" y="436"/>
                  </a:cubicBezTo>
                  <a:cubicBezTo>
                    <a:pt x="1349" y="436"/>
                    <a:pt x="1336" y="436"/>
                    <a:pt x="1320" y="429"/>
                  </a:cubicBezTo>
                  <a:cubicBezTo>
                    <a:pt x="1200" y="414"/>
                    <a:pt x="1086" y="393"/>
                    <a:pt x="971" y="364"/>
                  </a:cubicBezTo>
                  <a:cubicBezTo>
                    <a:pt x="849" y="335"/>
                    <a:pt x="736" y="301"/>
                    <a:pt x="621" y="265"/>
                  </a:cubicBezTo>
                  <a:cubicBezTo>
                    <a:pt x="565" y="236"/>
                    <a:pt x="499" y="215"/>
                    <a:pt x="436" y="186"/>
                  </a:cubicBezTo>
                  <a:cubicBezTo>
                    <a:pt x="343" y="150"/>
                    <a:pt x="242" y="100"/>
                    <a:pt x="150" y="50"/>
                  </a:cubicBezTo>
                  <a:cubicBezTo>
                    <a:pt x="121" y="35"/>
                    <a:pt x="93" y="21"/>
                    <a:pt x="71" y="8"/>
                  </a:cubicBezTo>
                  <a:cubicBezTo>
                    <a:pt x="64" y="1"/>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9"/>
            <p:cNvSpPr/>
            <p:nvPr/>
          </p:nvSpPr>
          <p:spPr>
            <a:xfrm>
              <a:off x="3451206" y="1283086"/>
              <a:ext cx="11684" cy="62806"/>
            </a:xfrm>
            <a:custGeom>
              <a:avLst/>
              <a:gdLst/>
              <a:ahLst/>
              <a:cxnLst/>
              <a:rect l="l" t="t" r="r" b="b"/>
              <a:pathLst>
                <a:path w="594" h="3193" extrusionOk="0">
                  <a:moveTo>
                    <a:pt x="50" y="1"/>
                  </a:moveTo>
                  <a:cubicBezTo>
                    <a:pt x="43" y="1"/>
                    <a:pt x="36" y="8"/>
                    <a:pt x="30" y="8"/>
                  </a:cubicBezTo>
                  <a:cubicBezTo>
                    <a:pt x="7" y="22"/>
                    <a:pt x="0" y="51"/>
                    <a:pt x="14" y="64"/>
                  </a:cubicBezTo>
                  <a:cubicBezTo>
                    <a:pt x="122" y="244"/>
                    <a:pt x="208" y="423"/>
                    <a:pt x="278" y="615"/>
                  </a:cubicBezTo>
                  <a:cubicBezTo>
                    <a:pt x="350" y="808"/>
                    <a:pt x="400" y="1007"/>
                    <a:pt x="436" y="1208"/>
                  </a:cubicBezTo>
                  <a:cubicBezTo>
                    <a:pt x="472" y="1415"/>
                    <a:pt x="492" y="1615"/>
                    <a:pt x="501" y="1821"/>
                  </a:cubicBezTo>
                  <a:cubicBezTo>
                    <a:pt x="508" y="2029"/>
                    <a:pt x="501" y="2243"/>
                    <a:pt x="486" y="2450"/>
                  </a:cubicBezTo>
                  <a:cubicBezTo>
                    <a:pt x="465" y="2658"/>
                    <a:pt x="436" y="2858"/>
                    <a:pt x="400" y="3064"/>
                  </a:cubicBezTo>
                  <a:cubicBezTo>
                    <a:pt x="393" y="3086"/>
                    <a:pt x="386" y="3115"/>
                    <a:pt x="379" y="3143"/>
                  </a:cubicBezTo>
                  <a:cubicBezTo>
                    <a:pt x="379" y="3165"/>
                    <a:pt x="386" y="3185"/>
                    <a:pt x="415" y="3192"/>
                  </a:cubicBezTo>
                  <a:lnTo>
                    <a:pt x="422" y="3192"/>
                  </a:lnTo>
                  <a:cubicBezTo>
                    <a:pt x="443" y="3192"/>
                    <a:pt x="465" y="3179"/>
                    <a:pt x="465" y="3165"/>
                  </a:cubicBezTo>
                  <a:cubicBezTo>
                    <a:pt x="508" y="2957"/>
                    <a:pt x="535" y="2743"/>
                    <a:pt x="557" y="2536"/>
                  </a:cubicBezTo>
                  <a:cubicBezTo>
                    <a:pt x="578" y="2322"/>
                    <a:pt x="593" y="2107"/>
                    <a:pt x="587" y="1900"/>
                  </a:cubicBezTo>
                  <a:cubicBezTo>
                    <a:pt x="587" y="1686"/>
                    <a:pt x="564" y="1472"/>
                    <a:pt x="535" y="1264"/>
                  </a:cubicBezTo>
                  <a:cubicBezTo>
                    <a:pt x="501" y="1058"/>
                    <a:pt x="450" y="858"/>
                    <a:pt x="386" y="657"/>
                  </a:cubicBezTo>
                  <a:cubicBezTo>
                    <a:pt x="314" y="465"/>
                    <a:pt x="228" y="272"/>
                    <a:pt x="129" y="94"/>
                  </a:cubicBezTo>
                  <a:cubicBezTo>
                    <a:pt x="115" y="64"/>
                    <a:pt x="100" y="44"/>
                    <a:pt x="86" y="22"/>
                  </a:cubicBezTo>
                  <a:cubicBezTo>
                    <a:pt x="79" y="8"/>
                    <a:pt x="64"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9"/>
            <p:cNvSpPr/>
            <p:nvPr/>
          </p:nvSpPr>
          <p:spPr>
            <a:xfrm>
              <a:off x="3390248" y="1352068"/>
              <a:ext cx="3541" cy="1849"/>
            </a:xfrm>
            <a:custGeom>
              <a:avLst/>
              <a:gdLst/>
              <a:ahLst/>
              <a:cxnLst/>
              <a:rect l="l" t="t" r="r" b="b"/>
              <a:pathLst>
                <a:path w="180" h="94" extrusionOk="0">
                  <a:moveTo>
                    <a:pt x="100" y="1"/>
                  </a:moveTo>
                  <a:cubicBezTo>
                    <a:pt x="78" y="1"/>
                    <a:pt x="64" y="7"/>
                    <a:pt x="50" y="7"/>
                  </a:cubicBezTo>
                  <a:cubicBezTo>
                    <a:pt x="28" y="7"/>
                    <a:pt x="1" y="21"/>
                    <a:pt x="8" y="50"/>
                  </a:cubicBezTo>
                  <a:cubicBezTo>
                    <a:pt x="8" y="71"/>
                    <a:pt x="21" y="93"/>
                    <a:pt x="44" y="93"/>
                  </a:cubicBezTo>
                  <a:lnTo>
                    <a:pt x="50" y="93"/>
                  </a:lnTo>
                  <a:cubicBezTo>
                    <a:pt x="93" y="86"/>
                    <a:pt x="136" y="86"/>
                    <a:pt x="179" y="79"/>
                  </a:cubicBezTo>
                  <a:cubicBezTo>
                    <a:pt x="150" y="50"/>
                    <a:pt x="121" y="28"/>
                    <a:pt x="10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9"/>
            <p:cNvSpPr/>
            <p:nvPr/>
          </p:nvSpPr>
          <p:spPr>
            <a:xfrm>
              <a:off x="3392215" y="1351498"/>
              <a:ext cx="40028" cy="5350"/>
            </a:xfrm>
            <a:custGeom>
              <a:avLst/>
              <a:gdLst/>
              <a:ahLst/>
              <a:cxnLst/>
              <a:rect l="l" t="t" r="r" b="b"/>
              <a:pathLst>
                <a:path w="2035" h="272" extrusionOk="0">
                  <a:moveTo>
                    <a:pt x="550" y="0"/>
                  </a:moveTo>
                  <a:cubicBezTo>
                    <a:pt x="501" y="0"/>
                    <a:pt x="449" y="0"/>
                    <a:pt x="400" y="7"/>
                  </a:cubicBezTo>
                  <a:cubicBezTo>
                    <a:pt x="264" y="7"/>
                    <a:pt x="129" y="14"/>
                    <a:pt x="0" y="30"/>
                  </a:cubicBezTo>
                  <a:cubicBezTo>
                    <a:pt x="21" y="57"/>
                    <a:pt x="50" y="79"/>
                    <a:pt x="79" y="108"/>
                  </a:cubicBezTo>
                  <a:cubicBezTo>
                    <a:pt x="172" y="100"/>
                    <a:pt x="257" y="93"/>
                    <a:pt x="350" y="93"/>
                  </a:cubicBezTo>
                  <a:cubicBezTo>
                    <a:pt x="415" y="93"/>
                    <a:pt x="478" y="86"/>
                    <a:pt x="550" y="86"/>
                  </a:cubicBezTo>
                  <a:cubicBezTo>
                    <a:pt x="614" y="86"/>
                    <a:pt x="679" y="93"/>
                    <a:pt x="749" y="93"/>
                  </a:cubicBezTo>
                  <a:cubicBezTo>
                    <a:pt x="878" y="100"/>
                    <a:pt x="1015" y="108"/>
                    <a:pt x="1150" y="122"/>
                  </a:cubicBezTo>
                  <a:cubicBezTo>
                    <a:pt x="1178" y="122"/>
                    <a:pt x="1214" y="129"/>
                    <a:pt x="1250" y="129"/>
                  </a:cubicBezTo>
                  <a:cubicBezTo>
                    <a:pt x="1263" y="136"/>
                    <a:pt x="1279" y="136"/>
                    <a:pt x="1299" y="136"/>
                  </a:cubicBezTo>
                  <a:lnTo>
                    <a:pt x="1306" y="136"/>
                  </a:lnTo>
                  <a:cubicBezTo>
                    <a:pt x="1315" y="136"/>
                    <a:pt x="1315" y="143"/>
                    <a:pt x="1315" y="143"/>
                  </a:cubicBezTo>
                  <a:lnTo>
                    <a:pt x="1315" y="136"/>
                  </a:lnTo>
                  <a:cubicBezTo>
                    <a:pt x="1322" y="143"/>
                    <a:pt x="1328" y="143"/>
                    <a:pt x="1335" y="143"/>
                  </a:cubicBezTo>
                  <a:cubicBezTo>
                    <a:pt x="1407" y="151"/>
                    <a:pt x="1471" y="165"/>
                    <a:pt x="1536" y="172"/>
                  </a:cubicBezTo>
                  <a:cubicBezTo>
                    <a:pt x="1671" y="201"/>
                    <a:pt x="1800" y="222"/>
                    <a:pt x="1928" y="258"/>
                  </a:cubicBezTo>
                  <a:cubicBezTo>
                    <a:pt x="1942" y="258"/>
                    <a:pt x="1964" y="264"/>
                    <a:pt x="1978" y="271"/>
                  </a:cubicBezTo>
                  <a:lnTo>
                    <a:pt x="1985" y="271"/>
                  </a:lnTo>
                  <a:cubicBezTo>
                    <a:pt x="2007" y="271"/>
                    <a:pt x="2028" y="258"/>
                    <a:pt x="2028" y="237"/>
                  </a:cubicBezTo>
                  <a:cubicBezTo>
                    <a:pt x="2035" y="215"/>
                    <a:pt x="2021" y="194"/>
                    <a:pt x="2000" y="186"/>
                  </a:cubicBezTo>
                  <a:cubicBezTo>
                    <a:pt x="1872" y="151"/>
                    <a:pt x="1735" y="122"/>
                    <a:pt x="1606" y="100"/>
                  </a:cubicBezTo>
                  <a:cubicBezTo>
                    <a:pt x="1471" y="79"/>
                    <a:pt x="1335" y="57"/>
                    <a:pt x="1200" y="43"/>
                  </a:cubicBezTo>
                  <a:cubicBezTo>
                    <a:pt x="1071" y="23"/>
                    <a:pt x="936" y="14"/>
                    <a:pt x="801" y="7"/>
                  </a:cubicBezTo>
                  <a:cubicBezTo>
                    <a:pt x="715" y="7"/>
                    <a:pt x="636" y="0"/>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9"/>
            <p:cNvSpPr/>
            <p:nvPr/>
          </p:nvSpPr>
          <p:spPr>
            <a:xfrm>
              <a:off x="3382675" y="1364854"/>
              <a:ext cx="42153" cy="14752"/>
            </a:xfrm>
            <a:custGeom>
              <a:avLst/>
              <a:gdLst/>
              <a:ahLst/>
              <a:cxnLst/>
              <a:rect l="l" t="t" r="r" b="b"/>
              <a:pathLst>
                <a:path w="2143" h="750" extrusionOk="0">
                  <a:moveTo>
                    <a:pt x="1834" y="0"/>
                  </a:moveTo>
                  <a:cubicBezTo>
                    <a:pt x="1714" y="29"/>
                    <a:pt x="1599" y="50"/>
                    <a:pt x="1478" y="86"/>
                  </a:cubicBezTo>
                  <a:cubicBezTo>
                    <a:pt x="1320" y="129"/>
                    <a:pt x="1157" y="178"/>
                    <a:pt x="999" y="228"/>
                  </a:cubicBezTo>
                  <a:cubicBezTo>
                    <a:pt x="842" y="286"/>
                    <a:pt x="686" y="350"/>
                    <a:pt x="528" y="422"/>
                  </a:cubicBezTo>
                  <a:cubicBezTo>
                    <a:pt x="377" y="485"/>
                    <a:pt x="228" y="557"/>
                    <a:pt x="77" y="636"/>
                  </a:cubicBezTo>
                  <a:cubicBezTo>
                    <a:pt x="64" y="650"/>
                    <a:pt x="43" y="657"/>
                    <a:pt x="28" y="672"/>
                  </a:cubicBezTo>
                  <a:cubicBezTo>
                    <a:pt x="7" y="679"/>
                    <a:pt x="0" y="706"/>
                    <a:pt x="14" y="729"/>
                  </a:cubicBezTo>
                  <a:cubicBezTo>
                    <a:pt x="21" y="742"/>
                    <a:pt x="34" y="749"/>
                    <a:pt x="50" y="749"/>
                  </a:cubicBezTo>
                  <a:cubicBezTo>
                    <a:pt x="57" y="749"/>
                    <a:pt x="64" y="742"/>
                    <a:pt x="70" y="742"/>
                  </a:cubicBezTo>
                  <a:cubicBezTo>
                    <a:pt x="214" y="663"/>
                    <a:pt x="364" y="586"/>
                    <a:pt x="514" y="521"/>
                  </a:cubicBezTo>
                  <a:cubicBezTo>
                    <a:pt x="549" y="501"/>
                    <a:pt x="591" y="485"/>
                    <a:pt x="627" y="471"/>
                  </a:cubicBezTo>
                  <a:cubicBezTo>
                    <a:pt x="634" y="465"/>
                    <a:pt x="650" y="465"/>
                    <a:pt x="657" y="458"/>
                  </a:cubicBezTo>
                  <a:lnTo>
                    <a:pt x="663" y="458"/>
                  </a:lnTo>
                  <a:cubicBezTo>
                    <a:pt x="670" y="449"/>
                    <a:pt x="670" y="449"/>
                    <a:pt x="677" y="449"/>
                  </a:cubicBezTo>
                  <a:cubicBezTo>
                    <a:pt x="699" y="442"/>
                    <a:pt x="713" y="429"/>
                    <a:pt x="735" y="422"/>
                  </a:cubicBezTo>
                  <a:cubicBezTo>
                    <a:pt x="814" y="393"/>
                    <a:pt x="891" y="364"/>
                    <a:pt x="970" y="336"/>
                  </a:cubicBezTo>
                  <a:cubicBezTo>
                    <a:pt x="1128" y="278"/>
                    <a:pt x="1286" y="228"/>
                    <a:pt x="1442" y="185"/>
                  </a:cubicBezTo>
                  <a:cubicBezTo>
                    <a:pt x="1599" y="142"/>
                    <a:pt x="1764" y="100"/>
                    <a:pt x="1928" y="72"/>
                  </a:cubicBezTo>
                  <a:cubicBezTo>
                    <a:pt x="1999" y="57"/>
                    <a:pt x="2071" y="43"/>
                    <a:pt x="2143" y="29"/>
                  </a:cubicBezTo>
                  <a:cubicBezTo>
                    <a:pt x="2035" y="29"/>
                    <a:pt x="1935" y="14"/>
                    <a:pt x="1834"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9"/>
            <p:cNvSpPr/>
            <p:nvPr/>
          </p:nvSpPr>
          <p:spPr>
            <a:xfrm>
              <a:off x="3418750" y="1362887"/>
              <a:ext cx="13356" cy="2557"/>
            </a:xfrm>
            <a:custGeom>
              <a:avLst/>
              <a:gdLst/>
              <a:ahLst/>
              <a:cxnLst/>
              <a:rect l="l" t="t" r="r" b="b"/>
              <a:pathLst>
                <a:path w="679" h="130" extrusionOk="0">
                  <a:moveTo>
                    <a:pt x="636" y="1"/>
                  </a:moveTo>
                  <a:cubicBezTo>
                    <a:pt x="471" y="21"/>
                    <a:pt x="300" y="44"/>
                    <a:pt x="137" y="71"/>
                  </a:cubicBezTo>
                  <a:cubicBezTo>
                    <a:pt x="94" y="86"/>
                    <a:pt x="43" y="93"/>
                    <a:pt x="0" y="100"/>
                  </a:cubicBezTo>
                  <a:cubicBezTo>
                    <a:pt x="101" y="114"/>
                    <a:pt x="201" y="129"/>
                    <a:pt x="309" y="129"/>
                  </a:cubicBezTo>
                  <a:lnTo>
                    <a:pt x="336" y="129"/>
                  </a:lnTo>
                  <a:cubicBezTo>
                    <a:pt x="379" y="121"/>
                    <a:pt x="422" y="114"/>
                    <a:pt x="458" y="107"/>
                  </a:cubicBezTo>
                  <a:lnTo>
                    <a:pt x="487" y="107"/>
                  </a:lnTo>
                  <a:cubicBezTo>
                    <a:pt x="494" y="107"/>
                    <a:pt x="507" y="100"/>
                    <a:pt x="514" y="100"/>
                  </a:cubicBezTo>
                  <a:cubicBezTo>
                    <a:pt x="536" y="100"/>
                    <a:pt x="557" y="93"/>
                    <a:pt x="579" y="93"/>
                  </a:cubicBezTo>
                  <a:cubicBezTo>
                    <a:pt x="600" y="93"/>
                    <a:pt x="615" y="86"/>
                    <a:pt x="636" y="86"/>
                  </a:cubicBezTo>
                  <a:cubicBezTo>
                    <a:pt x="658" y="86"/>
                    <a:pt x="679" y="71"/>
                    <a:pt x="679" y="44"/>
                  </a:cubicBezTo>
                  <a:cubicBezTo>
                    <a:pt x="679" y="21"/>
                    <a:pt x="665" y="1"/>
                    <a:pt x="643"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9"/>
            <p:cNvSpPr/>
            <p:nvPr/>
          </p:nvSpPr>
          <p:spPr>
            <a:xfrm>
              <a:off x="3380984" y="1376656"/>
              <a:ext cx="50414" cy="21794"/>
            </a:xfrm>
            <a:custGeom>
              <a:avLst/>
              <a:gdLst/>
              <a:ahLst/>
              <a:cxnLst/>
              <a:rect l="l" t="t" r="r" b="b"/>
              <a:pathLst>
                <a:path w="2563" h="1108" extrusionOk="0">
                  <a:moveTo>
                    <a:pt x="2513" y="0"/>
                  </a:moveTo>
                  <a:cubicBezTo>
                    <a:pt x="2506" y="0"/>
                    <a:pt x="2499" y="0"/>
                    <a:pt x="2492" y="7"/>
                  </a:cubicBezTo>
                  <a:cubicBezTo>
                    <a:pt x="2391" y="57"/>
                    <a:pt x="2292" y="106"/>
                    <a:pt x="2193" y="149"/>
                  </a:cubicBezTo>
                  <a:cubicBezTo>
                    <a:pt x="2134" y="178"/>
                    <a:pt x="2078" y="207"/>
                    <a:pt x="2028" y="235"/>
                  </a:cubicBezTo>
                  <a:cubicBezTo>
                    <a:pt x="1870" y="307"/>
                    <a:pt x="1706" y="379"/>
                    <a:pt x="1550" y="442"/>
                  </a:cubicBezTo>
                  <a:cubicBezTo>
                    <a:pt x="1392" y="514"/>
                    <a:pt x="1234" y="578"/>
                    <a:pt x="1078" y="643"/>
                  </a:cubicBezTo>
                  <a:cubicBezTo>
                    <a:pt x="914" y="706"/>
                    <a:pt x="749" y="771"/>
                    <a:pt x="592" y="828"/>
                  </a:cubicBezTo>
                  <a:cubicBezTo>
                    <a:pt x="429" y="886"/>
                    <a:pt x="264" y="943"/>
                    <a:pt x="100" y="999"/>
                  </a:cubicBezTo>
                  <a:cubicBezTo>
                    <a:pt x="78" y="1006"/>
                    <a:pt x="57" y="1015"/>
                    <a:pt x="35" y="1022"/>
                  </a:cubicBezTo>
                  <a:cubicBezTo>
                    <a:pt x="14" y="1028"/>
                    <a:pt x="0" y="1049"/>
                    <a:pt x="7" y="1071"/>
                  </a:cubicBezTo>
                  <a:cubicBezTo>
                    <a:pt x="14" y="1092"/>
                    <a:pt x="28" y="1107"/>
                    <a:pt x="50" y="1107"/>
                  </a:cubicBezTo>
                  <a:lnTo>
                    <a:pt x="57" y="1107"/>
                  </a:lnTo>
                  <a:cubicBezTo>
                    <a:pt x="228" y="1049"/>
                    <a:pt x="386" y="992"/>
                    <a:pt x="549" y="936"/>
                  </a:cubicBezTo>
                  <a:cubicBezTo>
                    <a:pt x="713" y="871"/>
                    <a:pt x="878" y="814"/>
                    <a:pt x="1043" y="749"/>
                  </a:cubicBezTo>
                  <a:cubicBezTo>
                    <a:pt x="1207" y="686"/>
                    <a:pt x="1372" y="614"/>
                    <a:pt x="1528" y="550"/>
                  </a:cubicBezTo>
                  <a:cubicBezTo>
                    <a:pt x="1685" y="478"/>
                    <a:pt x="1850" y="406"/>
                    <a:pt x="1999" y="336"/>
                  </a:cubicBezTo>
                  <a:lnTo>
                    <a:pt x="2006" y="336"/>
                  </a:lnTo>
                  <a:cubicBezTo>
                    <a:pt x="2085" y="300"/>
                    <a:pt x="2163" y="264"/>
                    <a:pt x="2242" y="221"/>
                  </a:cubicBezTo>
                  <a:cubicBezTo>
                    <a:pt x="2321" y="185"/>
                    <a:pt x="2400" y="149"/>
                    <a:pt x="2477" y="106"/>
                  </a:cubicBezTo>
                  <a:cubicBezTo>
                    <a:pt x="2499" y="99"/>
                    <a:pt x="2520" y="93"/>
                    <a:pt x="2535" y="79"/>
                  </a:cubicBezTo>
                  <a:cubicBezTo>
                    <a:pt x="2556" y="72"/>
                    <a:pt x="2563" y="43"/>
                    <a:pt x="2549" y="21"/>
                  </a:cubicBezTo>
                  <a:cubicBezTo>
                    <a:pt x="2542" y="14"/>
                    <a:pt x="2535" y="7"/>
                    <a:pt x="2528"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9"/>
            <p:cNvSpPr/>
            <p:nvPr/>
          </p:nvSpPr>
          <p:spPr>
            <a:xfrm>
              <a:off x="3421701" y="1336745"/>
              <a:ext cx="55391" cy="51555"/>
            </a:xfrm>
            <a:custGeom>
              <a:avLst/>
              <a:gdLst/>
              <a:ahLst/>
              <a:cxnLst/>
              <a:rect l="l" t="t" r="r" b="b"/>
              <a:pathLst>
                <a:path w="2816" h="2621" extrusionOk="0">
                  <a:moveTo>
                    <a:pt x="1744" y="1"/>
                  </a:moveTo>
                  <a:cubicBezTo>
                    <a:pt x="1210" y="1"/>
                    <a:pt x="779" y="337"/>
                    <a:pt x="443" y="843"/>
                  </a:cubicBezTo>
                  <a:cubicBezTo>
                    <a:pt x="258" y="1150"/>
                    <a:pt x="1" y="1643"/>
                    <a:pt x="87" y="1993"/>
                  </a:cubicBezTo>
                  <a:cubicBezTo>
                    <a:pt x="178" y="2383"/>
                    <a:pt x="594" y="2620"/>
                    <a:pt x="994" y="2620"/>
                  </a:cubicBezTo>
                  <a:cubicBezTo>
                    <a:pt x="1027" y="2620"/>
                    <a:pt x="1060" y="2618"/>
                    <a:pt x="1093" y="2615"/>
                  </a:cubicBezTo>
                  <a:cubicBezTo>
                    <a:pt x="1521" y="2564"/>
                    <a:pt x="1893" y="2300"/>
                    <a:pt x="2200" y="2000"/>
                  </a:cubicBezTo>
                  <a:cubicBezTo>
                    <a:pt x="2407" y="1793"/>
                    <a:pt x="2608" y="1558"/>
                    <a:pt x="2707" y="1287"/>
                  </a:cubicBezTo>
                  <a:cubicBezTo>
                    <a:pt x="2815" y="1008"/>
                    <a:pt x="2815" y="678"/>
                    <a:pt x="2657" y="430"/>
                  </a:cubicBezTo>
                  <a:cubicBezTo>
                    <a:pt x="2493" y="173"/>
                    <a:pt x="2186" y="36"/>
                    <a:pt x="1886" y="8"/>
                  </a:cubicBezTo>
                  <a:cubicBezTo>
                    <a:pt x="1838" y="3"/>
                    <a:pt x="1791" y="1"/>
                    <a:pt x="1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0" name="Google Shape;240;p9"/>
          <p:cNvGrpSpPr/>
          <p:nvPr/>
        </p:nvGrpSpPr>
        <p:grpSpPr>
          <a:xfrm>
            <a:off x="-501679" y="-577791"/>
            <a:ext cx="2094812" cy="1797018"/>
            <a:chOff x="3242763" y="3032968"/>
            <a:chExt cx="449637" cy="385709"/>
          </a:xfrm>
        </p:grpSpPr>
        <p:sp>
          <p:nvSpPr>
            <p:cNvPr id="241" name="Google Shape;241;p9"/>
            <p:cNvSpPr/>
            <p:nvPr/>
          </p:nvSpPr>
          <p:spPr>
            <a:xfrm>
              <a:off x="3316938" y="3124158"/>
              <a:ext cx="375461" cy="211177"/>
            </a:xfrm>
            <a:custGeom>
              <a:avLst/>
              <a:gdLst/>
              <a:ahLst/>
              <a:cxnLst/>
              <a:rect l="l" t="t" r="r" b="b"/>
              <a:pathLst>
                <a:path w="19088" h="10736" extrusionOk="0">
                  <a:moveTo>
                    <a:pt x="18555" y="1"/>
                  </a:moveTo>
                  <a:cubicBezTo>
                    <a:pt x="17430" y="1"/>
                    <a:pt x="14656" y="108"/>
                    <a:pt x="11526" y="1039"/>
                  </a:cubicBezTo>
                  <a:cubicBezTo>
                    <a:pt x="7776" y="2153"/>
                    <a:pt x="2727" y="4715"/>
                    <a:pt x="0" y="10578"/>
                  </a:cubicBezTo>
                  <a:lnTo>
                    <a:pt x="334" y="10736"/>
                  </a:lnTo>
                  <a:cubicBezTo>
                    <a:pt x="2999" y="5001"/>
                    <a:pt x="7947" y="2487"/>
                    <a:pt x="11619" y="1395"/>
                  </a:cubicBezTo>
                  <a:cubicBezTo>
                    <a:pt x="14724" y="469"/>
                    <a:pt x="17478" y="365"/>
                    <a:pt x="18569" y="365"/>
                  </a:cubicBezTo>
                  <a:cubicBezTo>
                    <a:pt x="18883" y="365"/>
                    <a:pt x="19059" y="374"/>
                    <a:pt x="19067" y="374"/>
                  </a:cubicBezTo>
                  <a:lnTo>
                    <a:pt x="19088" y="10"/>
                  </a:lnTo>
                  <a:cubicBezTo>
                    <a:pt x="19079" y="10"/>
                    <a:pt x="18891" y="1"/>
                    <a:pt x="185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9"/>
            <p:cNvSpPr/>
            <p:nvPr/>
          </p:nvSpPr>
          <p:spPr>
            <a:xfrm>
              <a:off x="3485195" y="3129096"/>
              <a:ext cx="148922" cy="148174"/>
            </a:xfrm>
            <a:custGeom>
              <a:avLst/>
              <a:gdLst/>
              <a:ahLst/>
              <a:cxnLst/>
              <a:rect l="l" t="t" r="r" b="b"/>
              <a:pathLst>
                <a:path w="7571" h="7533" extrusionOk="0">
                  <a:moveTo>
                    <a:pt x="7570" y="1"/>
                  </a:moveTo>
                  <a:cubicBezTo>
                    <a:pt x="7570" y="1"/>
                    <a:pt x="0" y="4608"/>
                    <a:pt x="2036" y="7114"/>
                  </a:cubicBezTo>
                  <a:cubicBezTo>
                    <a:pt x="2271" y="7404"/>
                    <a:pt x="2526" y="7532"/>
                    <a:pt x="2792" y="7532"/>
                  </a:cubicBezTo>
                  <a:cubicBezTo>
                    <a:pt x="4832" y="7532"/>
                    <a:pt x="7570" y="1"/>
                    <a:pt x="7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9"/>
            <p:cNvSpPr/>
            <p:nvPr/>
          </p:nvSpPr>
          <p:spPr>
            <a:xfrm>
              <a:off x="3449376" y="3032968"/>
              <a:ext cx="195697" cy="102048"/>
            </a:xfrm>
            <a:custGeom>
              <a:avLst/>
              <a:gdLst/>
              <a:ahLst/>
              <a:cxnLst/>
              <a:rect l="l" t="t" r="r" b="b"/>
              <a:pathLst>
                <a:path w="9949" h="5188" extrusionOk="0">
                  <a:moveTo>
                    <a:pt x="3390" y="1"/>
                  </a:moveTo>
                  <a:cubicBezTo>
                    <a:pt x="2971" y="1"/>
                    <a:pt x="2591" y="139"/>
                    <a:pt x="2272" y="461"/>
                  </a:cubicBezTo>
                  <a:cubicBezTo>
                    <a:pt x="1" y="2761"/>
                    <a:pt x="9948" y="5188"/>
                    <a:pt x="9948" y="5188"/>
                  </a:cubicBezTo>
                  <a:cubicBezTo>
                    <a:pt x="9948" y="5188"/>
                    <a:pt x="5954" y="1"/>
                    <a:pt x="3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9"/>
            <p:cNvSpPr/>
            <p:nvPr/>
          </p:nvSpPr>
          <p:spPr>
            <a:xfrm>
              <a:off x="3414383" y="3162948"/>
              <a:ext cx="100120" cy="152442"/>
            </a:xfrm>
            <a:custGeom>
              <a:avLst/>
              <a:gdLst/>
              <a:ahLst/>
              <a:cxnLst/>
              <a:rect l="l" t="t" r="r" b="b"/>
              <a:pathLst>
                <a:path w="5090" h="7750" extrusionOk="0">
                  <a:moveTo>
                    <a:pt x="4736" y="1"/>
                  </a:moveTo>
                  <a:cubicBezTo>
                    <a:pt x="4736" y="1"/>
                    <a:pt x="1" y="6100"/>
                    <a:pt x="2572" y="7585"/>
                  </a:cubicBezTo>
                  <a:cubicBezTo>
                    <a:pt x="2767" y="7697"/>
                    <a:pt x="2945" y="7749"/>
                    <a:pt x="3107" y="7749"/>
                  </a:cubicBezTo>
                  <a:cubicBezTo>
                    <a:pt x="5089" y="7749"/>
                    <a:pt x="4736" y="1"/>
                    <a:pt x="4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9"/>
            <p:cNvSpPr/>
            <p:nvPr/>
          </p:nvSpPr>
          <p:spPr>
            <a:xfrm>
              <a:off x="3375220" y="3196662"/>
              <a:ext cx="71697" cy="127914"/>
            </a:xfrm>
            <a:custGeom>
              <a:avLst/>
              <a:gdLst/>
              <a:ahLst/>
              <a:cxnLst/>
              <a:rect l="l" t="t" r="r" b="b"/>
              <a:pathLst>
                <a:path w="3645" h="6503" extrusionOk="0">
                  <a:moveTo>
                    <a:pt x="3413" y="1"/>
                  </a:moveTo>
                  <a:lnTo>
                    <a:pt x="3413" y="1"/>
                  </a:lnTo>
                  <a:cubicBezTo>
                    <a:pt x="3413" y="1"/>
                    <a:pt x="0" y="5336"/>
                    <a:pt x="1843" y="6400"/>
                  </a:cubicBezTo>
                  <a:cubicBezTo>
                    <a:pt x="1964" y="6470"/>
                    <a:pt x="2076" y="6503"/>
                    <a:pt x="2180" y="6503"/>
                  </a:cubicBezTo>
                  <a:cubicBezTo>
                    <a:pt x="3644" y="6503"/>
                    <a:pt x="3413" y="1"/>
                    <a:pt x="3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9"/>
            <p:cNvSpPr/>
            <p:nvPr/>
          </p:nvSpPr>
          <p:spPr>
            <a:xfrm>
              <a:off x="3321423" y="3233071"/>
              <a:ext cx="71697" cy="127776"/>
            </a:xfrm>
            <a:custGeom>
              <a:avLst/>
              <a:gdLst/>
              <a:ahLst/>
              <a:cxnLst/>
              <a:rect l="l" t="t" r="r" b="b"/>
              <a:pathLst>
                <a:path w="3645" h="6496" extrusionOk="0">
                  <a:moveTo>
                    <a:pt x="3421" y="1"/>
                  </a:moveTo>
                  <a:cubicBezTo>
                    <a:pt x="3421" y="1"/>
                    <a:pt x="0" y="5334"/>
                    <a:pt x="1842" y="6392"/>
                  </a:cubicBezTo>
                  <a:cubicBezTo>
                    <a:pt x="1965" y="6463"/>
                    <a:pt x="2078" y="6496"/>
                    <a:pt x="2182" y="6496"/>
                  </a:cubicBezTo>
                  <a:cubicBezTo>
                    <a:pt x="3645" y="6496"/>
                    <a:pt x="3421" y="1"/>
                    <a:pt x="34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9"/>
            <p:cNvSpPr/>
            <p:nvPr/>
          </p:nvSpPr>
          <p:spPr>
            <a:xfrm>
              <a:off x="3242763" y="3254826"/>
              <a:ext cx="123213" cy="69612"/>
            </a:xfrm>
            <a:custGeom>
              <a:avLst/>
              <a:gdLst/>
              <a:ahLst/>
              <a:cxnLst/>
              <a:rect l="l" t="t" r="r" b="b"/>
              <a:pathLst>
                <a:path w="6264" h="3539" extrusionOk="0">
                  <a:moveTo>
                    <a:pt x="6263" y="0"/>
                  </a:moveTo>
                  <a:cubicBezTo>
                    <a:pt x="6263" y="0"/>
                    <a:pt x="1" y="958"/>
                    <a:pt x="420" y="3042"/>
                  </a:cubicBezTo>
                  <a:cubicBezTo>
                    <a:pt x="492" y="3393"/>
                    <a:pt x="705" y="3539"/>
                    <a:pt x="1011" y="3539"/>
                  </a:cubicBezTo>
                  <a:cubicBezTo>
                    <a:pt x="2517" y="3539"/>
                    <a:pt x="6263" y="0"/>
                    <a:pt x="62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9"/>
            <p:cNvSpPr/>
            <p:nvPr/>
          </p:nvSpPr>
          <p:spPr>
            <a:xfrm>
              <a:off x="3309051" y="3150418"/>
              <a:ext cx="155216" cy="40815"/>
            </a:xfrm>
            <a:custGeom>
              <a:avLst/>
              <a:gdLst/>
              <a:ahLst/>
              <a:cxnLst/>
              <a:rect l="l" t="t" r="r" b="b"/>
              <a:pathLst>
                <a:path w="7891" h="2075" extrusionOk="0">
                  <a:moveTo>
                    <a:pt x="2247" y="0"/>
                  </a:moveTo>
                  <a:cubicBezTo>
                    <a:pt x="1311" y="0"/>
                    <a:pt x="564" y="238"/>
                    <a:pt x="322" y="910"/>
                  </a:cubicBezTo>
                  <a:cubicBezTo>
                    <a:pt x="0" y="1802"/>
                    <a:pt x="1067" y="2075"/>
                    <a:pt x="2494" y="2075"/>
                  </a:cubicBezTo>
                  <a:cubicBezTo>
                    <a:pt x="4744" y="2075"/>
                    <a:pt x="7891" y="1395"/>
                    <a:pt x="7891" y="1395"/>
                  </a:cubicBezTo>
                  <a:cubicBezTo>
                    <a:pt x="7891" y="1395"/>
                    <a:pt x="4514" y="0"/>
                    <a:pt x="22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9"/>
            <p:cNvSpPr/>
            <p:nvPr/>
          </p:nvSpPr>
          <p:spPr>
            <a:xfrm>
              <a:off x="3262157" y="3202740"/>
              <a:ext cx="134680" cy="35465"/>
            </a:xfrm>
            <a:custGeom>
              <a:avLst/>
              <a:gdLst/>
              <a:ahLst/>
              <a:cxnLst/>
              <a:rect l="l" t="t" r="r" b="b"/>
              <a:pathLst>
                <a:path w="6847" h="1803" extrusionOk="0">
                  <a:moveTo>
                    <a:pt x="1950" y="1"/>
                  </a:moveTo>
                  <a:cubicBezTo>
                    <a:pt x="1137" y="1"/>
                    <a:pt x="489" y="207"/>
                    <a:pt x="278" y="792"/>
                  </a:cubicBezTo>
                  <a:cubicBezTo>
                    <a:pt x="0" y="1565"/>
                    <a:pt x="927" y="1802"/>
                    <a:pt x="2166" y="1802"/>
                  </a:cubicBezTo>
                  <a:cubicBezTo>
                    <a:pt x="4119" y="1802"/>
                    <a:pt x="6847" y="1214"/>
                    <a:pt x="6847" y="1214"/>
                  </a:cubicBezTo>
                  <a:cubicBezTo>
                    <a:pt x="6847" y="1214"/>
                    <a:pt x="3918" y="1"/>
                    <a:pt x="19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9"/>
            <p:cNvSpPr/>
            <p:nvPr/>
          </p:nvSpPr>
          <p:spPr>
            <a:xfrm>
              <a:off x="3378977" y="3090798"/>
              <a:ext cx="190366" cy="53542"/>
            </a:xfrm>
            <a:custGeom>
              <a:avLst/>
              <a:gdLst/>
              <a:ahLst/>
              <a:cxnLst/>
              <a:rect l="l" t="t" r="r" b="b"/>
              <a:pathLst>
                <a:path w="9678" h="2722" extrusionOk="0">
                  <a:moveTo>
                    <a:pt x="2554" y="1"/>
                  </a:moveTo>
                  <a:cubicBezTo>
                    <a:pt x="1773" y="1"/>
                    <a:pt x="1150" y="227"/>
                    <a:pt x="845" y="813"/>
                  </a:cubicBezTo>
                  <a:cubicBezTo>
                    <a:pt x="0" y="2420"/>
                    <a:pt x="3662" y="2721"/>
                    <a:pt x="6527" y="2721"/>
                  </a:cubicBezTo>
                  <a:cubicBezTo>
                    <a:pt x="8246" y="2721"/>
                    <a:pt x="9678" y="2613"/>
                    <a:pt x="9678" y="2613"/>
                  </a:cubicBezTo>
                  <a:cubicBezTo>
                    <a:pt x="9678" y="2613"/>
                    <a:pt x="5207" y="1"/>
                    <a:pt x="25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9"/>
            <p:cNvSpPr/>
            <p:nvPr/>
          </p:nvSpPr>
          <p:spPr>
            <a:xfrm>
              <a:off x="3255233" y="3297392"/>
              <a:ext cx="85584" cy="121285"/>
            </a:xfrm>
            <a:custGeom>
              <a:avLst/>
              <a:gdLst/>
              <a:ahLst/>
              <a:cxnLst/>
              <a:rect l="l" t="t" r="r" b="b"/>
              <a:pathLst>
                <a:path w="4351" h="6166" extrusionOk="0">
                  <a:moveTo>
                    <a:pt x="4351" y="1"/>
                  </a:moveTo>
                  <a:cubicBezTo>
                    <a:pt x="4350" y="1"/>
                    <a:pt x="1" y="4606"/>
                    <a:pt x="1615" y="5992"/>
                  </a:cubicBezTo>
                  <a:cubicBezTo>
                    <a:pt x="1753" y="6111"/>
                    <a:pt x="1888" y="6166"/>
                    <a:pt x="2018" y="6166"/>
                  </a:cubicBezTo>
                  <a:cubicBezTo>
                    <a:pt x="3408" y="6166"/>
                    <a:pt x="4350" y="1"/>
                    <a:pt x="4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 name="Google Shape;252;p9"/>
          <p:cNvSpPr/>
          <p:nvPr/>
        </p:nvSpPr>
        <p:spPr>
          <a:xfrm>
            <a:off x="1243453" y="4797553"/>
            <a:ext cx="963937" cy="521468"/>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lt1"/>
              </a:solidFill>
            </a:endParaRPr>
          </a:p>
        </p:txBody>
      </p:sp>
      <p:sp>
        <p:nvSpPr>
          <p:cNvPr id="253" name="Google Shape;253;p9"/>
          <p:cNvSpPr/>
          <p:nvPr/>
        </p:nvSpPr>
        <p:spPr>
          <a:xfrm rot="10800000" flipH="1">
            <a:off x="7745798" y="-93107"/>
            <a:ext cx="1765644" cy="996309"/>
          </a:xfrm>
          <a:custGeom>
            <a:avLst/>
            <a:gdLst/>
            <a:ahLst/>
            <a:cxnLst/>
            <a:rect l="l" t="t" r="r" b="b"/>
            <a:pathLst>
              <a:path w="33464" h="18882" extrusionOk="0">
                <a:moveTo>
                  <a:pt x="16041" y="207"/>
                </a:moveTo>
                <a:cubicBezTo>
                  <a:pt x="16835" y="207"/>
                  <a:pt x="17616" y="397"/>
                  <a:pt x="18316" y="771"/>
                </a:cubicBezTo>
                <a:cubicBezTo>
                  <a:pt x="19067" y="1177"/>
                  <a:pt x="19516" y="1872"/>
                  <a:pt x="19881" y="2485"/>
                </a:cubicBezTo>
                <a:cubicBezTo>
                  <a:pt x="20267" y="3148"/>
                  <a:pt x="20524" y="3870"/>
                  <a:pt x="20738" y="4492"/>
                </a:cubicBezTo>
                <a:cubicBezTo>
                  <a:pt x="20838" y="4777"/>
                  <a:pt x="20966" y="4927"/>
                  <a:pt x="21131" y="4948"/>
                </a:cubicBezTo>
                <a:cubicBezTo>
                  <a:pt x="21145" y="4950"/>
                  <a:pt x="21159" y="4951"/>
                  <a:pt x="21173" y="4951"/>
                </a:cubicBezTo>
                <a:cubicBezTo>
                  <a:pt x="21323" y="4951"/>
                  <a:pt x="21474" y="4841"/>
                  <a:pt x="21631" y="4614"/>
                </a:cubicBezTo>
                <a:cubicBezTo>
                  <a:pt x="21730" y="4470"/>
                  <a:pt x="21809" y="4321"/>
                  <a:pt x="21888" y="4177"/>
                </a:cubicBezTo>
                <a:cubicBezTo>
                  <a:pt x="21945" y="4077"/>
                  <a:pt x="22001" y="3978"/>
                  <a:pt x="22060" y="3877"/>
                </a:cubicBezTo>
                <a:cubicBezTo>
                  <a:pt x="22452" y="3250"/>
                  <a:pt x="22916" y="2771"/>
                  <a:pt x="23474" y="2420"/>
                </a:cubicBezTo>
                <a:cubicBezTo>
                  <a:pt x="23904" y="2154"/>
                  <a:pt x="24315" y="2021"/>
                  <a:pt x="24711" y="2021"/>
                </a:cubicBezTo>
                <a:cubicBezTo>
                  <a:pt x="25229" y="2021"/>
                  <a:pt x="25720" y="2249"/>
                  <a:pt x="26193" y="2706"/>
                </a:cubicBezTo>
                <a:cubicBezTo>
                  <a:pt x="26593" y="3092"/>
                  <a:pt x="26886" y="3549"/>
                  <a:pt x="27064" y="4070"/>
                </a:cubicBezTo>
                <a:cubicBezTo>
                  <a:pt x="27400" y="5034"/>
                  <a:pt x="27743" y="6035"/>
                  <a:pt x="27736" y="7099"/>
                </a:cubicBezTo>
                <a:cubicBezTo>
                  <a:pt x="27736" y="7370"/>
                  <a:pt x="27792" y="7541"/>
                  <a:pt x="27921" y="7627"/>
                </a:cubicBezTo>
                <a:cubicBezTo>
                  <a:pt x="27982" y="7667"/>
                  <a:pt x="28052" y="7687"/>
                  <a:pt x="28133" y="7687"/>
                </a:cubicBezTo>
                <a:cubicBezTo>
                  <a:pt x="28224" y="7687"/>
                  <a:pt x="28329" y="7662"/>
                  <a:pt x="28451" y="7613"/>
                </a:cubicBezTo>
                <a:cubicBezTo>
                  <a:pt x="28879" y="7431"/>
                  <a:pt x="29290" y="7355"/>
                  <a:pt x="29679" y="7355"/>
                </a:cubicBezTo>
                <a:cubicBezTo>
                  <a:pt x="30685" y="7355"/>
                  <a:pt x="31552" y="7861"/>
                  <a:pt x="32242" y="8355"/>
                </a:cubicBezTo>
                <a:cubicBezTo>
                  <a:pt x="32934" y="8847"/>
                  <a:pt x="33249" y="9562"/>
                  <a:pt x="33121" y="10362"/>
                </a:cubicBezTo>
                <a:cubicBezTo>
                  <a:pt x="32999" y="11091"/>
                  <a:pt x="32521" y="11562"/>
                  <a:pt x="31563" y="11889"/>
                </a:cubicBezTo>
                <a:cubicBezTo>
                  <a:pt x="31135" y="12038"/>
                  <a:pt x="30699" y="12084"/>
                  <a:pt x="30194" y="12084"/>
                </a:cubicBezTo>
                <a:cubicBezTo>
                  <a:pt x="30017" y="12084"/>
                  <a:pt x="29832" y="12078"/>
                  <a:pt x="29635" y="12069"/>
                </a:cubicBezTo>
                <a:cubicBezTo>
                  <a:pt x="28164" y="11898"/>
                  <a:pt x="26807" y="11411"/>
                  <a:pt x="25715" y="10662"/>
                </a:cubicBezTo>
                <a:cubicBezTo>
                  <a:pt x="25686" y="10647"/>
                  <a:pt x="25666" y="10626"/>
                  <a:pt x="25636" y="10604"/>
                </a:cubicBezTo>
                <a:cubicBezTo>
                  <a:pt x="25554" y="10539"/>
                  <a:pt x="25437" y="10450"/>
                  <a:pt x="25307" y="10450"/>
                </a:cubicBezTo>
                <a:cubicBezTo>
                  <a:pt x="25223" y="10450"/>
                  <a:pt x="25133" y="10487"/>
                  <a:pt x="25043" y="10590"/>
                </a:cubicBezTo>
                <a:cubicBezTo>
                  <a:pt x="24901" y="10761"/>
                  <a:pt x="25001" y="10940"/>
                  <a:pt x="25066" y="11068"/>
                </a:cubicBezTo>
                <a:cubicBezTo>
                  <a:pt x="25086" y="11104"/>
                  <a:pt x="25109" y="11140"/>
                  <a:pt x="25115" y="11176"/>
                </a:cubicBezTo>
                <a:cubicBezTo>
                  <a:pt x="25729" y="12669"/>
                  <a:pt x="25880" y="14169"/>
                  <a:pt x="25564" y="15646"/>
                </a:cubicBezTo>
                <a:cubicBezTo>
                  <a:pt x="25316" y="16817"/>
                  <a:pt x="24622" y="17660"/>
                  <a:pt x="23523" y="18153"/>
                </a:cubicBezTo>
                <a:cubicBezTo>
                  <a:pt x="22746" y="18500"/>
                  <a:pt x="21963" y="18674"/>
                  <a:pt x="21166" y="18674"/>
                </a:cubicBezTo>
                <a:cubicBezTo>
                  <a:pt x="20112" y="18674"/>
                  <a:pt x="19033" y="18369"/>
                  <a:pt x="17910" y="17759"/>
                </a:cubicBezTo>
                <a:cubicBezTo>
                  <a:pt x="17024" y="17281"/>
                  <a:pt x="16210" y="16568"/>
                  <a:pt x="15353" y="15524"/>
                </a:cubicBezTo>
                <a:cubicBezTo>
                  <a:pt x="15274" y="15418"/>
                  <a:pt x="15189" y="15317"/>
                  <a:pt x="15110" y="15211"/>
                </a:cubicBezTo>
                <a:cubicBezTo>
                  <a:pt x="15004" y="15068"/>
                  <a:pt x="14889" y="14918"/>
                  <a:pt x="14767" y="14782"/>
                </a:cubicBezTo>
                <a:cubicBezTo>
                  <a:pt x="14446" y="14410"/>
                  <a:pt x="14196" y="14225"/>
                  <a:pt x="13919" y="14225"/>
                </a:cubicBezTo>
                <a:cubicBezTo>
                  <a:pt x="13689" y="14225"/>
                  <a:pt x="13447" y="14347"/>
                  <a:pt x="13132" y="14582"/>
                </a:cubicBezTo>
                <a:cubicBezTo>
                  <a:pt x="13003" y="14683"/>
                  <a:pt x="12875" y="14789"/>
                  <a:pt x="12753" y="14889"/>
                </a:cubicBezTo>
                <a:cubicBezTo>
                  <a:pt x="12618" y="15010"/>
                  <a:pt x="12469" y="15132"/>
                  <a:pt x="12318" y="15240"/>
                </a:cubicBezTo>
                <a:cubicBezTo>
                  <a:pt x="11165" y="16068"/>
                  <a:pt x="9966" y="16482"/>
                  <a:pt x="8739" y="16482"/>
                </a:cubicBezTo>
                <a:cubicBezTo>
                  <a:pt x="8158" y="16482"/>
                  <a:pt x="7570" y="16389"/>
                  <a:pt x="6977" y="16203"/>
                </a:cubicBezTo>
                <a:cubicBezTo>
                  <a:pt x="5683" y="15788"/>
                  <a:pt x="4621" y="14839"/>
                  <a:pt x="4055" y="13589"/>
                </a:cubicBezTo>
                <a:cubicBezTo>
                  <a:pt x="3478" y="12304"/>
                  <a:pt x="3478" y="10818"/>
                  <a:pt x="4055" y="9526"/>
                </a:cubicBezTo>
                <a:cubicBezTo>
                  <a:pt x="4249" y="9104"/>
                  <a:pt x="4341" y="8890"/>
                  <a:pt x="4249" y="8741"/>
                </a:cubicBezTo>
                <a:cubicBezTo>
                  <a:pt x="4156" y="8583"/>
                  <a:pt x="3920" y="8569"/>
                  <a:pt x="3491" y="8540"/>
                </a:cubicBezTo>
                <a:cubicBezTo>
                  <a:pt x="2413" y="8461"/>
                  <a:pt x="1599" y="8084"/>
                  <a:pt x="993" y="7370"/>
                </a:cubicBezTo>
                <a:cubicBezTo>
                  <a:pt x="278" y="6520"/>
                  <a:pt x="221" y="5505"/>
                  <a:pt x="842" y="4578"/>
                </a:cubicBezTo>
                <a:cubicBezTo>
                  <a:pt x="1013" y="4321"/>
                  <a:pt x="1243" y="4057"/>
                  <a:pt x="1514" y="3807"/>
                </a:cubicBezTo>
                <a:cubicBezTo>
                  <a:pt x="2708" y="2720"/>
                  <a:pt x="4312" y="2171"/>
                  <a:pt x="5914" y="2171"/>
                </a:cubicBezTo>
                <a:cubicBezTo>
                  <a:pt x="7398" y="2171"/>
                  <a:pt x="8880" y="2641"/>
                  <a:pt x="10033" y="3592"/>
                </a:cubicBezTo>
                <a:cubicBezTo>
                  <a:pt x="10083" y="3635"/>
                  <a:pt x="10133" y="3678"/>
                  <a:pt x="10175" y="3728"/>
                </a:cubicBezTo>
                <a:cubicBezTo>
                  <a:pt x="10261" y="3800"/>
                  <a:pt x="10340" y="3877"/>
                  <a:pt x="10433" y="3942"/>
                </a:cubicBezTo>
                <a:cubicBezTo>
                  <a:pt x="10539" y="4009"/>
                  <a:pt x="10673" y="4081"/>
                  <a:pt x="10805" y="4081"/>
                </a:cubicBezTo>
                <a:cubicBezTo>
                  <a:pt x="10840" y="4081"/>
                  <a:pt x="10876" y="4076"/>
                  <a:pt x="10911" y="4064"/>
                </a:cubicBezTo>
                <a:cubicBezTo>
                  <a:pt x="11039" y="4021"/>
                  <a:pt x="11134" y="3899"/>
                  <a:pt x="11197" y="3678"/>
                </a:cubicBezTo>
                <a:cubicBezTo>
                  <a:pt x="11648" y="2285"/>
                  <a:pt x="12703" y="1157"/>
                  <a:pt x="14117" y="586"/>
                </a:cubicBezTo>
                <a:cubicBezTo>
                  <a:pt x="14742" y="333"/>
                  <a:pt x="15396" y="207"/>
                  <a:pt x="16041" y="207"/>
                </a:cubicBezTo>
                <a:close/>
                <a:moveTo>
                  <a:pt x="16046" y="1"/>
                </a:moveTo>
                <a:cubicBezTo>
                  <a:pt x="15372" y="1"/>
                  <a:pt x="14690" y="133"/>
                  <a:pt x="14039" y="399"/>
                </a:cubicBezTo>
                <a:cubicBezTo>
                  <a:pt x="12575" y="992"/>
                  <a:pt x="11468" y="2163"/>
                  <a:pt x="11005" y="3620"/>
                </a:cubicBezTo>
                <a:cubicBezTo>
                  <a:pt x="10954" y="3764"/>
                  <a:pt x="10897" y="3849"/>
                  <a:pt x="10840" y="3870"/>
                </a:cubicBezTo>
                <a:cubicBezTo>
                  <a:pt x="10828" y="3875"/>
                  <a:pt x="10814" y="3877"/>
                  <a:pt x="10799" y="3877"/>
                </a:cubicBezTo>
                <a:cubicBezTo>
                  <a:pt x="10741" y="3877"/>
                  <a:pt x="10660" y="3844"/>
                  <a:pt x="10547" y="3771"/>
                </a:cubicBezTo>
                <a:cubicBezTo>
                  <a:pt x="10469" y="3721"/>
                  <a:pt x="10397" y="3649"/>
                  <a:pt x="10319" y="3577"/>
                </a:cubicBezTo>
                <a:cubicBezTo>
                  <a:pt x="10268" y="3527"/>
                  <a:pt x="10218" y="3477"/>
                  <a:pt x="10162" y="3435"/>
                </a:cubicBezTo>
                <a:cubicBezTo>
                  <a:pt x="8970" y="2452"/>
                  <a:pt x="7440" y="1966"/>
                  <a:pt x="5910" y="1966"/>
                </a:cubicBezTo>
                <a:cubicBezTo>
                  <a:pt x="4257" y="1966"/>
                  <a:pt x="2605" y="2533"/>
                  <a:pt x="1378" y="3656"/>
                </a:cubicBezTo>
                <a:cubicBezTo>
                  <a:pt x="1085" y="3920"/>
                  <a:pt x="850" y="4192"/>
                  <a:pt x="670" y="4463"/>
                </a:cubicBezTo>
                <a:cubicBezTo>
                  <a:pt x="0" y="5471"/>
                  <a:pt x="57" y="6585"/>
                  <a:pt x="835" y="7498"/>
                </a:cubicBezTo>
                <a:cubicBezTo>
                  <a:pt x="1478" y="8256"/>
                  <a:pt x="2341" y="8662"/>
                  <a:pt x="3478" y="8741"/>
                </a:cubicBezTo>
                <a:cubicBezTo>
                  <a:pt x="3748" y="8761"/>
                  <a:pt x="4035" y="8784"/>
                  <a:pt x="4071" y="8847"/>
                </a:cubicBezTo>
                <a:cubicBezTo>
                  <a:pt x="4113" y="8905"/>
                  <a:pt x="3992" y="9169"/>
                  <a:pt x="3870" y="9447"/>
                </a:cubicBezTo>
                <a:cubicBezTo>
                  <a:pt x="3270" y="10791"/>
                  <a:pt x="3270" y="12333"/>
                  <a:pt x="3870" y="13675"/>
                </a:cubicBezTo>
                <a:cubicBezTo>
                  <a:pt x="4456" y="14974"/>
                  <a:pt x="5570" y="15968"/>
                  <a:pt x="6919" y="16397"/>
                </a:cubicBezTo>
                <a:cubicBezTo>
                  <a:pt x="7535" y="16593"/>
                  <a:pt x="8146" y="16690"/>
                  <a:pt x="8750" y="16690"/>
                </a:cubicBezTo>
                <a:cubicBezTo>
                  <a:pt x="10016" y="16690"/>
                  <a:pt x="11250" y="16262"/>
                  <a:pt x="12440" y="15411"/>
                </a:cubicBezTo>
                <a:cubicBezTo>
                  <a:pt x="12597" y="15296"/>
                  <a:pt x="12746" y="15175"/>
                  <a:pt x="12890" y="15046"/>
                </a:cubicBezTo>
                <a:cubicBezTo>
                  <a:pt x="13010" y="14947"/>
                  <a:pt x="13132" y="14846"/>
                  <a:pt x="13254" y="14746"/>
                </a:cubicBezTo>
                <a:cubicBezTo>
                  <a:pt x="13531" y="14539"/>
                  <a:pt x="13730" y="14432"/>
                  <a:pt x="13913" y="14432"/>
                </a:cubicBezTo>
                <a:cubicBezTo>
                  <a:pt x="14133" y="14432"/>
                  <a:pt x="14329" y="14589"/>
                  <a:pt x="14611" y="14918"/>
                </a:cubicBezTo>
                <a:cubicBezTo>
                  <a:pt x="14733" y="15053"/>
                  <a:pt x="14839" y="15197"/>
                  <a:pt x="14947" y="15332"/>
                </a:cubicBezTo>
                <a:cubicBezTo>
                  <a:pt x="15033" y="15439"/>
                  <a:pt x="15110" y="15547"/>
                  <a:pt x="15195" y="15653"/>
                </a:cubicBezTo>
                <a:cubicBezTo>
                  <a:pt x="16068" y="16717"/>
                  <a:pt x="16896" y="17446"/>
                  <a:pt x="17809" y="17939"/>
                </a:cubicBezTo>
                <a:cubicBezTo>
                  <a:pt x="18966" y="18567"/>
                  <a:pt x="20080" y="18882"/>
                  <a:pt x="21167" y="18882"/>
                </a:cubicBezTo>
                <a:cubicBezTo>
                  <a:pt x="21994" y="18882"/>
                  <a:pt x="22802" y="18702"/>
                  <a:pt x="23602" y="18339"/>
                </a:cubicBezTo>
                <a:cubicBezTo>
                  <a:pt x="24773" y="17818"/>
                  <a:pt x="25501" y="16925"/>
                  <a:pt x="25765" y="15689"/>
                </a:cubicBezTo>
                <a:cubicBezTo>
                  <a:pt x="26094" y="14169"/>
                  <a:pt x="25936" y="12626"/>
                  <a:pt x="25307" y="11097"/>
                </a:cubicBezTo>
                <a:cubicBezTo>
                  <a:pt x="25294" y="11055"/>
                  <a:pt x="25273" y="11012"/>
                  <a:pt x="25251" y="10976"/>
                </a:cubicBezTo>
                <a:cubicBezTo>
                  <a:pt x="25172" y="10833"/>
                  <a:pt x="25158" y="10784"/>
                  <a:pt x="25201" y="10725"/>
                </a:cubicBezTo>
                <a:cubicBezTo>
                  <a:pt x="25241" y="10679"/>
                  <a:pt x="25273" y="10657"/>
                  <a:pt x="25310" y="10657"/>
                </a:cubicBezTo>
                <a:cubicBezTo>
                  <a:pt x="25358" y="10657"/>
                  <a:pt x="25415" y="10695"/>
                  <a:pt x="25508" y="10768"/>
                </a:cubicBezTo>
                <a:cubicBezTo>
                  <a:pt x="25537" y="10791"/>
                  <a:pt x="25564" y="10811"/>
                  <a:pt x="25594" y="10833"/>
                </a:cubicBezTo>
                <a:cubicBezTo>
                  <a:pt x="26721" y="11605"/>
                  <a:pt x="28108" y="12097"/>
                  <a:pt x="29614" y="12268"/>
                </a:cubicBezTo>
                <a:cubicBezTo>
                  <a:pt x="29830" y="12280"/>
                  <a:pt x="30035" y="12288"/>
                  <a:pt x="30233" y="12288"/>
                </a:cubicBezTo>
                <a:cubicBezTo>
                  <a:pt x="30742" y="12288"/>
                  <a:pt x="31198" y="12237"/>
                  <a:pt x="31635" y="12083"/>
                </a:cubicBezTo>
                <a:cubicBezTo>
                  <a:pt x="32278" y="11862"/>
                  <a:pt x="33148" y="11447"/>
                  <a:pt x="33320" y="10398"/>
                </a:cubicBezTo>
                <a:cubicBezTo>
                  <a:pt x="33464" y="9512"/>
                  <a:pt x="33121" y="8727"/>
                  <a:pt x="32363" y="8184"/>
                </a:cubicBezTo>
                <a:cubicBezTo>
                  <a:pt x="31645" y="7670"/>
                  <a:pt x="30739" y="7146"/>
                  <a:pt x="29681" y="7146"/>
                </a:cubicBezTo>
                <a:cubicBezTo>
                  <a:pt x="29267" y="7146"/>
                  <a:pt x="28830" y="7226"/>
                  <a:pt x="28372" y="7419"/>
                </a:cubicBezTo>
                <a:cubicBezTo>
                  <a:pt x="28300" y="7452"/>
                  <a:pt x="28211" y="7482"/>
                  <a:pt x="28135" y="7482"/>
                </a:cubicBezTo>
                <a:cubicBezTo>
                  <a:pt x="28097" y="7482"/>
                  <a:pt x="28062" y="7474"/>
                  <a:pt x="28036" y="7455"/>
                </a:cubicBezTo>
                <a:cubicBezTo>
                  <a:pt x="27972" y="7413"/>
                  <a:pt x="27936" y="7291"/>
                  <a:pt x="27943" y="7106"/>
                </a:cubicBezTo>
                <a:cubicBezTo>
                  <a:pt x="27950" y="6005"/>
                  <a:pt x="27601" y="4984"/>
                  <a:pt x="27265" y="3998"/>
                </a:cubicBezTo>
                <a:cubicBezTo>
                  <a:pt x="27073" y="3448"/>
                  <a:pt x="26757" y="2963"/>
                  <a:pt x="26336" y="2557"/>
                </a:cubicBezTo>
                <a:cubicBezTo>
                  <a:pt x="25825" y="2066"/>
                  <a:pt x="25282" y="1819"/>
                  <a:pt x="24712" y="1819"/>
                </a:cubicBezTo>
                <a:cubicBezTo>
                  <a:pt x="24278" y="1819"/>
                  <a:pt x="23829" y="1962"/>
                  <a:pt x="23366" y="2249"/>
                </a:cubicBezTo>
                <a:cubicBezTo>
                  <a:pt x="22779" y="2614"/>
                  <a:pt x="22294" y="3106"/>
                  <a:pt x="21888" y="3771"/>
                </a:cubicBezTo>
                <a:cubicBezTo>
                  <a:pt x="21823" y="3870"/>
                  <a:pt x="21766" y="3978"/>
                  <a:pt x="21708" y="4077"/>
                </a:cubicBezTo>
                <a:cubicBezTo>
                  <a:pt x="21631" y="4220"/>
                  <a:pt x="21552" y="4364"/>
                  <a:pt x="21467" y="4492"/>
                </a:cubicBezTo>
                <a:cubicBezTo>
                  <a:pt x="21353" y="4652"/>
                  <a:pt x="21251" y="4744"/>
                  <a:pt x="21175" y="4744"/>
                </a:cubicBezTo>
                <a:cubicBezTo>
                  <a:pt x="21170" y="4744"/>
                  <a:pt x="21165" y="4743"/>
                  <a:pt x="21160" y="4742"/>
                </a:cubicBezTo>
                <a:cubicBezTo>
                  <a:pt x="21081" y="4734"/>
                  <a:pt x="21002" y="4621"/>
                  <a:pt x="20937" y="4427"/>
                </a:cubicBezTo>
                <a:cubicBezTo>
                  <a:pt x="20716" y="3791"/>
                  <a:pt x="20452" y="3056"/>
                  <a:pt x="20059" y="2386"/>
                </a:cubicBezTo>
                <a:cubicBezTo>
                  <a:pt x="19681" y="1743"/>
                  <a:pt x="19216" y="1021"/>
                  <a:pt x="18418" y="593"/>
                </a:cubicBezTo>
                <a:cubicBezTo>
                  <a:pt x="17686" y="199"/>
                  <a:pt x="16872" y="1"/>
                  <a:pt x="160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69"/>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370"/>
        <p:cNvGrpSpPr/>
        <p:nvPr/>
      </p:nvGrpSpPr>
      <p:grpSpPr>
        <a:xfrm>
          <a:off x="0" y="0"/>
          <a:ext cx="0" cy="0"/>
          <a:chOff x="0" y="0"/>
          <a:chExt cx="0" cy="0"/>
        </a:xfrm>
      </p:grpSpPr>
      <p:sp>
        <p:nvSpPr>
          <p:cNvPr id="371" name="Google Shape;371;p13"/>
          <p:cNvSpPr txBox="1">
            <a:spLocks noGrp="1"/>
          </p:cNvSpPr>
          <p:nvPr>
            <p:ph type="title"/>
          </p:nvPr>
        </p:nvSpPr>
        <p:spPr>
          <a:xfrm>
            <a:off x="720000" y="1901260"/>
            <a:ext cx="23364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800">
                <a:solidFill>
                  <a:schemeClr val="accent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72" name="Google Shape;372;p13"/>
          <p:cNvSpPr txBox="1">
            <a:spLocks noGrp="1"/>
          </p:cNvSpPr>
          <p:nvPr>
            <p:ph type="title" idx="2" hasCustomPrompt="1"/>
          </p:nvPr>
        </p:nvSpPr>
        <p:spPr>
          <a:xfrm>
            <a:off x="1432350" y="1405433"/>
            <a:ext cx="9117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3" name="Google Shape;373;p13"/>
          <p:cNvSpPr txBox="1">
            <a:spLocks noGrp="1"/>
          </p:cNvSpPr>
          <p:nvPr>
            <p:ph type="subTitle" idx="1"/>
          </p:nvPr>
        </p:nvSpPr>
        <p:spPr>
          <a:xfrm>
            <a:off x="720000" y="225310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74" name="Google Shape;374;p13"/>
          <p:cNvSpPr txBox="1">
            <a:spLocks noGrp="1"/>
          </p:cNvSpPr>
          <p:nvPr>
            <p:ph type="title" idx="3"/>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3700"/>
              <a:buNone/>
              <a:defRPr/>
            </a:lvl1pPr>
            <a:lvl2pPr lvl="1" rtl="0">
              <a:spcBef>
                <a:spcPts val="0"/>
              </a:spcBef>
              <a:spcAft>
                <a:spcPts val="0"/>
              </a:spcAft>
              <a:buSzPts val="3700"/>
              <a:buNone/>
              <a:defRPr/>
            </a:lvl2pPr>
            <a:lvl3pPr lvl="2" rtl="0">
              <a:spcBef>
                <a:spcPts val="0"/>
              </a:spcBef>
              <a:spcAft>
                <a:spcPts val="0"/>
              </a:spcAft>
              <a:buSzPts val="3700"/>
              <a:buNone/>
              <a:defRPr/>
            </a:lvl3pPr>
            <a:lvl4pPr lvl="3" rtl="0">
              <a:spcBef>
                <a:spcPts val="0"/>
              </a:spcBef>
              <a:spcAft>
                <a:spcPts val="0"/>
              </a:spcAft>
              <a:buSzPts val="3700"/>
              <a:buNone/>
              <a:defRPr/>
            </a:lvl4pPr>
            <a:lvl5pPr lvl="4" rtl="0">
              <a:spcBef>
                <a:spcPts val="0"/>
              </a:spcBef>
              <a:spcAft>
                <a:spcPts val="0"/>
              </a:spcAft>
              <a:buSzPts val="3700"/>
              <a:buNone/>
              <a:defRPr/>
            </a:lvl5pPr>
            <a:lvl6pPr lvl="5" rtl="0">
              <a:spcBef>
                <a:spcPts val="0"/>
              </a:spcBef>
              <a:spcAft>
                <a:spcPts val="0"/>
              </a:spcAft>
              <a:buSzPts val="3700"/>
              <a:buNone/>
              <a:defRPr/>
            </a:lvl6pPr>
            <a:lvl7pPr lvl="6" rtl="0">
              <a:spcBef>
                <a:spcPts val="0"/>
              </a:spcBef>
              <a:spcAft>
                <a:spcPts val="0"/>
              </a:spcAft>
              <a:buSzPts val="3700"/>
              <a:buNone/>
              <a:defRPr/>
            </a:lvl7pPr>
            <a:lvl8pPr lvl="7" rtl="0">
              <a:spcBef>
                <a:spcPts val="0"/>
              </a:spcBef>
              <a:spcAft>
                <a:spcPts val="0"/>
              </a:spcAft>
              <a:buSzPts val="3700"/>
              <a:buNone/>
              <a:defRPr/>
            </a:lvl8pPr>
            <a:lvl9pPr lvl="8" rtl="0">
              <a:spcBef>
                <a:spcPts val="0"/>
              </a:spcBef>
              <a:spcAft>
                <a:spcPts val="0"/>
              </a:spcAft>
              <a:buSzPts val="3700"/>
              <a:buNone/>
              <a:defRPr/>
            </a:lvl9pPr>
          </a:lstStyle>
          <a:p>
            <a:endParaRPr/>
          </a:p>
        </p:txBody>
      </p:sp>
      <p:sp>
        <p:nvSpPr>
          <p:cNvPr id="375" name="Google Shape;375;p13"/>
          <p:cNvSpPr txBox="1">
            <a:spLocks noGrp="1"/>
          </p:cNvSpPr>
          <p:nvPr>
            <p:ph type="title" idx="4"/>
          </p:nvPr>
        </p:nvSpPr>
        <p:spPr>
          <a:xfrm>
            <a:off x="3403800" y="1901260"/>
            <a:ext cx="23364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800">
                <a:solidFill>
                  <a:schemeClr val="accent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76" name="Google Shape;376;p13"/>
          <p:cNvSpPr txBox="1">
            <a:spLocks noGrp="1"/>
          </p:cNvSpPr>
          <p:nvPr>
            <p:ph type="title" idx="5" hasCustomPrompt="1"/>
          </p:nvPr>
        </p:nvSpPr>
        <p:spPr>
          <a:xfrm>
            <a:off x="4116150" y="1405433"/>
            <a:ext cx="9117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7" name="Google Shape;377;p13"/>
          <p:cNvSpPr txBox="1">
            <a:spLocks noGrp="1"/>
          </p:cNvSpPr>
          <p:nvPr>
            <p:ph type="subTitle" idx="6"/>
          </p:nvPr>
        </p:nvSpPr>
        <p:spPr>
          <a:xfrm>
            <a:off x="3403800" y="225310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78" name="Google Shape;378;p13"/>
          <p:cNvSpPr txBox="1">
            <a:spLocks noGrp="1"/>
          </p:cNvSpPr>
          <p:nvPr>
            <p:ph type="title" idx="7"/>
          </p:nvPr>
        </p:nvSpPr>
        <p:spPr>
          <a:xfrm>
            <a:off x="6087600" y="1901260"/>
            <a:ext cx="23364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800">
                <a:solidFill>
                  <a:schemeClr val="accent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79" name="Google Shape;379;p13"/>
          <p:cNvSpPr txBox="1">
            <a:spLocks noGrp="1"/>
          </p:cNvSpPr>
          <p:nvPr>
            <p:ph type="title" idx="8" hasCustomPrompt="1"/>
          </p:nvPr>
        </p:nvSpPr>
        <p:spPr>
          <a:xfrm>
            <a:off x="6799950" y="1405433"/>
            <a:ext cx="9117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80" name="Google Shape;380;p13"/>
          <p:cNvSpPr txBox="1">
            <a:spLocks noGrp="1"/>
          </p:cNvSpPr>
          <p:nvPr>
            <p:ph type="subTitle" idx="9"/>
          </p:nvPr>
        </p:nvSpPr>
        <p:spPr>
          <a:xfrm>
            <a:off x="6087600" y="225310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81" name="Google Shape;381;p13"/>
          <p:cNvSpPr txBox="1">
            <a:spLocks noGrp="1"/>
          </p:cNvSpPr>
          <p:nvPr>
            <p:ph type="title" idx="13"/>
          </p:nvPr>
        </p:nvSpPr>
        <p:spPr>
          <a:xfrm>
            <a:off x="2061900" y="3738710"/>
            <a:ext cx="23364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800">
                <a:solidFill>
                  <a:schemeClr val="accent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82" name="Google Shape;382;p13"/>
          <p:cNvSpPr txBox="1">
            <a:spLocks noGrp="1"/>
          </p:cNvSpPr>
          <p:nvPr>
            <p:ph type="title" idx="14" hasCustomPrompt="1"/>
          </p:nvPr>
        </p:nvSpPr>
        <p:spPr>
          <a:xfrm>
            <a:off x="2774250" y="3242883"/>
            <a:ext cx="9117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83" name="Google Shape;383;p13"/>
          <p:cNvSpPr txBox="1">
            <a:spLocks noGrp="1"/>
          </p:cNvSpPr>
          <p:nvPr>
            <p:ph type="subTitle" idx="15"/>
          </p:nvPr>
        </p:nvSpPr>
        <p:spPr>
          <a:xfrm>
            <a:off x="2061900" y="409055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84" name="Google Shape;384;p13"/>
          <p:cNvSpPr txBox="1">
            <a:spLocks noGrp="1"/>
          </p:cNvSpPr>
          <p:nvPr>
            <p:ph type="title" idx="16"/>
          </p:nvPr>
        </p:nvSpPr>
        <p:spPr>
          <a:xfrm>
            <a:off x="4745700" y="3738710"/>
            <a:ext cx="2336400" cy="347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800">
                <a:solidFill>
                  <a:schemeClr val="accent5"/>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85" name="Google Shape;385;p13"/>
          <p:cNvSpPr txBox="1">
            <a:spLocks noGrp="1"/>
          </p:cNvSpPr>
          <p:nvPr>
            <p:ph type="title" idx="17" hasCustomPrompt="1"/>
          </p:nvPr>
        </p:nvSpPr>
        <p:spPr>
          <a:xfrm>
            <a:off x="5458050" y="3242883"/>
            <a:ext cx="911700" cy="411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500"/>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86" name="Google Shape;386;p13"/>
          <p:cNvSpPr txBox="1">
            <a:spLocks noGrp="1"/>
          </p:cNvSpPr>
          <p:nvPr>
            <p:ph type="subTitle" idx="18"/>
          </p:nvPr>
        </p:nvSpPr>
        <p:spPr>
          <a:xfrm>
            <a:off x="4745700" y="4090550"/>
            <a:ext cx="23364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87" name="Google Shape;387;p13"/>
          <p:cNvSpPr/>
          <p:nvPr/>
        </p:nvSpPr>
        <p:spPr>
          <a:xfrm>
            <a:off x="8279552" y="142611"/>
            <a:ext cx="1555057" cy="1437148"/>
          </a:xfrm>
          <a:custGeom>
            <a:avLst/>
            <a:gdLst/>
            <a:ahLst/>
            <a:cxnLst/>
            <a:rect l="l" t="t" r="r" b="b"/>
            <a:pathLst>
              <a:path w="17475" h="16150" extrusionOk="0">
                <a:moveTo>
                  <a:pt x="9420" y="252"/>
                </a:moveTo>
                <a:cubicBezTo>
                  <a:pt x="9834" y="1030"/>
                  <a:pt x="9706" y="2129"/>
                  <a:pt x="9606" y="2972"/>
                </a:cubicBezTo>
                <a:cubicBezTo>
                  <a:pt x="9498" y="3836"/>
                  <a:pt x="9248" y="4657"/>
                  <a:pt x="8955" y="5479"/>
                </a:cubicBezTo>
                <a:cubicBezTo>
                  <a:pt x="8777" y="5414"/>
                  <a:pt x="8585" y="5378"/>
                  <a:pt x="8391" y="5365"/>
                </a:cubicBezTo>
                <a:cubicBezTo>
                  <a:pt x="8378" y="5272"/>
                  <a:pt x="8434" y="5143"/>
                  <a:pt x="8450" y="5051"/>
                </a:cubicBezTo>
                <a:cubicBezTo>
                  <a:pt x="8470" y="4821"/>
                  <a:pt x="8434" y="4564"/>
                  <a:pt x="8434" y="4329"/>
                </a:cubicBezTo>
                <a:cubicBezTo>
                  <a:pt x="8450" y="3829"/>
                  <a:pt x="8492" y="3322"/>
                  <a:pt x="8578" y="2830"/>
                </a:cubicBezTo>
                <a:cubicBezTo>
                  <a:pt x="8734" y="1930"/>
                  <a:pt x="9041" y="1080"/>
                  <a:pt x="9420" y="252"/>
                </a:cubicBezTo>
                <a:close/>
                <a:moveTo>
                  <a:pt x="6057" y="1206"/>
                </a:moveTo>
                <a:cubicBezTo>
                  <a:pt x="6585" y="1206"/>
                  <a:pt x="7921" y="4948"/>
                  <a:pt x="8107" y="5365"/>
                </a:cubicBezTo>
                <a:lnTo>
                  <a:pt x="8114" y="5371"/>
                </a:lnTo>
                <a:cubicBezTo>
                  <a:pt x="8078" y="5378"/>
                  <a:pt x="8042" y="5378"/>
                  <a:pt x="7999" y="5385"/>
                </a:cubicBezTo>
                <a:cubicBezTo>
                  <a:pt x="7821" y="5414"/>
                  <a:pt x="7642" y="5464"/>
                  <a:pt x="7478" y="5536"/>
                </a:cubicBezTo>
                <a:cubicBezTo>
                  <a:pt x="7171" y="4850"/>
                  <a:pt x="6821" y="4194"/>
                  <a:pt x="6542" y="3493"/>
                </a:cubicBezTo>
                <a:cubicBezTo>
                  <a:pt x="6400" y="3143"/>
                  <a:pt x="6271" y="2780"/>
                  <a:pt x="6170" y="2415"/>
                </a:cubicBezTo>
                <a:cubicBezTo>
                  <a:pt x="6114" y="2223"/>
                  <a:pt x="5814" y="1366"/>
                  <a:pt x="5992" y="1229"/>
                </a:cubicBezTo>
                <a:cubicBezTo>
                  <a:pt x="6012" y="1213"/>
                  <a:pt x="6034" y="1206"/>
                  <a:pt x="6057" y="1206"/>
                </a:cubicBezTo>
                <a:close/>
                <a:moveTo>
                  <a:pt x="12044" y="1288"/>
                </a:moveTo>
                <a:cubicBezTo>
                  <a:pt x="12058" y="1288"/>
                  <a:pt x="12071" y="1290"/>
                  <a:pt x="12083" y="1294"/>
                </a:cubicBezTo>
                <a:cubicBezTo>
                  <a:pt x="12477" y="1443"/>
                  <a:pt x="11348" y="3044"/>
                  <a:pt x="11170" y="3315"/>
                </a:cubicBezTo>
                <a:cubicBezTo>
                  <a:pt x="10626" y="4143"/>
                  <a:pt x="10085" y="4972"/>
                  <a:pt x="9498" y="5764"/>
                </a:cubicBezTo>
                <a:cubicBezTo>
                  <a:pt x="9449" y="5728"/>
                  <a:pt x="9399" y="5700"/>
                  <a:pt x="9349" y="5671"/>
                </a:cubicBezTo>
                <a:cubicBezTo>
                  <a:pt x="9613" y="4794"/>
                  <a:pt x="9913" y="3964"/>
                  <a:pt x="10398" y="3179"/>
                </a:cubicBezTo>
                <a:cubicBezTo>
                  <a:pt x="10642" y="2780"/>
                  <a:pt x="10912" y="2401"/>
                  <a:pt x="11219" y="2052"/>
                </a:cubicBezTo>
                <a:cubicBezTo>
                  <a:pt x="11362" y="1896"/>
                  <a:pt x="11809" y="1288"/>
                  <a:pt x="12044" y="1288"/>
                </a:cubicBezTo>
                <a:close/>
                <a:moveTo>
                  <a:pt x="3121" y="693"/>
                </a:moveTo>
                <a:cubicBezTo>
                  <a:pt x="3263" y="693"/>
                  <a:pt x="3654" y="1090"/>
                  <a:pt x="3757" y="1179"/>
                </a:cubicBezTo>
                <a:cubicBezTo>
                  <a:pt x="3951" y="1366"/>
                  <a:pt x="4136" y="1572"/>
                  <a:pt x="4300" y="1786"/>
                </a:cubicBezTo>
                <a:cubicBezTo>
                  <a:pt x="4621" y="2180"/>
                  <a:pt x="4893" y="2609"/>
                  <a:pt x="5178" y="3022"/>
                </a:cubicBezTo>
                <a:cubicBezTo>
                  <a:pt x="5814" y="3937"/>
                  <a:pt x="6449" y="4857"/>
                  <a:pt x="7056" y="5786"/>
                </a:cubicBezTo>
                <a:cubicBezTo>
                  <a:pt x="6993" y="5843"/>
                  <a:pt x="6928" y="5899"/>
                  <a:pt x="6864" y="5958"/>
                </a:cubicBezTo>
                <a:cubicBezTo>
                  <a:pt x="6213" y="5179"/>
                  <a:pt x="5536" y="4429"/>
                  <a:pt x="4857" y="3671"/>
                </a:cubicBezTo>
                <a:cubicBezTo>
                  <a:pt x="4456" y="3222"/>
                  <a:pt x="4050" y="2787"/>
                  <a:pt x="3694" y="2300"/>
                </a:cubicBezTo>
                <a:cubicBezTo>
                  <a:pt x="3543" y="2094"/>
                  <a:pt x="2607" y="794"/>
                  <a:pt x="3107" y="694"/>
                </a:cubicBezTo>
                <a:cubicBezTo>
                  <a:pt x="3112" y="693"/>
                  <a:pt x="3116" y="693"/>
                  <a:pt x="3121" y="693"/>
                </a:cubicBezTo>
                <a:close/>
                <a:moveTo>
                  <a:pt x="15116" y="1900"/>
                </a:moveTo>
                <a:cubicBezTo>
                  <a:pt x="15120" y="1900"/>
                  <a:pt x="15123" y="1900"/>
                  <a:pt x="15125" y="1901"/>
                </a:cubicBezTo>
                <a:cubicBezTo>
                  <a:pt x="15339" y="1966"/>
                  <a:pt x="15226" y="2165"/>
                  <a:pt x="15177" y="2266"/>
                </a:cubicBezTo>
                <a:cubicBezTo>
                  <a:pt x="15125" y="2358"/>
                  <a:pt x="15012" y="2444"/>
                  <a:pt x="14940" y="2514"/>
                </a:cubicBezTo>
                <a:cubicBezTo>
                  <a:pt x="14733" y="2722"/>
                  <a:pt x="14512" y="2909"/>
                  <a:pt x="14291" y="3094"/>
                </a:cubicBezTo>
                <a:cubicBezTo>
                  <a:pt x="13826" y="3493"/>
                  <a:pt x="13312" y="3822"/>
                  <a:pt x="12791" y="4151"/>
                </a:cubicBezTo>
                <a:cubicBezTo>
                  <a:pt x="11799" y="4778"/>
                  <a:pt x="10798" y="5394"/>
                  <a:pt x="9792" y="6000"/>
                </a:cubicBezTo>
                <a:lnTo>
                  <a:pt x="9778" y="6014"/>
                </a:lnTo>
                <a:cubicBezTo>
                  <a:pt x="9742" y="5971"/>
                  <a:pt x="9699" y="5935"/>
                  <a:pt x="9656" y="5892"/>
                </a:cubicBezTo>
                <a:cubicBezTo>
                  <a:pt x="9684" y="5856"/>
                  <a:pt x="9726" y="5800"/>
                  <a:pt x="9778" y="5728"/>
                </a:cubicBezTo>
                <a:cubicBezTo>
                  <a:pt x="10626" y="5065"/>
                  <a:pt x="11440" y="4365"/>
                  <a:pt x="12270" y="3680"/>
                </a:cubicBezTo>
                <a:cubicBezTo>
                  <a:pt x="12698" y="3322"/>
                  <a:pt x="13127" y="2958"/>
                  <a:pt x="13591" y="2658"/>
                </a:cubicBezTo>
                <a:cubicBezTo>
                  <a:pt x="13862" y="2494"/>
                  <a:pt x="14155" y="2358"/>
                  <a:pt x="14440" y="2223"/>
                </a:cubicBezTo>
                <a:cubicBezTo>
                  <a:pt x="14531" y="2188"/>
                  <a:pt x="15015" y="1900"/>
                  <a:pt x="15116" y="1900"/>
                </a:cubicBezTo>
                <a:close/>
                <a:moveTo>
                  <a:pt x="2646" y="4280"/>
                </a:moveTo>
                <a:cubicBezTo>
                  <a:pt x="2958" y="4280"/>
                  <a:pt x="3362" y="4413"/>
                  <a:pt x="3615" y="4478"/>
                </a:cubicBezTo>
                <a:cubicBezTo>
                  <a:pt x="4036" y="4580"/>
                  <a:pt x="4449" y="4722"/>
                  <a:pt x="4842" y="4907"/>
                </a:cubicBezTo>
                <a:cubicBezTo>
                  <a:pt x="5521" y="5229"/>
                  <a:pt x="6100" y="5728"/>
                  <a:pt x="6763" y="6064"/>
                </a:cubicBezTo>
                <a:cubicBezTo>
                  <a:pt x="6657" y="6185"/>
                  <a:pt x="6564" y="6314"/>
                  <a:pt x="6492" y="6449"/>
                </a:cubicBezTo>
                <a:lnTo>
                  <a:pt x="6485" y="6443"/>
                </a:lnTo>
                <a:cubicBezTo>
                  <a:pt x="5764" y="6156"/>
                  <a:pt x="5022" y="5978"/>
                  <a:pt x="4285" y="5743"/>
                </a:cubicBezTo>
                <a:cubicBezTo>
                  <a:pt x="3865" y="5615"/>
                  <a:pt x="3450" y="5457"/>
                  <a:pt x="3071" y="5243"/>
                </a:cubicBezTo>
                <a:cubicBezTo>
                  <a:pt x="2900" y="5143"/>
                  <a:pt x="1894" y="4528"/>
                  <a:pt x="2393" y="4322"/>
                </a:cubicBezTo>
                <a:cubicBezTo>
                  <a:pt x="2464" y="4293"/>
                  <a:pt x="2551" y="4280"/>
                  <a:pt x="2646" y="4280"/>
                </a:cubicBezTo>
                <a:close/>
                <a:moveTo>
                  <a:pt x="14495" y="4785"/>
                </a:moveTo>
                <a:cubicBezTo>
                  <a:pt x="14724" y="4785"/>
                  <a:pt x="14878" y="4855"/>
                  <a:pt x="14512" y="5257"/>
                </a:cubicBezTo>
                <a:cubicBezTo>
                  <a:pt x="14376" y="5407"/>
                  <a:pt x="14126" y="5457"/>
                  <a:pt x="13941" y="5529"/>
                </a:cubicBezTo>
                <a:cubicBezTo>
                  <a:pt x="13512" y="5678"/>
                  <a:pt x="13062" y="5800"/>
                  <a:pt x="12626" y="5935"/>
                </a:cubicBezTo>
                <a:cubicBezTo>
                  <a:pt x="11826" y="6192"/>
                  <a:pt x="11012" y="6429"/>
                  <a:pt x="10220" y="6700"/>
                </a:cubicBezTo>
                <a:cubicBezTo>
                  <a:pt x="10155" y="6551"/>
                  <a:pt x="10078" y="6407"/>
                  <a:pt x="9984" y="6271"/>
                </a:cubicBezTo>
                <a:cubicBezTo>
                  <a:pt x="10678" y="6007"/>
                  <a:pt x="11370" y="5743"/>
                  <a:pt x="12062" y="5479"/>
                </a:cubicBezTo>
                <a:cubicBezTo>
                  <a:pt x="12748" y="5222"/>
                  <a:pt x="13490" y="4844"/>
                  <a:pt x="14234" y="4801"/>
                </a:cubicBezTo>
                <a:cubicBezTo>
                  <a:pt x="14316" y="4795"/>
                  <a:pt x="14411" y="4785"/>
                  <a:pt x="14495" y="4785"/>
                </a:cubicBezTo>
                <a:close/>
                <a:moveTo>
                  <a:pt x="9742" y="6208"/>
                </a:moveTo>
                <a:lnTo>
                  <a:pt x="9742" y="6208"/>
                </a:lnTo>
                <a:cubicBezTo>
                  <a:pt x="9785" y="6251"/>
                  <a:pt x="9821" y="6300"/>
                  <a:pt x="9855" y="6350"/>
                </a:cubicBezTo>
                <a:cubicBezTo>
                  <a:pt x="9949" y="6479"/>
                  <a:pt x="10020" y="6621"/>
                  <a:pt x="10078" y="6772"/>
                </a:cubicBezTo>
                <a:cubicBezTo>
                  <a:pt x="10069" y="6778"/>
                  <a:pt x="10069" y="6785"/>
                  <a:pt x="10062" y="6792"/>
                </a:cubicBezTo>
                <a:cubicBezTo>
                  <a:pt x="9992" y="6585"/>
                  <a:pt x="9884" y="6386"/>
                  <a:pt x="9742" y="6208"/>
                </a:cubicBezTo>
                <a:close/>
                <a:moveTo>
                  <a:pt x="10112" y="6943"/>
                </a:moveTo>
                <a:cubicBezTo>
                  <a:pt x="10112" y="6943"/>
                  <a:pt x="10121" y="6950"/>
                  <a:pt x="10127" y="6950"/>
                </a:cubicBezTo>
                <a:cubicBezTo>
                  <a:pt x="10155" y="7056"/>
                  <a:pt x="10170" y="7164"/>
                  <a:pt x="10177" y="7270"/>
                </a:cubicBezTo>
                <a:cubicBezTo>
                  <a:pt x="10163" y="7157"/>
                  <a:pt x="10141" y="7049"/>
                  <a:pt x="10112" y="6943"/>
                </a:cubicBezTo>
                <a:close/>
                <a:moveTo>
                  <a:pt x="3949" y="6592"/>
                </a:moveTo>
                <a:cubicBezTo>
                  <a:pt x="4754" y="6592"/>
                  <a:pt x="5545" y="6700"/>
                  <a:pt x="6350" y="6729"/>
                </a:cubicBezTo>
                <a:cubicBezTo>
                  <a:pt x="6271" y="6936"/>
                  <a:pt x="6222" y="7150"/>
                  <a:pt x="6199" y="7371"/>
                </a:cubicBezTo>
                <a:cubicBezTo>
                  <a:pt x="6050" y="7357"/>
                  <a:pt x="5902" y="7351"/>
                  <a:pt x="5754" y="7351"/>
                </a:cubicBezTo>
                <a:cubicBezTo>
                  <a:pt x="5020" y="7351"/>
                  <a:pt x="4305" y="7514"/>
                  <a:pt x="3586" y="7692"/>
                </a:cubicBezTo>
                <a:cubicBezTo>
                  <a:pt x="3008" y="7836"/>
                  <a:pt x="2422" y="7985"/>
                  <a:pt x="1829" y="8028"/>
                </a:cubicBezTo>
                <a:cubicBezTo>
                  <a:pt x="1741" y="8035"/>
                  <a:pt x="1654" y="8037"/>
                  <a:pt x="1567" y="8037"/>
                </a:cubicBezTo>
                <a:cubicBezTo>
                  <a:pt x="1422" y="8037"/>
                  <a:pt x="1278" y="8031"/>
                  <a:pt x="1136" y="8031"/>
                </a:cubicBezTo>
                <a:cubicBezTo>
                  <a:pt x="1076" y="8031"/>
                  <a:pt x="1017" y="8032"/>
                  <a:pt x="958" y="8035"/>
                </a:cubicBezTo>
                <a:cubicBezTo>
                  <a:pt x="878" y="8041"/>
                  <a:pt x="758" y="8080"/>
                  <a:pt x="672" y="8080"/>
                </a:cubicBezTo>
                <a:cubicBezTo>
                  <a:pt x="659" y="8080"/>
                  <a:pt x="647" y="8080"/>
                  <a:pt x="636" y="8078"/>
                </a:cubicBezTo>
                <a:cubicBezTo>
                  <a:pt x="523" y="7999"/>
                  <a:pt x="401" y="7929"/>
                  <a:pt x="286" y="7857"/>
                </a:cubicBezTo>
                <a:cubicBezTo>
                  <a:pt x="336" y="7771"/>
                  <a:pt x="401" y="7707"/>
                  <a:pt x="480" y="7656"/>
                </a:cubicBezTo>
                <a:cubicBezTo>
                  <a:pt x="780" y="7428"/>
                  <a:pt x="1193" y="7329"/>
                  <a:pt x="1529" y="7150"/>
                </a:cubicBezTo>
                <a:cubicBezTo>
                  <a:pt x="2115" y="6842"/>
                  <a:pt x="2693" y="6664"/>
                  <a:pt x="3358" y="6614"/>
                </a:cubicBezTo>
                <a:cubicBezTo>
                  <a:pt x="3556" y="6599"/>
                  <a:pt x="3753" y="6592"/>
                  <a:pt x="3949" y="6592"/>
                </a:cubicBezTo>
                <a:close/>
                <a:moveTo>
                  <a:pt x="12921" y="6910"/>
                </a:moveTo>
                <a:cubicBezTo>
                  <a:pt x="14281" y="6910"/>
                  <a:pt x="15630" y="7048"/>
                  <a:pt x="16882" y="7656"/>
                </a:cubicBezTo>
                <a:cubicBezTo>
                  <a:pt x="16961" y="7692"/>
                  <a:pt x="17096" y="7742"/>
                  <a:pt x="17154" y="7814"/>
                </a:cubicBezTo>
                <a:cubicBezTo>
                  <a:pt x="17160" y="8241"/>
                  <a:pt x="17051" y="8455"/>
                  <a:pt x="16828" y="8455"/>
                </a:cubicBezTo>
                <a:cubicBezTo>
                  <a:pt x="16790" y="8455"/>
                  <a:pt x="16749" y="8448"/>
                  <a:pt x="16704" y="8436"/>
                </a:cubicBezTo>
                <a:cubicBezTo>
                  <a:pt x="16625" y="8436"/>
                  <a:pt x="16555" y="8420"/>
                  <a:pt x="16489" y="8400"/>
                </a:cubicBezTo>
                <a:cubicBezTo>
                  <a:pt x="16255" y="8342"/>
                  <a:pt x="16054" y="8271"/>
                  <a:pt x="15819" y="8249"/>
                </a:cubicBezTo>
                <a:cubicBezTo>
                  <a:pt x="15247" y="8206"/>
                  <a:pt x="14690" y="8186"/>
                  <a:pt x="14119" y="8084"/>
                </a:cubicBezTo>
                <a:cubicBezTo>
                  <a:pt x="12877" y="7863"/>
                  <a:pt x="11627" y="7622"/>
                  <a:pt x="10385" y="7365"/>
                </a:cubicBezTo>
                <a:lnTo>
                  <a:pt x="10349" y="7365"/>
                </a:lnTo>
                <a:cubicBezTo>
                  <a:pt x="10349" y="7236"/>
                  <a:pt x="10335" y="7114"/>
                  <a:pt x="10306" y="6993"/>
                </a:cubicBezTo>
                <a:cubicBezTo>
                  <a:pt x="11167" y="6967"/>
                  <a:pt x="12046" y="6910"/>
                  <a:pt x="12921" y="6910"/>
                </a:cubicBezTo>
                <a:close/>
                <a:moveTo>
                  <a:pt x="7241" y="9449"/>
                </a:moveTo>
                <a:cubicBezTo>
                  <a:pt x="7241" y="9449"/>
                  <a:pt x="7250" y="9456"/>
                  <a:pt x="7257" y="9456"/>
                </a:cubicBezTo>
                <a:cubicBezTo>
                  <a:pt x="7250" y="9464"/>
                  <a:pt x="7241" y="9471"/>
                  <a:pt x="7241" y="9478"/>
                </a:cubicBezTo>
                <a:lnTo>
                  <a:pt x="7241" y="9449"/>
                </a:lnTo>
                <a:close/>
                <a:moveTo>
                  <a:pt x="8374" y="5580"/>
                </a:moveTo>
                <a:cubicBezTo>
                  <a:pt x="8721" y="5580"/>
                  <a:pt x="9068" y="5677"/>
                  <a:pt x="9370" y="5872"/>
                </a:cubicBezTo>
                <a:cubicBezTo>
                  <a:pt x="10405" y="6736"/>
                  <a:pt x="10306" y="8492"/>
                  <a:pt x="9248" y="9277"/>
                </a:cubicBezTo>
                <a:cubicBezTo>
                  <a:pt x="9228" y="9284"/>
                  <a:pt x="9205" y="9300"/>
                  <a:pt x="9192" y="9313"/>
                </a:cubicBezTo>
                <a:cubicBezTo>
                  <a:pt x="9049" y="9413"/>
                  <a:pt x="8892" y="9498"/>
                  <a:pt x="8714" y="9557"/>
                </a:cubicBezTo>
                <a:cubicBezTo>
                  <a:pt x="8539" y="9616"/>
                  <a:pt x="8370" y="9643"/>
                  <a:pt x="8207" y="9643"/>
                </a:cubicBezTo>
                <a:cubicBezTo>
                  <a:pt x="7842" y="9643"/>
                  <a:pt x="7511" y="9507"/>
                  <a:pt x="7234" y="9284"/>
                </a:cubicBezTo>
                <a:lnTo>
                  <a:pt x="7234" y="9270"/>
                </a:lnTo>
                <a:cubicBezTo>
                  <a:pt x="7230" y="9246"/>
                  <a:pt x="7215" y="9235"/>
                  <a:pt x="7199" y="9235"/>
                </a:cubicBezTo>
                <a:cubicBezTo>
                  <a:pt x="7192" y="9235"/>
                  <a:pt x="7184" y="9237"/>
                  <a:pt x="7178" y="9241"/>
                </a:cubicBezTo>
                <a:cubicBezTo>
                  <a:pt x="6492" y="8650"/>
                  <a:pt x="6163" y="7527"/>
                  <a:pt x="6556" y="6713"/>
                </a:cubicBezTo>
                <a:cubicBezTo>
                  <a:pt x="6864" y="6071"/>
                  <a:pt x="7464" y="5678"/>
                  <a:pt x="8107" y="5592"/>
                </a:cubicBezTo>
                <a:lnTo>
                  <a:pt x="8107" y="5592"/>
                </a:lnTo>
                <a:cubicBezTo>
                  <a:pt x="8091" y="5615"/>
                  <a:pt x="8085" y="5642"/>
                  <a:pt x="8091" y="5678"/>
                </a:cubicBezTo>
                <a:cubicBezTo>
                  <a:pt x="8101" y="5717"/>
                  <a:pt x="8134" y="5735"/>
                  <a:pt x="8168" y="5735"/>
                </a:cubicBezTo>
                <a:cubicBezTo>
                  <a:pt x="8216" y="5735"/>
                  <a:pt x="8267" y="5701"/>
                  <a:pt x="8263" y="5642"/>
                </a:cubicBezTo>
                <a:cubicBezTo>
                  <a:pt x="8263" y="5615"/>
                  <a:pt x="8249" y="5599"/>
                  <a:pt x="8235" y="5586"/>
                </a:cubicBezTo>
                <a:cubicBezTo>
                  <a:pt x="8282" y="5582"/>
                  <a:pt x="8328" y="5580"/>
                  <a:pt x="8374" y="5580"/>
                </a:cubicBezTo>
                <a:close/>
                <a:moveTo>
                  <a:pt x="6213" y="7836"/>
                </a:moveTo>
                <a:cubicBezTo>
                  <a:pt x="6228" y="7929"/>
                  <a:pt x="6242" y="8021"/>
                  <a:pt x="6271" y="8107"/>
                </a:cubicBezTo>
                <a:cubicBezTo>
                  <a:pt x="6307" y="8242"/>
                  <a:pt x="6357" y="8364"/>
                  <a:pt x="6413" y="8492"/>
                </a:cubicBezTo>
                <a:cubicBezTo>
                  <a:pt x="5493" y="8864"/>
                  <a:pt x="4578" y="9250"/>
                  <a:pt x="3642" y="9584"/>
                </a:cubicBezTo>
                <a:cubicBezTo>
                  <a:pt x="3157" y="9764"/>
                  <a:pt x="2672" y="9927"/>
                  <a:pt x="2185" y="10091"/>
                </a:cubicBezTo>
                <a:cubicBezTo>
                  <a:pt x="1944" y="10170"/>
                  <a:pt x="1700" y="10249"/>
                  <a:pt x="1457" y="10328"/>
                </a:cubicBezTo>
                <a:cubicBezTo>
                  <a:pt x="1328" y="10371"/>
                  <a:pt x="1208" y="10407"/>
                  <a:pt x="1087" y="10441"/>
                </a:cubicBezTo>
                <a:cubicBezTo>
                  <a:pt x="1017" y="10478"/>
                  <a:pt x="962" y="10497"/>
                  <a:pt x="919" y="10497"/>
                </a:cubicBezTo>
                <a:cubicBezTo>
                  <a:pt x="829" y="10497"/>
                  <a:pt x="796" y="10416"/>
                  <a:pt x="814" y="10256"/>
                </a:cubicBezTo>
                <a:cubicBezTo>
                  <a:pt x="751" y="9913"/>
                  <a:pt x="1001" y="9785"/>
                  <a:pt x="1279" y="9577"/>
                </a:cubicBezTo>
                <a:cubicBezTo>
                  <a:pt x="1472" y="9442"/>
                  <a:pt x="1680" y="9327"/>
                  <a:pt x="1885" y="9214"/>
                </a:cubicBezTo>
                <a:cubicBezTo>
                  <a:pt x="2357" y="8964"/>
                  <a:pt x="2837" y="8743"/>
                  <a:pt x="3335" y="8556"/>
                </a:cubicBezTo>
                <a:cubicBezTo>
                  <a:pt x="4257" y="8206"/>
                  <a:pt x="5227" y="7942"/>
                  <a:pt x="6213" y="7836"/>
                </a:cubicBezTo>
                <a:close/>
                <a:moveTo>
                  <a:pt x="10241" y="8107"/>
                </a:moveTo>
                <a:cubicBezTo>
                  <a:pt x="11170" y="8479"/>
                  <a:pt x="12098" y="8842"/>
                  <a:pt x="12969" y="9327"/>
                </a:cubicBezTo>
                <a:cubicBezTo>
                  <a:pt x="13454" y="9600"/>
                  <a:pt x="13925" y="9899"/>
                  <a:pt x="14354" y="10249"/>
                </a:cubicBezTo>
                <a:cubicBezTo>
                  <a:pt x="14548" y="10407"/>
                  <a:pt x="14733" y="10570"/>
                  <a:pt x="14911" y="10750"/>
                </a:cubicBezTo>
                <a:cubicBezTo>
                  <a:pt x="15048" y="10892"/>
                  <a:pt x="15483" y="11241"/>
                  <a:pt x="15497" y="11435"/>
                </a:cubicBezTo>
                <a:cubicBezTo>
                  <a:pt x="15504" y="11627"/>
                  <a:pt x="15262" y="11677"/>
                  <a:pt x="15141" y="11677"/>
                </a:cubicBezTo>
                <a:cubicBezTo>
                  <a:pt x="15134" y="11677"/>
                  <a:pt x="15127" y="11678"/>
                  <a:pt x="15120" y="11678"/>
                </a:cubicBezTo>
                <a:cubicBezTo>
                  <a:pt x="15031" y="11678"/>
                  <a:pt x="14927" y="11639"/>
                  <a:pt x="14848" y="11620"/>
                </a:cubicBezTo>
                <a:cubicBezTo>
                  <a:pt x="14584" y="11555"/>
                  <a:pt x="14326" y="11456"/>
                  <a:pt x="14083" y="11341"/>
                </a:cubicBezTo>
                <a:cubicBezTo>
                  <a:pt x="13619" y="11113"/>
                  <a:pt x="13197" y="10820"/>
                  <a:pt x="12791" y="10513"/>
                </a:cubicBezTo>
                <a:cubicBezTo>
                  <a:pt x="11891" y="9841"/>
                  <a:pt x="11005" y="9128"/>
                  <a:pt x="10121" y="8427"/>
                </a:cubicBezTo>
                <a:cubicBezTo>
                  <a:pt x="10170" y="8328"/>
                  <a:pt x="10206" y="8222"/>
                  <a:pt x="10241" y="8107"/>
                </a:cubicBezTo>
                <a:close/>
                <a:moveTo>
                  <a:pt x="6628" y="8849"/>
                </a:moveTo>
                <a:cubicBezTo>
                  <a:pt x="6671" y="8907"/>
                  <a:pt x="6713" y="8964"/>
                  <a:pt x="6763" y="9020"/>
                </a:cubicBezTo>
                <a:cubicBezTo>
                  <a:pt x="5956" y="9735"/>
                  <a:pt x="5193" y="10484"/>
                  <a:pt x="4413" y="11221"/>
                </a:cubicBezTo>
                <a:cubicBezTo>
                  <a:pt x="3978" y="11634"/>
                  <a:pt x="3556" y="12056"/>
                  <a:pt x="3085" y="12421"/>
                </a:cubicBezTo>
                <a:cubicBezTo>
                  <a:pt x="2886" y="12577"/>
                  <a:pt x="2679" y="12721"/>
                  <a:pt x="2458" y="12849"/>
                </a:cubicBezTo>
                <a:cubicBezTo>
                  <a:pt x="2352" y="12911"/>
                  <a:pt x="1961" y="13146"/>
                  <a:pt x="1743" y="13146"/>
                </a:cubicBezTo>
                <a:cubicBezTo>
                  <a:pt x="1638" y="13146"/>
                  <a:pt x="1573" y="13091"/>
                  <a:pt x="1601" y="12935"/>
                </a:cubicBezTo>
                <a:cubicBezTo>
                  <a:pt x="1680" y="12527"/>
                  <a:pt x="2329" y="12020"/>
                  <a:pt x="2629" y="11769"/>
                </a:cubicBezTo>
                <a:cubicBezTo>
                  <a:pt x="3035" y="11427"/>
                  <a:pt x="3471" y="11113"/>
                  <a:pt x="3899" y="10799"/>
                </a:cubicBezTo>
                <a:cubicBezTo>
                  <a:pt x="4799" y="10141"/>
                  <a:pt x="5714" y="9492"/>
                  <a:pt x="6628" y="8849"/>
                </a:cubicBezTo>
                <a:close/>
                <a:moveTo>
                  <a:pt x="9555" y="9214"/>
                </a:moveTo>
                <a:cubicBezTo>
                  <a:pt x="10283" y="9978"/>
                  <a:pt x="11048" y="10714"/>
                  <a:pt x="11799" y="11449"/>
                </a:cubicBezTo>
                <a:cubicBezTo>
                  <a:pt x="12227" y="11870"/>
                  <a:pt x="12662" y="12283"/>
                  <a:pt x="13048" y="12741"/>
                </a:cubicBezTo>
                <a:cubicBezTo>
                  <a:pt x="13206" y="12935"/>
                  <a:pt x="13362" y="13134"/>
                  <a:pt x="13490" y="13348"/>
                </a:cubicBezTo>
                <a:cubicBezTo>
                  <a:pt x="13614" y="13535"/>
                  <a:pt x="14046" y="14207"/>
                  <a:pt x="13655" y="14207"/>
                </a:cubicBezTo>
                <a:cubicBezTo>
                  <a:pt x="13642" y="14207"/>
                  <a:pt x="13627" y="14206"/>
                  <a:pt x="13612" y="14205"/>
                </a:cubicBezTo>
                <a:cubicBezTo>
                  <a:pt x="13391" y="14184"/>
                  <a:pt x="13104" y="13884"/>
                  <a:pt x="12940" y="13749"/>
                </a:cubicBezTo>
                <a:cubicBezTo>
                  <a:pt x="12777" y="13598"/>
                  <a:pt x="12613" y="13440"/>
                  <a:pt x="12462" y="13278"/>
                </a:cubicBezTo>
                <a:cubicBezTo>
                  <a:pt x="12083" y="12870"/>
                  <a:pt x="11749" y="12421"/>
                  <a:pt x="11406" y="11984"/>
                </a:cubicBezTo>
                <a:cubicBezTo>
                  <a:pt x="10727" y="11120"/>
                  <a:pt x="10055" y="10249"/>
                  <a:pt x="9399" y="9370"/>
                </a:cubicBezTo>
                <a:lnTo>
                  <a:pt x="9492" y="9277"/>
                </a:lnTo>
                <a:cubicBezTo>
                  <a:pt x="9521" y="9257"/>
                  <a:pt x="9534" y="9234"/>
                  <a:pt x="9555" y="9214"/>
                </a:cubicBezTo>
                <a:close/>
                <a:moveTo>
                  <a:pt x="6921" y="9185"/>
                </a:moveTo>
                <a:cubicBezTo>
                  <a:pt x="6993" y="9264"/>
                  <a:pt x="7078" y="9336"/>
                  <a:pt x="7164" y="9392"/>
                </a:cubicBezTo>
                <a:cubicBezTo>
                  <a:pt x="7149" y="10292"/>
                  <a:pt x="6813" y="11149"/>
                  <a:pt x="6542" y="11992"/>
                </a:cubicBezTo>
                <a:cubicBezTo>
                  <a:pt x="6400" y="12463"/>
                  <a:pt x="6292" y="12935"/>
                  <a:pt x="6213" y="13420"/>
                </a:cubicBezTo>
                <a:cubicBezTo>
                  <a:pt x="6150" y="13877"/>
                  <a:pt x="6114" y="14448"/>
                  <a:pt x="5922" y="14870"/>
                </a:cubicBezTo>
                <a:cubicBezTo>
                  <a:pt x="5899" y="14991"/>
                  <a:pt x="5827" y="15084"/>
                  <a:pt x="5721" y="15147"/>
                </a:cubicBezTo>
                <a:cubicBezTo>
                  <a:pt x="5670" y="15251"/>
                  <a:pt x="5613" y="15302"/>
                  <a:pt x="5549" y="15302"/>
                </a:cubicBezTo>
                <a:cubicBezTo>
                  <a:pt x="5489" y="15302"/>
                  <a:pt x="5422" y="15256"/>
                  <a:pt x="5349" y="15163"/>
                </a:cubicBezTo>
                <a:cubicBezTo>
                  <a:pt x="5121" y="15012"/>
                  <a:pt x="5099" y="14976"/>
                  <a:pt x="5092" y="14719"/>
                </a:cubicBezTo>
                <a:cubicBezTo>
                  <a:pt x="5085" y="14484"/>
                  <a:pt x="5142" y="14241"/>
                  <a:pt x="5185" y="14013"/>
                </a:cubicBezTo>
                <a:cubicBezTo>
                  <a:pt x="5299" y="13483"/>
                  <a:pt x="5442" y="12962"/>
                  <a:pt x="5606" y="12455"/>
                </a:cubicBezTo>
                <a:cubicBezTo>
                  <a:pt x="5964" y="11334"/>
                  <a:pt x="6427" y="10256"/>
                  <a:pt x="6921" y="9185"/>
                </a:cubicBezTo>
                <a:close/>
                <a:moveTo>
                  <a:pt x="8878" y="9721"/>
                </a:moveTo>
                <a:cubicBezTo>
                  <a:pt x="8885" y="9721"/>
                  <a:pt x="8885" y="9728"/>
                  <a:pt x="8885" y="9728"/>
                </a:cubicBezTo>
                <a:cubicBezTo>
                  <a:pt x="9478" y="10691"/>
                  <a:pt x="10020" y="11706"/>
                  <a:pt x="10506" y="12727"/>
                </a:cubicBezTo>
                <a:cubicBezTo>
                  <a:pt x="10755" y="13248"/>
                  <a:pt x="10978" y="13769"/>
                  <a:pt x="11206" y="14297"/>
                </a:cubicBezTo>
                <a:cubicBezTo>
                  <a:pt x="11277" y="14461"/>
                  <a:pt x="11884" y="15758"/>
                  <a:pt x="11448" y="15758"/>
                </a:cubicBezTo>
                <a:cubicBezTo>
                  <a:pt x="11406" y="15758"/>
                  <a:pt x="11354" y="15746"/>
                  <a:pt x="11291" y="15720"/>
                </a:cubicBezTo>
                <a:cubicBezTo>
                  <a:pt x="11163" y="15662"/>
                  <a:pt x="10962" y="15391"/>
                  <a:pt x="10849" y="15283"/>
                </a:cubicBezTo>
                <a:cubicBezTo>
                  <a:pt x="10619" y="15069"/>
                  <a:pt x="10455" y="14827"/>
                  <a:pt x="10299" y="14563"/>
                </a:cubicBezTo>
                <a:cubicBezTo>
                  <a:pt x="10006" y="14049"/>
                  <a:pt x="9735" y="13519"/>
                  <a:pt x="9492" y="12978"/>
                </a:cubicBezTo>
                <a:cubicBezTo>
                  <a:pt x="9034" y="11963"/>
                  <a:pt x="8684" y="10899"/>
                  <a:pt x="8407" y="9821"/>
                </a:cubicBezTo>
                <a:lnTo>
                  <a:pt x="8407" y="9821"/>
                </a:lnTo>
                <a:cubicBezTo>
                  <a:pt x="8418" y="9821"/>
                  <a:pt x="8430" y="9821"/>
                  <a:pt x="8441" y="9821"/>
                </a:cubicBezTo>
                <a:cubicBezTo>
                  <a:pt x="8593" y="9821"/>
                  <a:pt x="8744" y="9780"/>
                  <a:pt x="8878" y="9721"/>
                </a:cubicBezTo>
                <a:close/>
                <a:moveTo>
                  <a:pt x="7442" y="9570"/>
                </a:moveTo>
                <a:cubicBezTo>
                  <a:pt x="7613" y="9656"/>
                  <a:pt x="7791" y="9721"/>
                  <a:pt x="7978" y="9756"/>
                </a:cubicBezTo>
                <a:cubicBezTo>
                  <a:pt x="8071" y="10777"/>
                  <a:pt x="8242" y="11785"/>
                  <a:pt x="8306" y="12813"/>
                </a:cubicBezTo>
                <a:cubicBezTo>
                  <a:pt x="8342" y="13320"/>
                  <a:pt x="8364" y="13819"/>
                  <a:pt x="8371" y="14326"/>
                </a:cubicBezTo>
                <a:cubicBezTo>
                  <a:pt x="8377" y="14594"/>
                  <a:pt x="8496" y="15867"/>
                  <a:pt x="8085" y="15867"/>
                </a:cubicBezTo>
                <a:cubicBezTo>
                  <a:pt x="8056" y="15867"/>
                  <a:pt x="8026" y="15861"/>
                  <a:pt x="7992" y="15848"/>
                </a:cubicBezTo>
                <a:cubicBezTo>
                  <a:pt x="7721" y="15740"/>
                  <a:pt x="7606" y="15111"/>
                  <a:pt x="7570" y="14870"/>
                </a:cubicBezTo>
                <a:cubicBezTo>
                  <a:pt x="7534" y="14633"/>
                  <a:pt x="7521" y="14398"/>
                  <a:pt x="7498" y="14162"/>
                </a:cubicBezTo>
                <a:cubicBezTo>
                  <a:pt x="7464" y="13684"/>
                  <a:pt x="7435" y="13212"/>
                  <a:pt x="7413" y="12734"/>
                </a:cubicBezTo>
                <a:cubicBezTo>
                  <a:pt x="7378" y="11692"/>
                  <a:pt x="7336" y="10606"/>
                  <a:pt x="7442" y="9570"/>
                </a:cubicBezTo>
                <a:close/>
                <a:moveTo>
                  <a:pt x="9418" y="0"/>
                </a:moveTo>
                <a:cubicBezTo>
                  <a:pt x="9388" y="0"/>
                  <a:pt x="9357" y="17"/>
                  <a:pt x="9341" y="45"/>
                </a:cubicBezTo>
                <a:cubicBezTo>
                  <a:pt x="8835" y="938"/>
                  <a:pt x="8513" y="1937"/>
                  <a:pt x="8355" y="2951"/>
                </a:cubicBezTo>
                <a:cubicBezTo>
                  <a:pt x="8285" y="3407"/>
                  <a:pt x="8249" y="3872"/>
                  <a:pt x="8256" y="4336"/>
                </a:cubicBezTo>
                <a:cubicBezTo>
                  <a:pt x="8256" y="4622"/>
                  <a:pt x="8278" y="4907"/>
                  <a:pt x="8263" y="5193"/>
                </a:cubicBezTo>
                <a:cubicBezTo>
                  <a:pt x="8263" y="5279"/>
                  <a:pt x="8249" y="5322"/>
                  <a:pt x="8249" y="5365"/>
                </a:cubicBezTo>
                <a:lnTo>
                  <a:pt x="8235" y="5365"/>
                </a:lnTo>
                <a:lnTo>
                  <a:pt x="8235" y="5329"/>
                </a:lnTo>
                <a:cubicBezTo>
                  <a:pt x="7999" y="4357"/>
                  <a:pt x="7593" y="3387"/>
                  <a:pt x="7164" y="2487"/>
                </a:cubicBezTo>
                <a:cubicBezTo>
                  <a:pt x="6955" y="2054"/>
                  <a:pt x="6584" y="985"/>
                  <a:pt x="5983" y="985"/>
                </a:cubicBezTo>
                <a:cubicBezTo>
                  <a:pt x="5967" y="985"/>
                  <a:pt x="5951" y="986"/>
                  <a:pt x="5935" y="987"/>
                </a:cubicBezTo>
                <a:cubicBezTo>
                  <a:pt x="5899" y="994"/>
                  <a:pt x="5863" y="1015"/>
                  <a:pt x="5856" y="1051"/>
                </a:cubicBezTo>
                <a:cubicBezTo>
                  <a:pt x="5735" y="1765"/>
                  <a:pt x="6021" y="2530"/>
                  <a:pt x="6264" y="3186"/>
                </a:cubicBezTo>
                <a:cubicBezTo>
                  <a:pt x="6571" y="4007"/>
                  <a:pt x="6950" y="4821"/>
                  <a:pt x="7378" y="5586"/>
                </a:cubicBezTo>
                <a:cubicBezTo>
                  <a:pt x="7320" y="5615"/>
                  <a:pt x="7264" y="5651"/>
                  <a:pt x="7214" y="5678"/>
                </a:cubicBezTo>
                <a:cubicBezTo>
                  <a:pt x="6449" y="4521"/>
                  <a:pt x="5656" y="3371"/>
                  <a:pt x="4857" y="2237"/>
                </a:cubicBezTo>
                <a:cubicBezTo>
                  <a:pt x="4528" y="1772"/>
                  <a:pt x="4179" y="1315"/>
                  <a:pt x="3743" y="938"/>
                </a:cubicBezTo>
                <a:cubicBezTo>
                  <a:pt x="3604" y="816"/>
                  <a:pt x="3262" y="478"/>
                  <a:pt x="3000" y="478"/>
                </a:cubicBezTo>
                <a:cubicBezTo>
                  <a:pt x="2951" y="478"/>
                  <a:pt x="2905" y="489"/>
                  <a:pt x="2864" y="516"/>
                </a:cubicBezTo>
                <a:cubicBezTo>
                  <a:pt x="2043" y="1066"/>
                  <a:pt x="5056" y="4264"/>
                  <a:pt x="6335" y="5579"/>
                </a:cubicBezTo>
                <a:cubicBezTo>
                  <a:pt x="5699" y="5150"/>
                  <a:pt x="4979" y="4778"/>
                  <a:pt x="4285" y="4544"/>
                </a:cubicBezTo>
                <a:cubicBezTo>
                  <a:pt x="3865" y="4400"/>
                  <a:pt x="3421" y="4300"/>
                  <a:pt x="2972" y="4264"/>
                </a:cubicBezTo>
                <a:cubicBezTo>
                  <a:pt x="2819" y="4249"/>
                  <a:pt x="2582" y="4204"/>
                  <a:pt x="2365" y="4204"/>
                </a:cubicBezTo>
                <a:cubicBezTo>
                  <a:pt x="2195" y="4204"/>
                  <a:pt x="2038" y="4231"/>
                  <a:pt x="1944" y="4322"/>
                </a:cubicBezTo>
                <a:cubicBezTo>
                  <a:pt x="1928" y="4336"/>
                  <a:pt x="1921" y="4372"/>
                  <a:pt x="1928" y="4393"/>
                </a:cubicBezTo>
                <a:cubicBezTo>
                  <a:pt x="2165" y="5035"/>
                  <a:pt x="3085" y="5464"/>
                  <a:pt x="3678" y="5694"/>
                </a:cubicBezTo>
                <a:cubicBezTo>
                  <a:pt x="4578" y="6043"/>
                  <a:pt x="5543" y="6172"/>
                  <a:pt x="6443" y="6521"/>
                </a:cubicBezTo>
                <a:lnTo>
                  <a:pt x="6449" y="6521"/>
                </a:lnTo>
                <a:cubicBezTo>
                  <a:pt x="6436" y="6542"/>
                  <a:pt x="6427" y="6557"/>
                  <a:pt x="6420" y="6578"/>
                </a:cubicBezTo>
                <a:cubicBezTo>
                  <a:pt x="5772" y="6429"/>
                  <a:pt x="5043" y="6353"/>
                  <a:pt x="4325" y="6353"/>
                </a:cubicBezTo>
                <a:cubicBezTo>
                  <a:pt x="3768" y="6353"/>
                  <a:pt x="3217" y="6399"/>
                  <a:pt x="2715" y="6492"/>
                </a:cubicBezTo>
                <a:cubicBezTo>
                  <a:pt x="2014" y="6628"/>
                  <a:pt x="1457" y="7006"/>
                  <a:pt x="801" y="7264"/>
                </a:cubicBezTo>
                <a:cubicBezTo>
                  <a:pt x="543" y="7365"/>
                  <a:pt x="187" y="7507"/>
                  <a:pt x="79" y="7800"/>
                </a:cubicBezTo>
                <a:cubicBezTo>
                  <a:pt x="0" y="8021"/>
                  <a:pt x="122" y="8213"/>
                  <a:pt x="336" y="8285"/>
                </a:cubicBezTo>
                <a:cubicBezTo>
                  <a:pt x="398" y="8305"/>
                  <a:pt x="465" y="8313"/>
                  <a:pt x="533" y="8313"/>
                </a:cubicBezTo>
                <a:cubicBezTo>
                  <a:pt x="732" y="8313"/>
                  <a:pt x="948" y="8249"/>
                  <a:pt x="1130" y="8249"/>
                </a:cubicBezTo>
                <a:cubicBezTo>
                  <a:pt x="1493" y="8242"/>
                  <a:pt x="1851" y="8249"/>
                  <a:pt x="2208" y="8199"/>
                </a:cubicBezTo>
                <a:cubicBezTo>
                  <a:pt x="3460" y="8020"/>
                  <a:pt x="4651" y="7535"/>
                  <a:pt x="5919" y="7535"/>
                </a:cubicBezTo>
                <a:cubicBezTo>
                  <a:pt x="6010" y="7535"/>
                  <a:pt x="6101" y="7538"/>
                  <a:pt x="6192" y="7543"/>
                </a:cubicBezTo>
                <a:lnTo>
                  <a:pt x="6192" y="7635"/>
                </a:lnTo>
                <a:cubicBezTo>
                  <a:pt x="4986" y="7827"/>
                  <a:pt x="3822" y="8120"/>
                  <a:pt x="2693" y="8614"/>
                </a:cubicBezTo>
                <a:cubicBezTo>
                  <a:pt x="2172" y="8842"/>
                  <a:pt x="1637" y="9092"/>
                  <a:pt x="1172" y="9421"/>
                </a:cubicBezTo>
                <a:cubicBezTo>
                  <a:pt x="915" y="9606"/>
                  <a:pt x="358" y="9999"/>
                  <a:pt x="401" y="10378"/>
                </a:cubicBezTo>
                <a:cubicBezTo>
                  <a:pt x="434" y="10616"/>
                  <a:pt x="663" y="10680"/>
                  <a:pt x="870" y="10680"/>
                </a:cubicBezTo>
                <a:cubicBezTo>
                  <a:pt x="893" y="10680"/>
                  <a:pt x="914" y="10679"/>
                  <a:pt x="936" y="10678"/>
                </a:cubicBezTo>
                <a:cubicBezTo>
                  <a:pt x="1486" y="10635"/>
                  <a:pt x="2086" y="10342"/>
                  <a:pt x="2614" y="10163"/>
                </a:cubicBezTo>
                <a:cubicBezTo>
                  <a:pt x="3922" y="9713"/>
                  <a:pt x="5236" y="9221"/>
                  <a:pt x="6492" y="8635"/>
                </a:cubicBezTo>
                <a:cubicBezTo>
                  <a:pt x="6499" y="8657"/>
                  <a:pt x="6513" y="8677"/>
                  <a:pt x="6521" y="8693"/>
                </a:cubicBezTo>
                <a:cubicBezTo>
                  <a:pt x="5356" y="9514"/>
                  <a:pt x="4192" y="10342"/>
                  <a:pt x="3051" y="11205"/>
                </a:cubicBezTo>
                <a:cubicBezTo>
                  <a:pt x="2600" y="11548"/>
                  <a:pt x="2151" y="11913"/>
                  <a:pt x="1793" y="12355"/>
                </a:cubicBezTo>
                <a:cubicBezTo>
                  <a:pt x="1637" y="12549"/>
                  <a:pt x="1215" y="12991"/>
                  <a:pt x="1394" y="13255"/>
                </a:cubicBezTo>
                <a:cubicBezTo>
                  <a:pt x="1455" y="13345"/>
                  <a:pt x="1549" y="13386"/>
                  <a:pt x="1669" y="13386"/>
                </a:cubicBezTo>
                <a:cubicBezTo>
                  <a:pt x="2709" y="13386"/>
                  <a:pt x="5704" y="10288"/>
                  <a:pt x="6614" y="9327"/>
                </a:cubicBezTo>
                <a:lnTo>
                  <a:pt x="6614" y="9327"/>
                </a:lnTo>
                <a:cubicBezTo>
                  <a:pt x="6060" y="10599"/>
                  <a:pt x="3972" y="15506"/>
                  <a:pt x="5477" y="15506"/>
                </a:cubicBezTo>
                <a:cubicBezTo>
                  <a:pt x="5485" y="15506"/>
                  <a:pt x="5492" y="15506"/>
                  <a:pt x="5500" y="15506"/>
                </a:cubicBezTo>
                <a:cubicBezTo>
                  <a:pt x="5879" y="15497"/>
                  <a:pt x="6064" y="15098"/>
                  <a:pt x="6150" y="14784"/>
                </a:cubicBezTo>
                <a:cubicBezTo>
                  <a:pt x="6335" y="14155"/>
                  <a:pt x="6357" y="13483"/>
                  <a:pt x="6492" y="12841"/>
                </a:cubicBezTo>
                <a:cubicBezTo>
                  <a:pt x="6707" y="11792"/>
                  <a:pt x="7178" y="10813"/>
                  <a:pt x="7234" y="9749"/>
                </a:cubicBezTo>
                <a:lnTo>
                  <a:pt x="7234" y="9749"/>
                </a:lnTo>
                <a:cubicBezTo>
                  <a:pt x="7257" y="10984"/>
                  <a:pt x="7185" y="12213"/>
                  <a:pt x="7264" y="13449"/>
                </a:cubicBezTo>
                <a:cubicBezTo>
                  <a:pt x="7300" y="14040"/>
                  <a:pt x="7300" y="14662"/>
                  <a:pt x="7456" y="15233"/>
                </a:cubicBezTo>
                <a:cubicBezTo>
                  <a:pt x="7526" y="15484"/>
                  <a:pt x="7779" y="16150"/>
                  <a:pt x="8137" y="16150"/>
                </a:cubicBezTo>
                <a:cubicBezTo>
                  <a:pt x="8146" y="16150"/>
                  <a:pt x="8154" y="16149"/>
                  <a:pt x="8163" y="16148"/>
                </a:cubicBezTo>
                <a:cubicBezTo>
                  <a:pt x="8842" y="16076"/>
                  <a:pt x="8549" y="14112"/>
                  <a:pt x="8535" y="13756"/>
                </a:cubicBezTo>
                <a:cubicBezTo>
                  <a:pt x="8484" y="12441"/>
                  <a:pt x="8420" y="11049"/>
                  <a:pt x="8091" y="9771"/>
                </a:cubicBezTo>
                <a:lnTo>
                  <a:pt x="8091" y="9771"/>
                </a:lnTo>
                <a:cubicBezTo>
                  <a:pt x="8114" y="9778"/>
                  <a:pt x="8127" y="9778"/>
                  <a:pt x="8141" y="9778"/>
                </a:cubicBezTo>
                <a:cubicBezTo>
                  <a:pt x="8177" y="9785"/>
                  <a:pt x="8206" y="9792"/>
                  <a:pt x="8235" y="9798"/>
                </a:cubicBezTo>
                <a:cubicBezTo>
                  <a:pt x="8549" y="11163"/>
                  <a:pt x="9034" y="12484"/>
                  <a:pt x="9663" y="13740"/>
                </a:cubicBezTo>
                <a:cubicBezTo>
                  <a:pt x="9941" y="14290"/>
                  <a:pt x="10220" y="14926"/>
                  <a:pt x="10678" y="15355"/>
                </a:cubicBezTo>
                <a:cubicBezTo>
                  <a:pt x="10841" y="15512"/>
                  <a:pt x="11171" y="15981"/>
                  <a:pt x="11477" y="15981"/>
                </a:cubicBezTo>
                <a:cubicBezTo>
                  <a:pt x="11530" y="15981"/>
                  <a:pt x="11583" y="15967"/>
                  <a:pt x="11634" y="15934"/>
                </a:cubicBezTo>
                <a:cubicBezTo>
                  <a:pt x="11855" y="15790"/>
                  <a:pt x="11805" y="15427"/>
                  <a:pt x="11756" y="15206"/>
                </a:cubicBezTo>
                <a:cubicBezTo>
                  <a:pt x="11612" y="14584"/>
                  <a:pt x="11235" y="13948"/>
                  <a:pt x="10969" y="13370"/>
                </a:cubicBezTo>
                <a:cubicBezTo>
                  <a:pt x="10385" y="12085"/>
                  <a:pt x="9706" y="10878"/>
                  <a:pt x="8941" y="9692"/>
                </a:cubicBezTo>
                <a:cubicBezTo>
                  <a:pt x="9049" y="9636"/>
                  <a:pt x="9156" y="9564"/>
                  <a:pt x="9248" y="9485"/>
                </a:cubicBezTo>
                <a:cubicBezTo>
                  <a:pt x="10098" y="10606"/>
                  <a:pt x="10948" y="11720"/>
                  <a:pt x="11835" y="12813"/>
                </a:cubicBezTo>
                <a:cubicBezTo>
                  <a:pt x="12191" y="13255"/>
                  <a:pt x="12570" y="13691"/>
                  <a:pt x="13019" y="14033"/>
                </a:cubicBezTo>
                <a:cubicBezTo>
                  <a:pt x="13183" y="14157"/>
                  <a:pt x="13513" y="14455"/>
                  <a:pt x="13773" y="14455"/>
                </a:cubicBezTo>
                <a:cubicBezTo>
                  <a:pt x="13831" y="14455"/>
                  <a:pt x="13886" y="14440"/>
                  <a:pt x="13934" y="14405"/>
                </a:cubicBezTo>
                <a:cubicBezTo>
                  <a:pt x="14854" y="13740"/>
                  <a:pt x="10319" y="9749"/>
                  <a:pt x="9634" y="9135"/>
                </a:cubicBezTo>
                <a:cubicBezTo>
                  <a:pt x="9792" y="8971"/>
                  <a:pt x="9927" y="8785"/>
                  <a:pt x="10035" y="8592"/>
                </a:cubicBezTo>
                <a:cubicBezTo>
                  <a:pt x="11098" y="9428"/>
                  <a:pt x="12134" y="10328"/>
                  <a:pt x="13269" y="11070"/>
                </a:cubicBezTo>
                <a:cubicBezTo>
                  <a:pt x="13720" y="11370"/>
                  <a:pt x="14205" y="11627"/>
                  <a:pt x="14733" y="11769"/>
                </a:cubicBezTo>
                <a:cubicBezTo>
                  <a:pt x="14863" y="11801"/>
                  <a:pt x="15130" y="11882"/>
                  <a:pt x="15356" y="11882"/>
                </a:cubicBezTo>
                <a:cubicBezTo>
                  <a:pt x="15500" y="11882"/>
                  <a:pt x="15627" y="11849"/>
                  <a:pt x="15691" y="11749"/>
                </a:cubicBezTo>
                <a:cubicBezTo>
                  <a:pt x="15854" y="11492"/>
                  <a:pt x="15434" y="11099"/>
                  <a:pt x="15297" y="10942"/>
                </a:cubicBezTo>
                <a:cubicBezTo>
                  <a:pt x="14854" y="10434"/>
                  <a:pt x="14340" y="10006"/>
                  <a:pt x="13783" y="9627"/>
                </a:cubicBezTo>
                <a:cubicBezTo>
                  <a:pt x="12712" y="8914"/>
                  <a:pt x="11492" y="8414"/>
                  <a:pt x="10283" y="7965"/>
                </a:cubicBezTo>
                <a:cubicBezTo>
                  <a:pt x="10319" y="7836"/>
                  <a:pt x="10335" y="7699"/>
                  <a:pt x="10342" y="7563"/>
                </a:cubicBezTo>
                <a:lnTo>
                  <a:pt x="10349" y="7563"/>
                </a:lnTo>
                <a:cubicBezTo>
                  <a:pt x="11905" y="7821"/>
                  <a:pt x="13463" y="8222"/>
                  <a:pt x="15033" y="8350"/>
                </a:cubicBezTo>
                <a:cubicBezTo>
                  <a:pt x="15411" y="8384"/>
                  <a:pt x="15797" y="8342"/>
                  <a:pt x="16169" y="8436"/>
                </a:cubicBezTo>
                <a:cubicBezTo>
                  <a:pt x="16385" y="8488"/>
                  <a:pt x="16596" y="8588"/>
                  <a:pt x="16823" y="8588"/>
                </a:cubicBezTo>
                <a:cubicBezTo>
                  <a:pt x="16873" y="8588"/>
                  <a:pt x="16924" y="8583"/>
                  <a:pt x="16976" y="8571"/>
                </a:cubicBezTo>
                <a:cubicBezTo>
                  <a:pt x="17240" y="8506"/>
                  <a:pt x="17475" y="8278"/>
                  <a:pt x="17411" y="7985"/>
                </a:cubicBezTo>
                <a:cubicBezTo>
                  <a:pt x="17333" y="7635"/>
                  <a:pt x="16890" y="7500"/>
                  <a:pt x="16597" y="7407"/>
                </a:cubicBezTo>
                <a:cubicBezTo>
                  <a:pt x="15982" y="7200"/>
                  <a:pt x="15382" y="6993"/>
                  <a:pt x="14740" y="6893"/>
                </a:cubicBezTo>
                <a:cubicBezTo>
                  <a:pt x="14134" y="6795"/>
                  <a:pt x="13517" y="6754"/>
                  <a:pt x="12897" y="6754"/>
                </a:cubicBezTo>
                <a:cubicBezTo>
                  <a:pt x="12026" y="6754"/>
                  <a:pt x="11150" y="6836"/>
                  <a:pt x="10299" y="6957"/>
                </a:cubicBezTo>
                <a:cubicBezTo>
                  <a:pt x="10292" y="6943"/>
                  <a:pt x="10292" y="6936"/>
                  <a:pt x="10292" y="6928"/>
                </a:cubicBezTo>
                <a:cubicBezTo>
                  <a:pt x="11413" y="6578"/>
                  <a:pt x="12527" y="6179"/>
                  <a:pt x="13648" y="5807"/>
                </a:cubicBezTo>
                <a:cubicBezTo>
                  <a:pt x="13919" y="5714"/>
                  <a:pt x="15375" y="5229"/>
                  <a:pt x="14890" y="4715"/>
                </a:cubicBezTo>
                <a:cubicBezTo>
                  <a:pt x="14813" y="4635"/>
                  <a:pt x="14654" y="4611"/>
                  <a:pt x="14486" y="4611"/>
                </a:cubicBezTo>
                <a:cubicBezTo>
                  <a:pt x="14295" y="4611"/>
                  <a:pt x="14093" y="4642"/>
                  <a:pt x="13991" y="4657"/>
                </a:cubicBezTo>
                <a:cubicBezTo>
                  <a:pt x="13562" y="4722"/>
                  <a:pt x="13147" y="4880"/>
                  <a:pt x="12741" y="5029"/>
                </a:cubicBezTo>
                <a:cubicBezTo>
                  <a:pt x="11799" y="5394"/>
                  <a:pt x="10834" y="5736"/>
                  <a:pt x="9920" y="6185"/>
                </a:cubicBezTo>
                <a:cubicBezTo>
                  <a:pt x="9913" y="6172"/>
                  <a:pt x="9906" y="6165"/>
                  <a:pt x="9898" y="6156"/>
                </a:cubicBezTo>
                <a:cubicBezTo>
                  <a:pt x="11149" y="5394"/>
                  <a:pt x="12419" y="4643"/>
                  <a:pt x="13626" y="3822"/>
                </a:cubicBezTo>
                <a:cubicBezTo>
                  <a:pt x="14162" y="3457"/>
                  <a:pt x="14676" y="3037"/>
                  <a:pt x="15125" y="2573"/>
                </a:cubicBezTo>
                <a:cubicBezTo>
                  <a:pt x="15276" y="2415"/>
                  <a:pt x="15639" y="2108"/>
                  <a:pt x="15497" y="1851"/>
                </a:cubicBezTo>
                <a:cubicBezTo>
                  <a:pt x="15438" y="1747"/>
                  <a:pt x="15346" y="1708"/>
                  <a:pt x="15240" y="1708"/>
                </a:cubicBezTo>
                <a:cubicBezTo>
                  <a:pt x="14975" y="1708"/>
                  <a:pt x="14622" y="1951"/>
                  <a:pt x="14469" y="2022"/>
                </a:cubicBezTo>
                <a:cubicBezTo>
                  <a:pt x="13848" y="2300"/>
                  <a:pt x="13283" y="2629"/>
                  <a:pt x="12748" y="3058"/>
                </a:cubicBezTo>
                <a:cubicBezTo>
                  <a:pt x="11848" y="3772"/>
                  <a:pt x="10962" y="4514"/>
                  <a:pt x="10098" y="5279"/>
                </a:cubicBezTo>
                <a:cubicBezTo>
                  <a:pt x="11027" y="3971"/>
                  <a:pt x="12863" y="1251"/>
                  <a:pt x="12241" y="980"/>
                </a:cubicBezTo>
                <a:cubicBezTo>
                  <a:pt x="12211" y="967"/>
                  <a:pt x="12180" y="961"/>
                  <a:pt x="12150" y="961"/>
                </a:cubicBezTo>
                <a:cubicBezTo>
                  <a:pt x="11950" y="961"/>
                  <a:pt x="11751" y="1218"/>
                  <a:pt x="11634" y="1330"/>
                </a:cubicBezTo>
                <a:cubicBezTo>
                  <a:pt x="11235" y="1736"/>
                  <a:pt x="10856" y="2151"/>
                  <a:pt x="10527" y="2622"/>
                </a:cubicBezTo>
                <a:cubicBezTo>
                  <a:pt x="9920" y="3500"/>
                  <a:pt x="9413" y="4537"/>
                  <a:pt x="9228" y="5599"/>
                </a:cubicBezTo>
                <a:cubicBezTo>
                  <a:pt x="9192" y="5579"/>
                  <a:pt x="9163" y="5565"/>
                  <a:pt x="9127" y="5550"/>
                </a:cubicBezTo>
                <a:cubicBezTo>
                  <a:pt x="9505" y="4643"/>
                  <a:pt x="9692" y="3658"/>
                  <a:pt x="9778" y="2679"/>
                </a:cubicBezTo>
                <a:cubicBezTo>
                  <a:pt x="9841" y="1822"/>
                  <a:pt x="9941" y="800"/>
                  <a:pt x="9478" y="38"/>
                </a:cubicBezTo>
                <a:cubicBezTo>
                  <a:pt x="9465" y="12"/>
                  <a:pt x="9442" y="0"/>
                  <a:pt x="941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3"/>
          <p:cNvSpPr/>
          <p:nvPr/>
        </p:nvSpPr>
        <p:spPr>
          <a:xfrm>
            <a:off x="-859885" y="-341063"/>
            <a:ext cx="1349353" cy="1429775"/>
          </a:xfrm>
          <a:custGeom>
            <a:avLst/>
            <a:gdLst/>
            <a:ahLst/>
            <a:cxnLst/>
            <a:rect l="l" t="t" r="r" b="b"/>
            <a:pathLst>
              <a:path w="34849" h="36926" extrusionOk="0">
                <a:moveTo>
                  <a:pt x="19056" y="1"/>
                </a:moveTo>
                <a:cubicBezTo>
                  <a:pt x="18263" y="1"/>
                  <a:pt x="17470" y="101"/>
                  <a:pt x="16682" y="233"/>
                </a:cubicBezTo>
                <a:cubicBezTo>
                  <a:pt x="15804" y="377"/>
                  <a:pt x="14954" y="619"/>
                  <a:pt x="14111" y="905"/>
                </a:cubicBezTo>
                <a:cubicBezTo>
                  <a:pt x="13026" y="1268"/>
                  <a:pt x="11991" y="1733"/>
                  <a:pt x="11005" y="2319"/>
                </a:cubicBezTo>
                <a:cubicBezTo>
                  <a:pt x="9840" y="3005"/>
                  <a:pt x="8741" y="3776"/>
                  <a:pt x="7663" y="4590"/>
                </a:cubicBezTo>
                <a:cubicBezTo>
                  <a:pt x="6191" y="5704"/>
                  <a:pt x="4770" y="6875"/>
                  <a:pt x="3514" y="8239"/>
                </a:cubicBezTo>
                <a:cubicBezTo>
                  <a:pt x="2736" y="9082"/>
                  <a:pt x="2021" y="9982"/>
                  <a:pt x="1464" y="10995"/>
                </a:cubicBezTo>
                <a:cubicBezTo>
                  <a:pt x="1022" y="11795"/>
                  <a:pt x="679" y="12645"/>
                  <a:pt x="449" y="13538"/>
                </a:cubicBezTo>
                <a:cubicBezTo>
                  <a:pt x="172" y="14603"/>
                  <a:pt x="79" y="15701"/>
                  <a:pt x="36" y="16795"/>
                </a:cubicBezTo>
                <a:cubicBezTo>
                  <a:pt x="0" y="17751"/>
                  <a:pt x="43" y="18707"/>
                  <a:pt x="143" y="19658"/>
                </a:cubicBezTo>
                <a:cubicBezTo>
                  <a:pt x="258" y="20707"/>
                  <a:pt x="429" y="21743"/>
                  <a:pt x="650" y="22771"/>
                </a:cubicBezTo>
                <a:cubicBezTo>
                  <a:pt x="1128" y="24963"/>
                  <a:pt x="1999" y="26977"/>
                  <a:pt x="3293" y="28812"/>
                </a:cubicBezTo>
                <a:cubicBezTo>
                  <a:pt x="4278" y="30213"/>
                  <a:pt x="5406" y="31491"/>
                  <a:pt x="6678" y="32648"/>
                </a:cubicBezTo>
                <a:cubicBezTo>
                  <a:pt x="7835" y="33690"/>
                  <a:pt x="9091" y="34590"/>
                  <a:pt x="10469" y="35318"/>
                </a:cubicBezTo>
                <a:cubicBezTo>
                  <a:pt x="12011" y="36132"/>
                  <a:pt x="13646" y="36633"/>
                  <a:pt x="15383" y="36797"/>
                </a:cubicBezTo>
                <a:cubicBezTo>
                  <a:pt x="15933" y="36847"/>
                  <a:pt x="16481" y="36874"/>
                  <a:pt x="17031" y="36904"/>
                </a:cubicBezTo>
                <a:cubicBezTo>
                  <a:pt x="17406" y="36918"/>
                  <a:pt x="17781" y="36926"/>
                  <a:pt x="18156" y="36926"/>
                </a:cubicBezTo>
                <a:cubicBezTo>
                  <a:pt x="18710" y="36926"/>
                  <a:pt x="19263" y="36909"/>
                  <a:pt x="19816" y="36874"/>
                </a:cubicBezTo>
                <a:cubicBezTo>
                  <a:pt x="20416" y="36832"/>
                  <a:pt x="21016" y="36775"/>
                  <a:pt x="21616" y="36719"/>
                </a:cubicBezTo>
                <a:cubicBezTo>
                  <a:pt x="22673" y="36617"/>
                  <a:pt x="23709" y="36419"/>
                  <a:pt x="24723" y="36090"/>
                </a:cubicBezTo>
                <a:cubicBezTo>
                  <a:pt x="25745" y="35760"/>
                  <a:pt x="26694" y="35289"/>
                  <a:pt x="27551" y="34640"/>
                </a:cubicBezTo>
                <a:cubicBezTo>
                  <a:pt x="28444" y="33969"/>
                  <a:pt x="29207" y="33169"/>
                  <a:pt x="29928" y="32326"/>
                </a:cubicBezTo>
                <a:cubicBezTo>
                  <a:pt x="31035" y="31034"/>
                  <a:pt x="32014" y="29649"/>
                  <a:pt x="32914" y="28199"/>
                </a:cubicBezTo>
                <a:cubicBezTo>
                  <a:pt x="33428" y="27371"/>
                  <a:pt x="33863" y="26505"/>
                  <a:pt x="34177" y="25585"/>
                </a:cubicBezTo>
                <a:cubicBezTo>
                  <a:pt x="34614" y="24293"/>
                  <a:pt x="34792" y="22958"/>
                  <a:pt x="34828" y="21600"/>
                </a:cubicBezTo>
                <a:cubicBezTo>
                  <a:pt x="34849" y="20651"/>
                  <a:pt x="34820" y="19701"/>
                  <a:pt x="34792" y="18750"/>
                </a:cubicBezTo>
                <a:cubicBezTo>
                  <a:pt x="34763" y="17951"/>
                  <a:pt x="34720" y="17144"/>
                  <a:pt x="34671" y="16344"/>
                </a:cubicBezTo>
                <a:cubicBezTo>
                  <a:pt x="34621" y="15609"/>
                  <a:pt x="34578" y="14873"/>
                  <a:pt x="34499" y="14138"/>
                </a:cubicBezTo>
                <a:cubicBezTo>
                  <a:pt x="34407" y="13259"/>
                  <a:pt x="34213" y="12402"/>
                  <a:pt x="33942" y="11560"/>
                </a:cubicBezTo>
                <a:cubicBezTo>
                  <a:pt x="33534" y="10309"/>
                  <a:pt x="32914" y="9152"/>
                  <a:pt x="32215" y="8038"/>
                </a:cubicBezTo>
                <a:cubicBezTo>
                  <a:pt x="31642" y="7132"/>
                  <a:pt x="30972" y="6304"/>
                  <a:pt x="30165" y="5596"/>
                </a:cubicBezTo>
                <a:cubicBezTo>
                  <a:pt x="29628" y="5133"/>
                  <a:pt x="29078" y="4676"/>
                  <a:pt x="28514" y="4247"/>
                </a:cubicBezTo>
                <a:cubicBezTo>
                  <a:pt x="27407" y="3397"/>
                  <a:pt x="26223" y="2662"/>
                  <a:pt x="24958" y="2062"/>
                </a:cubicBezTo>
                <a:cubicBezTo>
                  <a:pt x="23971" y="1586"/>
                  <a:pt x="22952" y="1345"/>
                  <a:pt x="21901" y="1345"/>
                </a:cubicBezTo>
                <a:cubicBezTo>
                  <a:pt x="21455" y="1345"/>
                  <a:pt x="21003" y="1388"/>
                  <a:pt x="20545" y="1476"/>
                </a:cubicBezTo>
                <a:cubicBezTo>
                  <a:pt x="19816" y="1620"/>
                  <a:pt x="19088" y="1791"/>
                  <a:pt x="18366" y="1969"/>
                </a:cubicBezTo>
                <a:cubicBezTo>
                  <a:pt x="17374" y="2220"/>
                  <a:pt x="16382" y="2468"/>
                  <a:pt x="15396" y="2748"/>
                </a:cubicBezTo>
                <a:cubicBezTo>
                  <a:pt x="13811" y="3205"/>
                  <a:pt x="12419" y="4026"/>
                  <a:pt x="11184" y="5118"/>
                </a:cubicBezTo>
                <a:cubicBezTo>
                  <a:pt x="9991" y="6168"/>
                  <a:pt x="8940" y="7346"/>
                  <a:pt x="8020" y="8638"/>
                </a:cubicBezTo>
                <a:cubicBezTo>
                  <a:pt x="7519" y="9339"/>
                  <a:pt x="7098" y="10088"/>
                  <a:pt x="6791" y="10895"/>
                </a:cubicBezTo>
                <a:cubicBezTo>
                  <a:pt x="6520" y="11588"/>
                  <a:pt x="6306" y="12302"/>
                  <a:pt x="6128" y="13024"/>
                </a:cubicBezTo>
                <a:cubicBezTo>
                  <a:pt x="5848" y="14145"/>
                  <a:pt x="5641" y="15280"/>
                  <a:pt x="5656" y="16445"/>
                </a:cubicBezTo>
                <a:cubicBezTo>
                  <a:pt x="5663" y="16765"/>
                  <a:pt x="5649" y="17088"/>
                  <a:pt x="5677" y="17408"/>
                </a:cubicBezTo>
                <a:cubicBezTo>
                  <a:pt x="5706" y="17758"/>
                  <a:pt x="5769" y="18107"/>
                  <a:pt x="5812" y="18459"/>
                </a:cubicBezTo>
                <a:cubicBezTo>
                  <a:pt x="5963" y="19658"/>
                  <a:pt x="6112" y="20858"/>
                  <a:pt x="6263" y="22049"/>
                </a:cubicBezTo>
                <a:cubicBezTo>
                  <a:pt x="6405" y="23129"/>
                  <a:pt x="6678" y="24164"/>
                  <a:pt x="7084" y="25170"/>
                </a:cubicBezTo>
                <a:cubicBezTo>
                  <a:pt x="7578" y="26385"/>
                  <a:pt x="8248" y="27506"/>
                  <a:pt x="8998" y="28578"/>
                </a:cubicBezTo>
                <a:cubicBezTo>
                  <a:pt x="9512" y="29320"/>
                  <a:pt x="10140" y="29949"/>
                  <a:pt x="10904" y="30447"/>
                </a:cubicBezTo>
                <a:cubicBezTo>
                  <a:pt x="11398" y="30770"/>
                  <a:pt x="11896" y="31099"/>
                  <a:pt x="12390" y="31426"/>
                </a:cubicBezTo>
                <a:cubicBezTo>
                  <a:pt x="13053" y="31861"/>
                  <a:pt x="13712" y="32312"/>
                  <a:pt x="14375" y="32741"/>
                </a:cubicBezTo>
                <a:cubicBezTo>
                  <a:pt x="14911" y="33077"/>
                  <a:pt x="15489" y="33327"/>
                  <a:pt x="16111" y="33455"/>
                </a:cubicBezTo>
                <a:cubicBezTo>
                  <a:pt x="16567" y="33555"/>
                  <a:pt x="17024" y="33584"/>
                  <a:pt x="17489" y="33604"/>
                </a:cubicBezTo>
                <a:cubicBezTo>
                  <a:pt x="17599" y="33609"/>
                  <a:pt x="17709" y="33612"/>
                  <a:pt x="17819" y="33612"/>
                </a:cubicBezTo>
                <a:cubicBezTo>
                  <a:pt x="18383" y="33612"/>
                  <a:pt x="18937" y="33547"/>
                  <a:pt x="19480" y="33404"/>
                </a:cubicBezTo>
                <a:cubicBezTo>
                  <a:pt x="20603" y="33112"/>
                  <a:pt x="21681" y="32718"/>
                  <a:pt x="22745" y="32256"/>
                </a:cubicBezTo>
                <a:cubicBezTo>
                  <a:pt x="24015" y="31699"/>
                  <a:pt x="25116" y="30912"/>
                  <a:pt x="25979" y="29813"/>
                </a:cubicBezTo>
                <a:cubicBezTo>
                  <a:pt x="26437" y="29220"/>
                  <a:pt x="26843" y="28598"/>
                  <a:pt x="27222" y="27955"/>
                </a:cubicBezTo>
                <a:cubicBezTo>
                  <a:pt x="27758" y="27035"/>
                  <a:pt x="28300" y="26120"/>
                  <a:pt x="28821" y="25186"/>
                </a:cubicBezTo>
                <a:cubicBezTo>
                  <a:pt x="29351" y="24235"/>
                  <a:pt x="29693" y="23206"/>
                  <a:pt x="30007" y="22164"/>
                </a:cubicBezTo>
                <a:cubicBezTo>
                  <a:pt x="30400" y="20879"/>
                  <a:pt x="30643" y="19564"/>
                  <a:pt x="30706" y="18229"/>
                </a:cubicBezTo>
                <a:cubicBezTo>
                  <a:pt x="30736" y="17694"/>
                  <a:pt x="30722" y="17158"/>
                  <a:pt x="30672" y="16630"/>
                </a:cubicBezTo>
                <a:cubicBezTo>
                  <a:pt x="30578" y="15579"/>
                  <a:pt x="30393" y="14551"/>
                  <a:pt x="30129" y="13531"/>
                </a:cubicBezTo>
                <a:cubicBezTo>
                  <a:pt x="29928" y="12788"/>
                  <a:pt x="29678" y="12066"/>
                  <a:pt x="29328" y="11380"/>
                </a:cubicBezTo>
                <a:cubicBezTo>
                  <a:pt x="28458" y="9667"/>
                  <a:pt x="27236" y="8225"/>
                  <a:pt x="25815" y="6940"/>
                </a:cubicBezTo>
                <a:cubicBezTo>
                  <a:pt x="24915" y="6126"/>
                  <a:pt x="23873" y="5526"/>
                  <a:pt x="22788" y="4989"/>
                </a:cubicBezTo>
                <a:cubicBezTo>
                  <a:pt x="21895" y="4554"/>
                  <a:pt x="20960" y="4268"/>
                  <a:pt x="19967" y="4204"/>
                </a:cubicBezTo>
                <a:cubicBezTo>
                  <a:pt x="19741" y="4188"/>
                  <a:pt x="19515" y="4179"/>
                  <a:pt x="19290" y="4179"/>
                </a:cubicBezTo>
                <a:cubicBezTo>
                  <a:pt x="18615" y="4179"/>
                  <a:pt x="17948" y="4260"/>
                  <a:pt x="17288" y="4468"/>
                </a:cubicBezTo>
                <a:cubicBezTo>
                  <a:pt x="16510" y="4712"/>
                  <a:pt x="15775" y="5048"/>
                  <a:pt x="15060" y="5447"/>
                </a:cubicBezTo>
                <a:cubicBezTo>
                  <a:pt x="14118" y="5982"/>
                  <a:pt x="13247" y="6618"/>
                  <a:pt x="12512" y="7418"/>
                </a:cubicBezTo>
                <a:cubicBezTo>
                  <a:pt x="11533" y="8467"/>
                  <a:pt x="10776" y="9667"/>
                  <a:pt x="10169" y="10961"/>
                </a:cubicBezTo>
                <a:cubicBezTo>
                  <a:pt x="9855" y="11617"/>
                  <a:pt x="9662" y="12316"/>
                  <a:pt x="9555" y="13031"/>
                </a:cubicBezTo>
                <a:cubicBezTo>
                  <a:pt x="9447" y="13746"/>
                  <a:pt x="9463" y="14465"/>
                  <a:pt x="9454" y="15180"/>
                </a:cubicBezTo>
                <a:cubicBezTo>
                  <a:pt x="9447" y="15681"/>
                  <a:pt x="9483" y="16172"/>
                  <a:pt x="9506" y="16673"/>
                </a:cubicBezTo>
                <a:cubicBezTo>
                  <a:pt x="9526" y="17122"/>
                  <a:pt x="9562" y="17573"/>
                  <a:pt x="9583" y="18022"/>
                </a:cubicBezTo>
                <a:cubicBezTo>
                  <a:pt x="9634" y="18851"/>
                  <a:pt x="9734" y="19679"/>
                  <a:pt x="9876" y="20500"/>
                </a:cubicBezTo>
                <a:cubicBezTo>
                  <a:pt x="10105" y="21835"/>
                  <a:pt x="10577" y="23078"/>
                  <a:pt x="11290" y="24228"/>
                </a:cubicBezTo>
                <a:cubicBezTo>
                  <a:pt x="11862" y="25150"/>
                  <a:pt x="12512" y="26007"/>
                  <a:pt x="13204" y="26841"/>
                </a:cubicBezTo>
                <a:cubicBezTo>
                  <a:pt x="13953" y="27757"/>
                  <a:pt x="14882" y="28463"/>
                  <a:pt x="15960" y="28956"/>
                </a:cubicBezTo>
                <a:cubicBezTo>
                  <a:pt x="16797" y="29341"/>
                  <a:pt x="17652" y="29530"/>
                  <a:pt x="18521" y="29530"/>
                </a:cubicBezTo>
                <a:cubicBezTo>
                  <a:pt x="19070" y="29530"/>
                  <a:pt x="19623" y="29455"/>
                  <a:pt x="20181" y="29306"/>
                </a:cubicBezTo>
                <a:cubicBezTo>
                  <a:pt x="21580" y="28927"/>
                  <a:pt x="22881" y="28320"/>
                  <a:pt x="24094" y="27520"/>
                </a:cubicBezTo>
                <a:cubicBezTo>
                  <a:pt x="24631" y="27164"/>
                  <a:pt x="25109" y="26749"/>
                  <a:pt x="25522" y="26264"/>
                </a:cubicBezTo>
                <a:cubicBezTo>
                  <a:pt x="26243" y="25450"/>
                  <a:pt x="26737" y="24500"/>
                  <a:pt x="27073" y="23472"/>
                </a:cubicBezTo>
                <a:cubicBezTo>
                  <a:pt x="27565" y="21979"/>
                  <a:pt x="27980" y="20464"/>
                  <a:pt x="28365" y="18944"/>
                </a:cubicBezTo>
                <a:cubicBezTo>
                  <a:pt x="28643" y="17873"/>
                  <a:pt x="28758" y="16788"/>
                  <a:pt x="28679" y="15681"/>
                </a:cubicBezTo>
                <a:cubicBezTo>
                  <a:pt x="28622" y="14937"/>
                  <a:pt x="28435" y="14224"/>
                  <a:pt x="28221" y="13523"/>
                </a:cubicBezTo>
                <a:cubicBezTo>
                  <a:pt x="27765" y="12023"/>
                  <a:pt x="27064" y="10661"/>
                  <a:pt x="26015" y="9488"/>
                </a:cubicBezTo>
                <a:cubicBezTo>
                  <a:pt x="25165" y="8532"/>
                  <a:pt x="24130" y="7853"/>
                  <a:pt x="22894" y="7497"/>
                </a:cubicBezTo>
                <a:cubicBezTo>
                  <a:pt x="22186" y="7287"/>
                  <a:pt x="21468" y="7187"/>
                  <a:pt x="20747" y="7187"/>
                </a:cubicBezTo>
                <a:cubicBezTo>
                  <a:pt x="20140" y="7187"/>
                  <a:pt x="19531" y="7258"/>
                  <a:pt x="18923" y="7396"/>
                </a:cubicBezTo>
                <a:cubicBezTo>
                  <a:pt x="17917" y="7625"/>
                  <a:pt x="16975" y="8011"/>
                  <a:pt x="16096" y="8561"/>
                </a:cubicBezTo>
                <a:cubicBezTo>
                  <a:pt x="15317" y="9060"/>
                  <a:pt x="14632" y="9660"/>
                  <a:pt x="14011" y="10338"/>
                </a:cubicBezTo>
                <a:cubicBezTo>
                  <a:pt x="13340" y="11067"/>
                  <a:pt x="12733" y="11838"/>
                  <a:pt x="12291" y="12724"/>
                </a:cubicBezTo>
                <a:cubicBezTo>
                  <a:pt x="11847" y="13602"/>
                  <a:pt x="11576" y="14524"/>
                  <a:pt x="11526" y="15509"/>
                </a:cubicBezTo>
                <a:cubicBezTo>
                  <a:pt x="11483" y="16316"/>
                  <a:pt x="11540" y="17115"/>
                  <a:pt x="11675" y="17915"/>
                </a:cubicBezTo>
                <a:cubicBezTo>
                  <a:pt x="11948" y="19537"/>
                  <a:pt x="12462" y="21072"/>
                  <a:pt x="13211" y="22536"/>
                </a:cubicBezTo>
                <a:cubicBezTo>
                  <a:pt x="13797" y="23671"/>
                  <a:pt x="14632" y="24550"/>
                  <a:pt x="15739" y="25177"/>
                </a:cubicBezTo>
                <a:cubicBezTo>
                  <a:pt x="16474" y="25596"/>
                  <a:pt x="17245" y="25803"/>
                  <a:pt x="18049" y="25803"/>
                </a:cubicBezTo>
                <a:cubicBezTo>
                  <a:pt x="18330" y="25803"/>
                  <a:pt x="18614" y="25778"/>
                  <a:pt x="18903" y="25727"/>
                </a:cubicBezTo>
                <a:cubicBezTo>
                  <a:pt x="19816" y="25571"/>
                  <a:pt x="20603" y="25143"/>
                  <a:pt x="21289" y="24528"/>
                </a:cubicBezTo>
                <a:cubicBezTo>
                  <a:pt x="22380" y="23542"/>
                  <a:pt x="23208" y="22365"/>
                  <a:pt x="23787" y="21014"/>
                </a:cubicBezTo>
                <a:cubicBezTo>
                  <a:pt x="24173" y="20121"/>
                  <a:pt x="24552" y="19221"/>
                  <a:pt x="24937" y="18322"/>
                </a:cubicBezTo>
                <a:cubicBezTo>
                  <a:pt x="25123" y="17886"/>
                  <a:pt x="25280" y="17444"/>
                  <a:pt x="25380" y="16980"/>
                </a:cubicBezTo>
                <a:cubicBezTo>
                  <a:pt x="25530" y="16251"/>
                  <a:pt x="25573" y="15523"/>
                  <a:pt x="25373" y="14794"/>
                </a:cubicBezTo>
                <a:cubicBezTo>
                  <a:pt x="25165" y="14052"/>
                  <a:pt x="24879" y="13331"/>
                  <a:pt x="24536" y="12638"/>
                </a:cubicBezTo>
                <a:cubicBezTo>
                  <a:pt x="24288" y="12138"/>
                  <a:pt x="23937" y="11709"/>
                  <a:pt x="23481" y="11374"/>
                </a:cubicBezTo>
                <a:cubicBezTo>
                  <a:pt x="23224" y="11188"/>
                  <a:pt x="22951" y="11010"/>
                  <a:pt x="22673" y="10846"/>
                </a:cubicBezTo>
                <a:cubicBezTo>
                  <a:pt x="21948" y="10413"/>
                  <a:pt x="21162" y="10237"/>
                  <a:pt x="20346" y="10237"/>
                </a:cubicBezTo>
                <a:cubicBezTo>
                  <a:pt x="20150" y="10237"/>
                  <a:pt x="19952" y="10247"/>
                  <a:pt x="19753" y="10266"/>
                </a:cubicBezTo>
                <a:cubicBezTo>
                  <a:pt x="19117" y="10325"/>
                  <a:pt x="18553" y="10582"/>
                  <a:pt x="18039" y="10952"/>
                </a:cubicBezTo>
                <a:cubicBezTo>
                  <a:pt x="17252" y="11509"/>
                  <a:pt x="16675" y="12253"/>
                  <a:pt x="16246" y="13103"/>
                </a:cubicBezTo>
                <a:cubicBezTo>
                  <a:pt x="15753" y="14052"/>
                  <a:pt x="15439" y="15074"/>
                  <a:pt x="15175" y="16102"/>
                </a:cubicBezTo>
                <a:cubicBezTo>
                  <a:pt x="14954" y="16993"/>
                  <a:pt x="14796" y="17893"/>
                  <a:pt x="14810" y="18815"/>
                </a:cubicBezTo>
                <a:cubicBezTo>
                  <a:pt x="14810" y="18944"/>
                  <a:pt x="14832" y="19072"/>
                  <a:pt x="14839" y="19201"/>
                </a:cubicBezTo>
                <a:cubicBezTo>
                  <a:pt x="14868" y="19929"/>
                  <a:pt x="15017" y="20635"/>
                  <a:pt x="15297" y="21307"/>
                </a:cubicBezTo>
                <a:cubicBezTo>
                  <a:pt x="15453" y="21686"/>
                  <a:pt x="15667" y="22029"/>
                  <a:pt x="16003" y="22272"/>
                </a:cubicBezTo>
                <a:cubicBezTo>
                  <a:pt x="16387" y="22553"/>
                  <a:pt x="16801" y="22713"/>
                  <a:pt x="17243" y="22713"/>
                </a:cubicBezTo>
                <a:cubicBezTo>
                  <a:pt x="17418" y="22713"/>
                  <a:pt x="17598" y="22688"/>
                  <a:pt x="17782" y="22636"/>
                </a:cubicBezTo>
                <a:cubicBezTo>
                  <a:pt x="18281" y="22493"/>
                  <a:pt x="18718" y="22229"/>
                  <a:pt x="19110" y="21887"/>
                </a:cubicBezTo>
                <a:cubicBezTo>
                  <a:pt x="19952" y="21143"/>
                  <a:pt x="20637" y="20272"/>
                  <a:pt x="21230" y="19323"/>
                </a:cubicBezTo>
                <a:cubicBezTo>
                  <a:pt x="21381" y="19079"/>
                  <a:pt x="21494" y="18829"/>
                  <a:pt x="21559" y="18551"/>
                </a:cubicBezTo>
                <a:cubicBezTo>
                  <a:pt x="21717" y="17915"/>
                  <a:pt x="21688" y="17273"/>
                  <a:pt x="21537" y="16644"/>
                </a:cubicBezTo>
                <a:cubicBezTo>
                  <a:pt x="21409" y="16066"/>
                  <a:pt x="21223" y="15502"/>
                  <a:pt x="21059" y="14930"/>
                </a:cubicBezTo>
                <a:cubicBezTo>
                  <a:pt x="20996" y="14709"/>
                  <a:pt x="20917" y="14488"/>
                  <a:pt x="20838" y="14273"/>
                </a:cubicBezTo>
                <a:cubicBezTo>
                  <a:pt x="20752" y="14030"/>
                  <a:pt x="20574" y="13881"/>
                  <a:pt x="20331" y="13802"/>
                </a:cubicBezTo>
                <a:cubicBezTo>
                  <a:pt x="20129" y="13737"/>
                  <a:pt x="19924" y="13708"/>
                  <a:pt x="19714" y="13708"/>
                </a:cubicBezTo>
                <a:cubicBezTo>
                  <a:pt x="19649" y="13708"/>
                  <a:pt x="19583" y="13711"/>
                  <a:pt x="19516" y="13716"/>
                </a:cubicBezTo>
                <a:cubicBezTo>
                  <a:pt x="18831" y="13788"/>
                  <a:pt x="18217" y="14066"/>
                  <a:pt x="17653" y="14452"/>
                </a:cubicBezTo>
                <a:cubicBezTo>
                  <a:pt x="17417" y="14616"/>
                  <a:pt x="17268" y="14837"/>
                  <a:pt x="17182" y="15108"/>
                </a:cubicBezTo>
                <a:cubicBezTo>
                  <a:pt x="17132" y="15280"/>
                  <a:pt x="17090" y="15451"/>
                  <a:pt x="17060" y="15622"/>
                </a:cubicBezTo>
                <a:cubicBezTo>
                  <a:pt x="16975" y="16066"/>
                  <a:pt x="16975" y="16508"/>
                  <a:pt x="16988" y="16951"/>
                </a:cubicBezTo>
                <a:cubicBezTo>
                  <a:pt x="16995" y="17151"/>
                  <a:pt x="17018" y="17365"/>
                  <a:pt x="17074" y="17559"/>
                </a:cubicBezTo>
                <a:cubicBezTo>
                  <a:pt x="17160" y="17859"/>
                  <a:pt x="17203" y="18173"/>
                  <a:pt x="17232" y="18479"/>
                </a:cubicBezTo>
                <a:cubicBezTo>
                  <a:pt x="17246" y="18608"/>
                  <a:pt x="17275" y="18736"/>
                  <a:pt x="17304" y="18865"/>
                </a:cubicBezTo>
                <a:cubicBezTo>
                  <a:pt x="17331" y="19000"/>
                  <a:pt x="17424" y="19072"/>
                  <a:pt x="17561" y="19086"/>
                </a:cubicBezTo>
                <a:cubicBezTo>
                  <a:pt x="17655" y="19100"/>
                  <a:pt x="17747" y="19107"/>
                  <a:pt x="17838" y="19107"/>
                </a:cubicBezTo>
                <a:cubicBezTo>
                  <a:pt x="18231" y="19107"/>
                  <a:pt x="18593" y="18977"/>
                  <a:pt x="18889" y="18694"/>
                </a:cubicBezTo>
                <a:cubicBezTo>
                  <a:pt x="19424" y="18193"/>
                  <a:pt x="19503" y="17544"/>
                  <a:pt x="19388" y="16858"/>
                </a:cubicBezTo>
                <a:cubicBezTo>
                  <a:pt x="19309" y="16394"/>
                  <a:pt x="19189" y="15944"/>
                  <a:pt x="19067" y="15487"/>
                </a:cubicBezTo>
                <a:cubicBezTo>
                  <a:pt x="19045" y="15387"/>
                  <a:pt x="19018" y="15266"/>
                  <a:pt x="18910" y="15216"/>
                </a:cubicBezTo>
                <a:cubicBezTo>
                  <a:pt x="18876" y="15201"/>
                  <a:pt x="18837" y="15194"/>
                  <a:pt x="18797" y="15194"/>
                </a:cubicBezTo>
                <a:cubicBezTo>
                  <a:pt x="18664" y="15194"/>
                  <a:pt x="18511" y="15267"/>
                  <a:pt x="18445" y="15365"/>
                </a:cubicBezTo>
                <a:cubicBezTo>
                  <a:pt x="18296" y="15595"/>
                  <a:pt x="18138" y="15816"/>
                  <a:pt x="17989" y="16037"/>
                </a:cubicBezTo>
                <a:cubicBezTo>
                  <a:pt x="17960" y="16080"/>
                  <a:pt x="17938" y="16130"/>
                  <a:pt x="17895" y="16208"/>
                </a:cubicBezTo>
                <a:cubicBezTo>
                  <a:pt x="17996" y="16166"/>
                  <a:pt x="18060" y="16136"/>
                  <a:pt x="18118" y="16116"/>
                </a:cubicBezTo>
                <a:cubicBezTo>
                  <a:pt x="18172" y="16091"/>
                  <a:pt x="18225" y="16081"/>
                  <a:pt x="18279" y="16081"/>
                </a:cubicBezTo>
                <a:cubicBezTo>
                  <a:pt x="18367" y="16081"/>
                  <a:pt x="18454" y="16109"/>
                  <a:pt x="18538" y="16145"/>
                </a:cubicBezTo>
                <a:cubicBezTo>
                  <a:pt x="18646" y="16188"/>
                  <a:pt x="18632" y="16301"/>
                  <a:pt x="18653" y="16387"/>
                </a:cubicBezTo>
                <a:cubicBezTo>
                  <a:pt x="18745" y="16693"/>
                  <a:pt x="18810" y="17016"/>
                  <a:pt x="18923" y="17316"/>
                </a:cubicBezTo>
                <a:cubicBezTo>
                  <a:pt x="19018" y="17559"/>
                  <a:pt x="18953" y="17758"/>
                  <a:pt x="18817" y="17945"/>
                </a:cubicBezTo>
                <a:cubicBezTo>
                  <a:pt x="18725" y="18065"/>
                  <a:pt x="18623" y="18179"/>
                  <a:pt x="18510" y="18279"/>
                </a:cubicBezTo>
                <a:cubicBezTo>
                  <a:pt x="18347" y="18417"/>
                  <a:pt x="18169" y="18461"/>
                  <a:pt x="17981" y="18461"/>
                </a:cubicBezTo>
                <a:cubicBezTo>
                  <a:pt x="17856" y="18461"/>
                  <a:pt x="17727" y="18441"/>
                  <a:pt x="17595" y="18416"/>
                </a:cubicBezTo>
                <a:cubicBezTo>
                  <a:pt x="17581" y="18294"/>
                  <a:pt x="17575" y="18193"/>
                  <a:pt x="17561" y="18094"/>
                </a:cubicBezTo>
                <a:cubicBezTo>
                  <a:pt x="17532" y="17859"/>
                  <a:pt x="17532" y="17616"/>
                  <a:pt x="17467" y="17388"/>
                </a:cubicBezTo>
                <a:cubicBezTo>
                  <a:pt x="17338" y="16908"/>
                  <a:pt x="17331" y="16430"/>
                  <a:pt x="17354" y="15944"/>
                </a:cubicBezTo>
                <a:cubicBezTo>
                  <a:pt x="17367" y="15645"/>
                  <a:pt x="17439" y="15374"/>
                  <a:pt x="17703" y="15194"/>
                </a:cubicBezTo>
                <a:cubicBezTo>
                  <a:pt x="18260" y="14817"/>
                  <a:pt x="18853" y="14537"/>
                  <a:pt x="19539" y="14501"/>
                </a:cubicBezTo>
                <a:cubicBezTo>
                  <a:pt x="19573" y="14500"/>
                  <a:pt x="19607" y="14500"/>
                  <a:pt x="19639" y="14500"/>
                </a:cubicBezTo>
                <a:cubicBezTo>
                  <a:pt x="20157" y="14500"/>
                  <a:pt x="20364" y="14662"/>
                  <a:pt x="20538" y="15187"/>
                </a:cubicBezTo>
                <a:cubicBezTo>
                  <a:pt x="20723" y="15759"/>
                  <a:pt x="20894" y="16337"/>
                  <a:pt x="20989" y="16930"/>
                </a:cubicBezTo>
                <a:cubicBezTo>
                  <a:pt x="21002" y="17059"/>
                  <a:pt x="21002" y="17194"/>
                  <a:pt x="20973" y="17316"/>
                </a:cubicBezTo>
                <a:cubicBezTo>
                  <a:pt x="20881" y="17837"/>
                  <a:pt x="20660" y="18301"/>
                  <a:pt x="20373" y="18743"/>
                </a:cubicBezTo>
                <a:cubicBezTo>
                  <a:pt x="19967" y="19372"/>
                  <a:pt x="19510" y="19972"/>
                  <a:pt x="19018" y="20543"/>
                </a:cubicBezTo>
                <a:cubicBezTo>
                  <a:pt x="18659" y="20951"/>
                  <a:pt x="18267" y="21314"/>
                  <a:pt x="17789" y="21587"/>
                </a:cubicBezTo>
                <a:cubicBezTo>
                  <a:pt x="17582" y="21701"/>
                  <a:pt x="17374" y="21750"/>
                  <a:pt x="17160" y="21750"/>
                </a:cubicBezTo>
                <a:cubicBezTo>
                  <a:pt x="17040" y="21750"/>
                  <a:pt x="16919" y="21735"/>
                  <a:pt x="16796" y="21707"/>
                </a:cubicBezTo>
                <a:cubicBezTo>
                  <a:pt x="16233" y="21578"/>
                  <a:pt x="15854" y="21215"/>
                  <a:pt x="15633" y="20701"/>
                </a:cubicBezTo>
                <a:cubicBezTo>
                  <a:pt x="15403" y="20180"/>
                  <a:pt x="15275" y="19622"/>
                  <a:pt x="15254" y="19050"/>
                </a:cubicBezTo>
                <a:cubicBezTo>
                  <a:pt x="15239" y="18815"/>
                  <a:pt x="15239" y="18579"/>
                  <a:pt x="15254" y="18337"/>
                </a:cubicBezTo>
                <a:cubicBezTo>
                  <a:pt x="15261" y="18087"/>
                  <a:pt x="15275" y="17837"/>
                  <a:pt x="15317" y="17586"/>
                </a:cubicBezTo>
                <a:cubicBezTo>
                  <a:pt x="15475" y="16565"/>
                  <a:pt x="15753" y="15573"/>
                  <a:pt x="16118" y="14609"/>
                </a:cubicBezTo>
                <a:cubicBezTo>
                  <a:pt x="16467" y="13694"/>
                  <a:pt x="16946" y="12873"/>
                  <a:pt x="17653" y="12188"/>
                </a:cubicBezTo>
                <a:cubicBezTo>
                  <a:pt x="18348" y="11505"/>
                  <a:pt x="19143" y="11155"/>
                  <a:pt x="20055" y="11155"/>
                </a:cubicBezTo>
                <a:cubicBezTo>
                  <a:pt x="20278" y="11155"/>
                  <a:pt x="20508" y="11176"/>
                  <a:pt x="20745" y="11218"/>
                </a:cubicBezTo>
                <a:cubicBezTo>
                  <a:pt x="21553" y="11360"/>
                  <a:pt x="22281" y="11696"/>
                  <a:pt x="22944" y="12160"/>
                </a:cubicBezTo>
                <a:cubicBezTo>
                  <a:pt x="23438" y="12503"/>
                  <a:pt x="23823" y="12938"/>
                  <a:pt x="24116" y="13459"/>
                </a:cubicBezTo>
                <a:cubicBezTo>
                  <a:pt x="24480" y="14116"/>
                  <a:pt x="24730" y="14817"/>
                  <a:pt x="24922" y="15530"/>
                </a:cubicBezTo>
                <a:cubicBezTo>
                  <a:pt x="24980" y="15717"/>
                  <a:pt x="25001" y="15909"/>
                  <a:pt x="25008" y="16102"/>
                </a:cubicBezTo>
                <a:cubicBezTo>
                  <a:pt x="25037" y="16608"/>
                  <a:pt x="24879" y="17079"/>
                  <a:pt x="24680" y="17544"/>
                </a:cubicBezTo>
                <a:cubicBezTo>
                  <a:pt x="24331" y="18358"/>
                  <a:pt x="23979" y="19172"/>
                  <a:pt x="23630" y="19986"/>
                </a:cubicBezTo>
                <a:cubicBezTo>
                  <a:pt x="23380" y="20593"/>
                  <a:pt x="23131" y="21201"/>
                  <a:pt x="22766" y="21749"/>
                </a:cubicBezTo>
                <a:cubicBezTo>
                  <a:pt x="22231" y="22586"/>
                  <a:pt x="21609" y="23350"/>
                  <a:pt x="20809" y="23943"/>
                </a:cubicBezTo>
                <a:cubicBezTo>
                  <a:pt x="20123" y="24442"/>
                  <a:pt x="19374" y="24807"/>
                  <a:pt x="18495" y="24843"/>
                </a:cubicBezTo>
                <a:cubicBezTo>
                  <a:pt x="18420" y="24846"/>
                  <a:pt x="18346" y="24847"/>
                  <a:pt x="18271" y="24847"/>
                </a:cubicBezTo>
                <a:cubicBezTo>
                  <a:pt x="17545" y="24847"/>
                  <a:pt x="16844" y="24719"/>
                  <a:pt x="16203" y="24349"/>
                </a:cubicBezTo>
                <a:cubicBezTo>
                  <a:pt x="15161" y="23743"/>
                  <a:pt x="14318" y="22929"/>
                  <a:pt x="13775" y="21835"/>
                </a:cubicBezTo>
                <a:cubicBezTo>
                  <a:pt x="13190" y="20665"/>
                  <a:pt x="12769" y="19444"/>
                  <a:pt x="12462" y="18179"/>
                </a:cubicBezTo>
                <a:cubicBezTo>
                  <a:pt x="12248" y="17280"/>
                  <a:pt x="12083" y="16380"/>
                  <a:pt x="12169" y="15444"/>
                </a:cubicBezTo>
                <a:cubicBezTo>
                  <a:pt x="12219" y="14902"/>
                  <a:pt x="12325" y="14380"/>
                  <a:pt x="12561" y="13888"/>
                </a:cubicBezTo>
                <a:cubicBezTo>
                  <a:pt x="13376" y="12138"/>
                  <a:pt x="14568" y="10703"/>
                  <a:pt x="16132" y="9581"/>
                </a:cubicBezTo>
                <a:cubicBezTo>
                  <a:pt x="17424" y="8647"/>
                  <a:pt x="18867" y="8117"/>
                  <a:pt x="20481" y="8097"/>
                </a:cubicBezTo>
                <a:cubicBezTo>
                  <a:pt x="20522" y="8096"/>
                  <a:pt x="20562" y="8096"/>
                  <a:pt x="20602" y="8096"/>
                </a:cubicBezTo>
                <a:cubicBezTo>
                  <a:pt x="21905" y="8096"/>
                  <a:pt x="23107" y="8445"/>
                  <a:pt x="24223" y="9125"/>
                </a:cubicBezTo>
                <a:cubicBezTo>
                  <a:pt x="25116" y="9660"/>
                  <a:pt x="25815" y="10395"/>
                  <a:pt x="26408" y="11231"/>
                </a:cubicBezTo>
                <a:cubicBezTo>
                  <a:pt x="27073" y="12181"/>
                  <a:pt x="27565" y="13223"/>
                  <a:pt x="27894" y="14337"/>
                </a:cubicBezTo>
                <a:cubicBezTo>
                  <a:pt x="28086" y="14980"/>
                  <a:pt x="28250" y="15631"/>
                  <a:pt x="28293" y="16301"/>
                </a:cubicBezTo>
                <a:cubicBezTo>
                  <a:pt x="28336" y="17016"/>
                  <a:pt x="28300" y="17722"/>
                  <a:pt x="28115" y="18416"/>
                </a:cubicBezTo>
                <a:cubicBezTo>
                  <a:pt x="27815" y="19521"/>
                  <a:pt x="27493" y="20622"/>
                  <a:pt x="27179" y="21722"/>
                </a:cubicBezTo>
                <a:cubicBezTo>
                  <a:pt x="26936" y="22557"/>
                  <a:pt x="26629" y="23371"/>
                  <a:pt x="26243" y="24149"/>
                </a:cubicBezTo>
                <a:cubicBezTo>
                  <a:pt x="25772" y="25107"/>
                  <a:pt x="25145" y="25921"/>
                  <a:pt x="24252" y="26528"/>
                </a:cubicBezTo>
                <a:cubicBezTo>
                  <a:pt x="22973" y="27392"/>
                  <a:pt x="21580" y="28014"/>
                  <a:pt x="20089" y="28391"/>
                </a:cubicBezTo>
                <a:cubicBezTo>
                  <a:pt x="19599" y="28511"/>
                  <a:pt x="19109" y="28573"/>
                  <a:pt x="18619" y="28573"/>
                </a:cubicBezTo>
                <a:cubicBezTo>
                  <a:pt x="18295" y="28573"/>
                  <a:pt x="17971" y="28546"/>
                  <a:pt x="17647" y="28492"/>
                </a:cubicBezTo>
                <a:cubicBezTo>
                  <a:pt x="16132" y="28228"/>
                  <a:pt x="14882" y="27470"/>
                  <a:pt x="13847" y="26363"/>
                </a:cubicBezTo>
                <a:cubicBezTo>
                  <a:pt x="13112" y="25578"/>
                  <a:pt x="12483" y="24699"/>
                  <a:pt x="11862" y="23815"/>
                </a:cubicBezTo>
                <a:cubicBezTo>
                  <a:pt x="11254" y="22942"/>
                  <a:pt x="10834" y="21993"/>
                  <a:pt x="10568" y="20971"/>
                </a:cubicBezTo>
                <a:cubicBezTo>
                  <a:pt x="10268" y="19808"/>
                  <a:pt x="10140" y="18615"/>
                  <a:pt x="10054" y="17415"/>
                </a:cubicBezTo>
                <a:cubicBezTo>
                  <a:pt x="10011" y="16815"/>
                  <a:pt x="9977" y="16215"/>
                  <a:pt x="9968" y="15615"/>
                </a:cubicBezTo>
                <a:cubicBezTo>
                  <a:pt x="9955" y="14830"/>
                  <a:pt x="9919" y="14046"/>
                  <a:pt x="9998" y="13259"/>
                </a:cubicBezTo>
                <a:cubicBezTo>
                  <a:pt x="10047" y="12760"/>
                  <a:pt x="10176" y="12266"/>
                  <a:pt x="10354" y="11795"/>
                </a:cubicBezTo>
                <a:cubicBezTo>
                  <a:pt x="10568" y="11245"/>
                  <a:pt x="10848" y="10731"/>
                  <a:pt x="11154" y="10224"/>
                </a:cubicBezTo>
                <a:cubicBezTo>
                  <a:pt x="11718" y="9317"/>
                  <a:pt x="12340" y="8453"/>
                  <a:pt x="13132" y="7725"/>
                </a:cubicBezTo>
                <a:cubicBezTo>
                  <a:pt x="14118" y="6804"/>
                  <a:pt x="15232" y="6076"/>
                  <a:pt x="16474" y="5539"/>
                </a:cubicBezTo>
                <a:cubicBezTo>
                  <a:pt x="17304" y="5182"/>
                  <a:pt x="18155" y="5025"/>
                  <a:pt x="19024" y="5025"/>
                </a:cubicBezTo>
                <a:cubicBezTo>
                  <a:pt x="19404" y="5025"/>
                  <a:pt x="19788" y="5055"/>
                  <a:pt x="20175" y="5111"/>
                </a:cubicBezTo>
                <a:cubicBezTo>
                  <a:pt x="20996" y="5233"/>
                  <a:pt x="21774" y="5497"/>
                  <a:pt x="22523" y="5862"/>
                </a:cubicBezTo>
                <a:cubicBezTo>
                  <a:pt x="23745" y="6446"/>
                  <a:pt x="24872" y="7168"/>
                  <a:pt x="25851" y="8117"/>
                </a:cubicBezTo>
                <a:cubicBezTo>
                  <a:pt x="26859" y="9103"/>
                  <a:pt x="27750" y="10181"/>
                  <a:pt x="28507" y="11360"/>
                </a:cubicBezTo>
                <a:cubicBezTo>
                  <a:pt x="28992" y="12109"/>
                  <a:pt x="29351" y="12923"/>
                  <a:pt x="29585" y="13788"/>
                </a:cubicBezTo>
                <a:cubicBezTo>
                  <a:pt x="29815" y="14637"/>
                  <a:pt x="29978" y="15502"/>
                  <a:pt x="30107" y="16373"/>
                </a:cubicBezTo>
                <a:cubicBezTo>
                  <a:pt x="30165" y="16772"/>
                  <a:pt x="30235" y="17173"/>
                  <a:pt x="30257" y="17573"/>
                </a:cubicBezTo>
                <a:cubicBezTo>
                  <a:pt x="30271" y="17987"/>
                  <a:pt x="30257" y="18400"/>
                  <a:pt x="30228" y="18822"/>
                </a:cubicBezTo>
                <a:cubicBezTo>
                  <a:pt x="30165" y="19580"/>
                  <a:pt x="29978" y="20315"/>
                  <a:pt x="29779" y="21043"/>
                </a:cubicBezTo>
                <a:cubicBezTo>
                  <a:pt x="29457" y="22186"/>
                  <a:pt x="29100" y="23321"/>
                  <a:pt x="28543" y="24379"/>
                </a:cubicBezTo>
                <a:cubicBezTo>
                  <a:pt x="27822" y="25756"/>
                  <a:pt x="27022" y="27085"/>
                  <a:pt x="26158" y="28370"/>
                </a:cubicBezTo>
                <a:cubicBezTo>
                  <a:pt x="25287" y="29676"/>
                  <a:pt x="24108" y="30627"/>
                  <a:pt x="22687" y="31284"/>
                </a:cubicBezTo>
                <a:cubicBezTo>
                  <a:pt x="21717" y="31719"/>
                  <a:pt x="20723" y="32069"/>
                  <a:pt x="19703" y="32369"/>
                </a:cubicBezTo>
                <a:cubicBezTo>
                  <a:pt x="19162" y="32530"/>
                  <a:pt x="18613" y="32622"/>
                  <a:pt x="18049" y="32622"/>
                </a:cubicBezTo>
                <a:cubicBezTo>
                  <a:pt x="17989" y="32622"/>
                  <a:pt x="17928" y="32621"/>
                  <a:pt x="17868" y="32619"/>
                </a:cubicBezTo>
                <a:cubicBezTo>
                  <a:pt x="17674" y="32612"/>
                  <a:pt x="17482" y="32619"/>
                  <a:pt x="17288" y="32605"/>
                </a:cubicBezTo>
                <a:cubicBezTo>
                  <a:pt x="16560" y="32562"/>
                  <a:pt x="15854" y="32427"/>
                  <a:pt x="15196" y="32091"/>
                </a:cubicBezTo>
                <a:cubicBezTo>
                  <a:pt x="14853" y="31913"/>
                  <a:pt x="14519" y="31712"/>
                  <a:pt x="14190" y="31498"/>
                </a:cubicBezTo>
                <a:cubicBezTo>
                  <a:pt x="13148" y="30812"/>
                  <a:pt x="12104" y="30120"/>
                  <a:pt x="11069" y="29419"/>
                </a:cubicBezTo>
                <a:cubicBezTo>
                  <a:pt x="10433" y="28991"/>
                  <a:pt x="9898" y="28463"/>
                  <a:pt x="9447" y="27842"/>
                </a:cubicBezTo>
                <a:cubicBezTo>
                  <a:pt x="8870" y="27042"/>
                  <a:pt x="8369" y="26192"/>
                  <a:pt x="7920" y="25314"/>
                </a:cubicBezTo>
                <a:cubicBezTo>
                  <a:pt x="7440" y="24385"/>
                  <a:pt x="7106" y="23414"/>
                  <a:pt x="6913" y="22385"/>
                </a:cubicBezTo>
                <a:cubicBezTo>
                  <a:pt x="6734" y="21407"/>
                  <a:pt x="6642" y="20414"/>
                  <a:pt x="6520" y="19422"/>
                </a:cubicBezTo>
                <a:cubicBezTo>
                  <a:pt x="6441" y="18822"/>
                  <a:pt x="6369" y="18222"/>
                  <a:pt x="6284" y="17622"/>
                </a:cubicBezTo>
                <a:cubicBezTo>
                  <a:pt x="6191" y="16908"/>
                  <a:pt x="6148" y="16202"/>
                  <a:pt x="6220" y="15480"/>
                </a:cubicBezTo>
                <a:cubicBezTo>
                  <a:pt x="6313" y="14474"/>
                  <a:pt x="6534" y="13488"/>
                  <a:pt x="6806" y="12517"/>
                </a:cubicBezTo>
                <a:cubicBezTo>
                  <a:pt x="7226" y="11017"/>
                  <a:pt x="7927" y="9653"/>
                  <a:pt x="8890" y="8439"/>
                </a:cubicBezTo>
                <a:cubicBezTo>
                  <a:pt x="9634" y="7504"/>
                  <a:pt x="10448" y="6640"/>
                  <a:pt x="11348" y="5853"/>
                </a:cubicBezTo>
                <a:cubicBezTo>
                  <a:pt x="12404" y="4940"/>
                  <a:pt x="13576" y="4211"/>
                  <a:pt x="14896" y="3733"/>
                </a:cubicBezTo>
                <a:cubicBezTo>
                  <a:pt x="16217" y="3248"/>
                  <a:pt x="17568" y="2862"/>
                  <a:pt x="18939" y="2540"/>
                </a:cubicBezTo>
                <a:cubicBezTo>
                  <a:pt x="19710" y="2355"/>
                  <a:pt x="20488" y="2211"/>
                  <a:pt x="21289" y="2204"/>
                </a:cubicBezTo>
                <a:cubicBezTo>
                  <a:pt x="21767" y="2204"/>
                  <a:pt x="22245" y="2227"/>
                  <a:pt x="22716" y="2319"/>
                </a:cubicBezTo>
                <a:cubicBezTo>
                  <a:pt x="23637" y="2490"/>
                  <a:pt x="24494" y="2840"/>
                  <a:pt x="25308" y="3298"/>
                </a:cubicBezTo>
                <a:cubicBezTo>
                  <a:pt x="26559" y="3997"/>
                  <a:pt x="27736" y="4804"/>
                  <a:pt x="28837" y="5725"/>
                </a:cubicBezTo>
                <a:cubicBezTo>
                  <a:pt x="29472" y="6254"/>
                  <a:pt x="30093" y="6796"/>
                  <a:pt x="30650" y="7418"/>
                </a:cubicBezTo>
                <a:cubicBezTo>
                  <a:pt x="31229" y="8067"/>
                  <a:pt x="31707" y="8789"/>
                  <a:pt x="32156" y="9531"/>
                </a:cubicBezTo>
                <a:cubicBezTo>
                  <a:pt x="32914" y="10767"/>
                  <a:pt x="33449" y="12088"/>
                  <a:pt x="33771" y="13502"/>
                </a:cubicBezTo>
                <a:cubicBezTo>
                  <a:pt x="33963" y="14380"/>
                  <a:pt x="34048" y="15280"/>
                  <a:pt x="34120" y="16172"/>
                </a:cubicBezTo>
                <a:cubicBezTo>
                  <a:pt x="34170" y="16779"/>
                  <a:pt x="34220" y="17388"/>
                  <a:pt x="34249" y="17994"/>
                </a:cubicBezTo>
                <a:cubicBezTo>
                  <a:pt x="34285" y="18680"/>
                  <a:pt x="34306" y="19372"/>
                  <a:pt x="34328" y="20058"/>
                </a:cubicBezTo>
                <a:cubicBezTo>
                  <a:pt x="34335" y="20371"/>
                  <a:pt x="34299" y="20687"/>
                  <a:pt x="34299" y="21000"/>
                </a:cubicBezTo>
                <a:cubicBezTo>
                  <a:pt x="34299" y="21578"/>
                  <a:pt x="34285" y="22157"/>
                  <a:pt x="34220" y="22735"/>
                </a:cubicBezTo>
                <a:cubicBezTo>
                  <a:pt x="34134" y="23542"/>
                  <a:pt x="33949" y="24320"/>
                  <a:pt x="33656" y="25078"/>
                </a:cubicBezTo>
                <a:cubicBezTo>
                  <a:pt x="33371" y="25792"/>
                  <a:pt x="33006" y="26463"/>
                  <a:pt x="32607" y="27114"/>
                </a:cubicBezTo>
                <a:cubicBezTo>
                  <a:pt x="31536" y="28871"/>
                  <a:pt x="30364" y="30549"/>
                  <a:pt x="28979" y="32069"/>
                </a:cubicBezTo>
                <a:cubicBezTo>
                  <a:pt x="28444" y="32662"/>
                  <a:pt x="27858" y="33212"/>
                  <a:pt x="27208" y="33676"/>
                </a:cubicBezTo>
                <a:cubicBezTo>
                  <a:pt x="26173" y="34418"/>
                  <a:pt x="25023" y="34890"/>
                  <a:pt x="23787" y="35154"/>
                </a:cubicBezTo>
                <a:cubicBezTo>
                  <a:pt x="23016" y="35325"/>
                  <a:pt x="22238" y="35433"/>
                  <a:pt x="21460" y="35497"/>
                </a:cubicBezTo>
                <a:cubicBezTo>
                  <a:pt x="20603" y="35568"/>
                  <a:pt x="19753" y="35647"/>
                  <a:pt x="18903" y="35675"/>
                </a:cubicBezTo>
                <a:cubicBezTo>
                  <a:pt x="18571" y="35684"/>
                  <a:pt x="18238" y="35690"/>
                  <a:pt x="17906" y="35690"/>
                </a:cubicBezTo>
                <a:cubicBezTo>
                  <a:pt x="16979" y="35690"/>
                  <a:pt x="16052" y="35647"/>
                  <a:pt x="15132" y="35526"/>
                </a:cubicBezTo>
                <a:cubicBezTo>
                  <a:pt x="14382" y="35433"/>
                  <a:pt x="13633" y="35289"/>
                  <a:pt x="12911" y="35061"/>
                </a:cubicBezTo>
                <a:cubicBezTo>
                  <a:pt x="11441" y="34590"/>
                  <a:pt x="10097" y="33861"/>
                  <a:pt x="8841" y="32975"/>
                </a:cubicBezTo>
                <a:cubicBezTo>
                  <a:pt x="7012" y="31669"/>
                  <a:pt x="5463" y="30084"/>
                  <a:pt x="4114" y="28284"/>
                </a:cubicBezTo>
                <a:cubicBezTo>
                  <a:pt x="2770" y="26485"/>
                  <a:pt x="1850" y="24492"/>
                  <a:pt x="1329" y="22315"/>
                </a:cubicBezTo>
                <a:cubicBezTo>
                  <a:pt x="964" y="20800"/>
                  <a:pt x="743" y="19273"/>
                  <a:pt x="693" y="17722"/>
                </a:cubicBezTo>
                <a:cubicBezTo>
                  <a:pt x="664" y="16693"/>
                  <a:pt x="671" y="15674"/>
                  <a:pt x="815" y="14652"/>
                </a:cubicBezTo>
                <a:cubicBezTo>
                  <a:pt x="936" y="13802"/>
                  <a:pt x="1157" y="12974"/>
                  <a:pt x="1507" y="12181"/>
                </a:cubicBezTo>
                <a:cubicBezTo>
                  <a:pt x="1836" y="11416"/>
                  <a:pt x="2278" y="10717"/>
                  <a:pt x="2750" y="10038"/>
                </a:cubicBezTo>
                <a:cubicBezTo>
                  <a:pt x="3857" y="8460"/>
                  <a:pt x="5170" y="7082"/>
                  <a:pt x="6685" y="5882"/>
                </a:cubicBezTo>
                <a:cubicBezTo>
                  <a:pt x="7713" y="5068"/>
                  <a:pt x="8777" y="4283"/>
                  <a:pt x="9905" y="3598"/>
                </a:cubicBezTo>
                <a:cubicBezTo>
                  <a:pt x="11211" y="2797"/>
                  <a:pt x="12591" y="2168"/>
                  <a:pt x="14039" y="1670"/>
                </a:cubicBezTo>
                <a:cubicBezTo>
                  <a:pt x="14853" y="1390"/>
                  <a:pt x="15682" y="1183"/>
                  <a:pt x="16524" y="984"/>
                </a:cubicBezTo>
                <a:cubicBezTo>
                  <a:pt x="17396" y="777"/>
                  <a:pt x="18274" y="626"/>
                  <a:pt x="19167" y="540"/>
                </a:cubicBezTo>
                <a:cubicBezTo>
                  <a:pt x="19681" y="490"/>
                  <a:pt x="20202" y="463"/>
                  <a:pt x="20723" y="454"/>
                </a:cubicBezTo>
                <a:cubicBezTo>
                  <a:pt x="21602" y="454"/>
                  <a:pt x="22466" y="562"/>
                  <a:pt x="23323" y="770"/>
                </a:cubicBezTo>
                <a:cubicBezTo>
                  <a:pt x="23438" y="797"/>
                  <a:pt x="23559" y="826"/>
                  <a:pt x="23679" y="849"/>
                </a:cubicBezTo>
                <a:cubicBezTo>
                  <a:pt x="23697" y="852"/>
                  <a:pt x="23714" y="854"/>
                  <a:pt x="23729" y="854"/>
                </a:cubicBezTo>
                <a:cubicBezTo>
                  <a:pt x="23800" y="854"/>
                  <a:pt x="23842" y="814"/>
                  <a:pt x="23866" y="727"/>
                </a:cubicBezTo>
                <a:cubicBezTo>
                  <a:pt x="23530" y="562"/>
                  <a:pt x="22745" y="298"/>
                  <a:pt x="22360" y="240"/>
                </a:cubicBezTo>
                <a:cubicBezTo>
                  <a:pt x="21359" y="77"/>
                  <a:pt x="20360" y="34"/>
                  <a:pt x="19352" y="5"/>
                </a:cubicBezTo>
                <a:cubicBezTo>
                  <a:pt x="19253" y="2"/>
                  <a:pt x="19155" y="1"/>
                  <a:pt x="19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3"/>
          <p:cNvSpPr/>
          <p:nvPr/>
        </p:nvSpPr>
        <p:spPr>
          <a:xfrm>
            <a:off x="8499299" y="4646059"/>
            <a:ext cx="1218453" cy="683985"/>
          </a:xfrm>
          <a:custGeom>
            <a:avLst/>
            <a:gdLst/>
            <a:ahLst/>
            <a:cxnLst/>
            <a:rect l="l" t="t" r="r" b="b"/>
            <a:pathLst>
              <a:path w="33257" h="18669" extrusionOk="0">
                <a:moveTo>
                  <a:pt x="17319" y="1"/>
                </a:moveTo>
                <a:cubicBezTo>
                  <a:pt x="16529" y="1"/>
                  <a:pt x="15732" y="185"/>
                  <a:pt x="14997" y="581"/>
                </a:cubicBezTo>
                <a:cubicBezTo>
                  <a:pt x="14255" y="973"/>
                  <a:pt x="13804" y="1631"/>
                  <a:pt x="13398" y="2330"/>
                </a:cubicBezTo>
                <a:cubicBezTo>
                  <a:pt x="13019" y="2966"/>
                  <a:pt x="12762" y="3659"/>
                  <a:pt x="12527" y="4351"/>
                </a:cubicBezTo>
                <a:cubicBezTo>
                  <a:pt x="12436" y="4614"/>
                  <a:pt x="12322" y="4743"/>
                  <a:pt x="12191" y="4743"/>
                </a:cubicBezTo>
                <a:cubicBezTo>
                  <a:pt x="12076" y="4743"/>
                  <a:pt x="11949" y="4645"/>
                  <a:pt x="11812" y="4452"/>
                </a:cubicBezTo>
                <a:cubicBezTo>
                  <a:pt x="11655" y="4216"/>
                  <a:pt x="11542" y="3959"/>
                  <a:pt x="11391" y="3724"/>
                </a:cubicBezTo>
                <a:cubicBezTo>
                  <a:pt x="11019" y="3115"/>
                  <a:pt x="10548" y="2601"/>
                  <a:pt x="9941" y="2231"/>
                </a:cubicBezTo>
                <a:cubicBezTo>
                  <a:pt x="9497" y="1954"/>
                  <a:pt x="9068" y="1816"/>
                  <a:pt x="8654" y="1816"/>
                </a:cubicBezTo>
                <a:cubicBezTo>
                  <a:pt x="8109" y="1816"/>
                  <a:pt x="7590" y="2055"/>
                  <a:pt x="7099" y="2531"/>
                </a:cubicBezTo>
                <a:cubicBezTo>
                  <a:pt x="6684" y="2923"/>
                  <a:pt x="6384" y="3395"/>
                  <a:pt x="6199" y="3929"/>
                </a:cubicBezTo>
                <a:cubicBezTo>
                  <a:pt x="5857" y="4924"/>
                  <a:pt x="5514" y="5923"/>
                  <a:pt x="5528" y="6994"/>
                </a:cubicBezTo>
                <a:cubicBezTo>
                  <a:pt x="5528" y="7318"/>
                  <a:pt x="5434" y="7480"/>
                  <a:pt x="5232" y="7480"/>
                </a:cubicBezTo>
                <a:cubicBezTo>
                  <a:pt x="5154" y="7480"/>
                  <a:pt x="5061" y="7456"/>
                  <a:pt x="4950" y="7409"/>
                </a:cubicBezTo>
                <a:cubicBezTo>
                  <a:pt x="4510" y="7224"/>
                  <a:pt x="4089" y="7143"/>
                  <a:pt x="3683" y="7143"/>
                </a:cubicBezTo>
                <a:cubicBezTo>
                  <a:pt x="2738" y="7143"/>
                  <a:pt x="1876" y="7581"/>
                  <a:pt x="1058" y="8164"/>
                </a:cubicBezTo>
                <a:cubicBezTo>
                  <a:pt x="372" y="8658"/>
                  <a:pt x="0" y="9393"/>
                  <a:pt x="144" y="10271"/>
                </a:cubicBezTo>
                <a:cubicBezTo>
                  <a:pt x="293" y="11179"/>
                  <a:pt x="972" y="11608"/>
                  <a:pt x="1764" y="11885"/>
                </a:cubicBezTo>
                <a:cubicBezTo>
                  <a:pt x="2188" y="12029"/>
                  <a:pt x="2619" y="12081"/>
                  <a:pt x="3148" y="12081"/>
                </a:cubicBezTo>
                <a:cubicBezTo>
                  <a:pt x="3333" y="12081"/>
                  <a:pt x="3530" y="12075"/>
                  <a:pt x="3743" y="12064"/>
                </a:cubicBezTo>
                <a:cubicBezTo>
                  <a:pt x="5020" y="11921"/>
                  <a:pt x="6443" y="11507"/>
                  <a:pt x="7713" y="10643"/>
                </a:cubicBezTo>
                <a:cubicBezTo>
                  <a:pt x="7822" y="10566"/>
                  <a:pt x="7935" y="10449"/>
                  <a:pt x="8055" y="10449"/>
                </a:cubicBezTo>
                <a:cubicBezTo>
                  <a:pt x="8116" y="10449"/>
                  <a:pt x="8178" y="10479"/>
                  <a:pt x="8242" y="10557"/>
                </a:cubicBezTo>
                <a:cubicBezTo>
                  <a:pt x="8371" y="10708"/>
                  <a:pt x="8213" y="10871"/>
                  <a:pt x="8148" y="11028"/>
                </a:cubicBezTo>
                <a:cubicBezTo>
                  <a:pt x="7548" y="12492"/>
                  <a:pt x="7363" y="13999"/>
                  <a:pt x="7699" y="15563"/>
                </a:cubicBezTo>
                <a:cubicBezTo>
                  <a:pt x="7963" y="16784"/>
                  <a:pt x="8685" y="17641"/>
                  <a:pt x="9799" y="18141"/>
                </a:cubicBezTo>
                <a:cubicBezTo>
                  <a:pt x="10610" y="18503"/>
                  <a:pt x="11408" y="18668"/>
                  <a:pt x="12196" y="18668"/>
                </a:cubicBezTo>
                <a:cubicBezTo>
                  <a:pt x="13322" y="18668"/>
                  <a:pt x="14424" y="18330"/>
                  <a:pt x="15504" y="17742"/>
                </a:cubicBezTo>
                <a:cubicBezTo>
                  <a:pt x="16532" y="17192"/>
                  <a:pt x="17353" y="16384"/>
                  <a:pt x="18089" y="15485"/>
                </a:cubicBezTo>
                <a:cubicBezTo>
                  <a:pt x="18289" y="15241"/>
                  <a:pt x="18467" y="14984"/>
                  <a:pt x="18675" y="14742"/>
                </a:cubicBezTo>
                <a:cubicBezTo>
                  <a:pt x="18976" y="14394"/>
                  <a:pt x="19198" y="14226"/>
                  <a:pt x="19445" y="14226"/>
                </a:cubicBezTo>
                <a:cubicBezTo>
                  <a:pt x="19649" y="14226"/>
                  <a:pt x="19871" y="14341"/>
                  <a:pt x="20168" y="14564"/>
                </a:cubicBezTo>
                <a:cubicBezTo>
                  <a:pt x="20445" y="14770"/>
                  <a:pt x="20695" y="15020"/>
                  <a:pt x="20982" y="15221"/>
                </a:cubicBezTo>
                <a:cubicBezTo>
                  <a:pt x="22119" y="16034"/>
                  <a:pt x="23332" y="16481"/>
                  <a:pt x="24614" y="16481"/>
                </a:cubicBezTo>
                <a:cubicBezTo>
                  <a:pt x="25201" y="16481"/>
                  <a:pt x="25802" y="16387"/>
                  <a:pt x="26416" y="16192"/>
                </a:cubicBezTo>
                <a:cubicBezTo>
                  <a:pt x="29237" y="15306"/>
                  <a:pt x="30615" y="12106"/>
                  <a:pt x="29400" y="9380"/>
                </a:cubicBezTo>
                <a:cubicBezTo>
                  <a:pt x="29051" y="8608"/>
                  <a:pt x="29057" y="8593"/>
                  <a:pt x="29880" y="8536"/>
                </a:cubicBezTo>
                <a:cubicBezTo>
                  <a:pt x="30893" y="8464"/>
                  <a:pt x="31779" y="8122"/>
                  <a:pt x="32451" y="7330"/>
                </a:cubicBezTo>
                <a:cubicBezTo>
                  <a:pt x="33200" y="6444"/>
                  <a:pt x="33256" y="5379"/>
                  <a:pt x="32607" y="4416"/>
                </a:cubicBezTo>
                <a:cubicBezTo>
                  <a:pt x="32415" y="4123"/>
                  <a:pt x="32172" y="3859"/>
                  <a:pt x="31921" y="3630"/>
                </a:cubicBezTo>
                <a:cubicBezTo>
                  <a:pt x="30716" y="2532"/>
                  <a:pt x="29080" y="1977"/>
                  <a:pt x="27448" y="1977"/>
                </a:cubicBezTo>
                <a:cubicBezTo>
                  <a:pt x="25938" y="1977"/>
                  <a:pt x="24430" y="2452"/>
                  <a:pt x="23266" y="3408"/>
                </a:cubicBezTo>
                <a:cubicBezTo>
                  <a:pt x="23131" y="3516"/>
                  <a:pt x="23016" y="3659"/>
                  <a:pt x="22874" y="3751"/>
                </a:cubicBezTo>
                <a:cubicBezTo>
                  <a:pt x="22757" y="3826"/>
                  <a:pt x="22653" y="3875"/>
                  <a:pt x="22563" y="3875"/>
                </a:cubicBezTo>
                <a:cubicBezTo>
                  <a:pt x="22439" y="3875"/>
                  <a:pt x="22338" y="3784"/>
                  <a:pt x="22260" y="3544"/>
                </a:cubicBezTo>
                <a:cubicBezTo>
                  <a:pt x="21566" y="1362"/>
                  <a:pt x="19467" y="1"/>
                  <a:pt x="173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0" name="Google Shape;390;p13"/>
          <p:cNvGrpSpPr/>
          <p:nvPr/>
        </p:nvGrpSpPr>
        <p:grpSpPr>
          <a:xfrm>
            <a:off x="-140226" y="4125677"/>
            <a:ext cx="1349322" cy="1178509"/>
            <a:chOff x="4174688" y="2867426"/>
            <a:chExt cx="675133" cy="589667"/>
          </a:xfrm>
        </p:grpSpPr>
        <p:sp>
          <p:nvSpPr>
            <p:cNvPr id="391" name="Google Shape;391;p13"/>
            <p:cNvSpPr/>
            <p:nvPr/>
          </p:nvSpPr>
          <p:spPr>
            <a:xfrm>
              <a:off x="4174688" y="2867426"/>
              <a:ext cx="379395" cy="589667"/>
            </a:xfrm>
            <a:custGeom>
              <a:avLst/>
              <a:gdLst/>
              <a:ahLst/>
              <a:cxnLst/>
              <a:rect l="l" t="t" r="r" b="b"/>
              <a:pathLst>
                <a:path w="19288" h="29978" extrusionOk="0">
                  <a:moveTo>
                    <a:pt x="17185" y="522"/>
                  </a:moveTo>
                  <a:lnTo>
                    <a:pt x="17185" y="522"/>
                  </a:lnTo>
                  <a:cubicBezTo>
                    <a:pt x="17270" y="1656"/>
                    <a:pt x="17200" y="2800"/>
                    <a:pt x="17022" y="3927"/>
                  </a:cubicBezTo>
                  <a:cubicBezTo>
                    <a:pt x="16650" y="6191"/>
                    <a:pt x="15849" y="8370"/>
                    <a:pt x="14871" y="10440"/>
                  </a:cubicBezTo>
                  <a:cubicBezTo>
                    <a:pt x="14194" y="11883"/>
                    <a:pt x="13436" y="13311"/>
                    <a:pt x="12487" y="14605"/>
                  </a:cubicBezTo>
                  <a:cubicBezTo>
                    <a:pt x="12593" y="14411"/>
                    <a:pt x="12694" y="14219"/>
                    <a:pt x="12794" y="14026"/>
                  </a:cubicBezTo>
                  <a:cubicBezTo>
                    <a:pt x="14129" y="11383"/>
                    <a:pt x="15150" y="8591"/>
                    <a:pt x="15951" y="5735"/>
                  </a:cubicBezTo>
                  <a:cubicBezTo>
                    <a:pt x="15951" y="5726"/>
                    <a:pt x="15943" y="5722"/>
                    <a:pt x="15936" y="5722"/>
                  </a:cubicBezTo>
                  <a:cubicBezTo>
                    <a:pt x="15932" y="5722"/>
                    <a:pt x="15928" y="5724"/>
                    <a:pt x="15928" y="5727"/>
                  </a:cubicBezTo>
                  <a:cubicBezTo>
                    <a:pt x="15693" y="6514"/>
                    <a:pt x="15428" y="7292"/>
                    <a:pt x="15150" y="8063"/>
                  </a:cubicBezTo>
                  <a:cubicBezTo>
                    <a:pt x="14657" y="9441"/>
                    <a:pt x="14100" y="10805"/>
                    <a:pt x="13493" y="12140"/>
                  </a:cubicBezTo>
                  <a:cubicBezTo>
                    <a:pt x="13200" y="12797"/>
                    <a:pt x="12879" y="13448"/>
                    <a:pt x="12557" y="14098"/>
                  </a:cubicBezTo>
                  <a:cubicBezTo>
                    <a:pt x="12394" y="14418"/>
                    <a:pt x="12230" y="14740"/>
                    <a:pt x="12036" y="15040"/>
                  </a:cubicBezTo>
                  <a:cubicBezTo>
                    <a:pt x="12000" y="15090"/>
                    <a:pt x="11966" y="15140"/>
                    <a:pt x="11937" y="15189"/>
                  </a:cubicBezTo>
                  <a:cubicBezTo>
                    <a:pt x="12171" y="14733"/>
                    <a:pt x="12379" y="14269"/>
                    <a:pt x="12557" y="13791"/>
                  </a:cubicBezTo>
                  <a:cubicBezTo>
                    <a:pt x="12965" y="12661"/>
                    <a:pt x="13236" y="11498"/>
                    <a:pt x="13529" y="10341"/>
                  </a:cubicBezTo>
                  <a:cubicBezTo>
                    <a:pt x="13829" y="9177"/>
                    <a:pt x="14178" y="8027"/>
                    <a:pt x="14579" y="6892"/>
                  </a:cubicBezTo>
                  <a:cubicBezTo>
                    <a:pt x="15342" y="4728"/>
                    <a:pt x="16278" y="2628"/>
                    <a:pt x="17185" y="522"/>
                  </a:cubicBezTo>
                  <a:close/>
                  <a:moveTo>
                    <a:pt x="6495" y="3129"/>
                  </a:moveTo>
                  <a:lnTo>
                    <a:pt x="6495" y="3129"/>
                  </a:lnTo>
                  <a:cubicBezTo>
                    <a:pt x="7609" y="3499"/>
                    <a:pt x="8523" y="4321"/>
                    <a:pt x="9301" y="5170"/>
                  </a:cubicBezTo>
                  <a:cubicBezTo>
                    <a:pt x="10058" y="5999"/>
                    <a:pt x="10730" y="6920"/>
                    <a:pt x="11116" y="7984"/>
                  </a:cubicBezTo>
                  <a:cubicBezTo>
                    <a:pt x="11486" y="8976"/>
                    <a:pt x="11623" y="10034"/>
                    <a:pt x="11666" y="11091"/>
                  </a:cubicBezTo>
                  <a:cubicBezTo>
                    <a:pt x="11729" y="12519"/>
                    <a:pt x="11644" y="14012"/>
                    <a:pt x="11159" y="15354"/>
                  </a:cubicBezTo>
                  <a:cubicBezTo>
                    <a:pt x="11165" y="15325"/>
                    <a:pt x="11165" y="15297"/>
                    <a:pt x="11172" y="15268"/>
                  </a:cubicBezTo>
                  <a:cubicBezTo>
                    <a:pt x="11237" y="14912"/>
                    <a:pt x="11265" y="14547"/>
                    <a:pt x="11272" y="14190"/>
                  </a:cubicBezTo>
                  <a:cubicBezTo>
                    <a:pt x="11287" y="12776"/>
                    <a:pt x="10922" y="11383"/>
                    <a:pt x="10500" y="10041"/>
                  </a:cubicBezTo>
                  <a:cubicBezTo>
                    <a:pt x="10080" y="8676"/>
                    <a:pt x="9551" y="7348"/>
                    <a:pt x="8766" y="6142"/>
                  </a:cubicBezTo>
                  <a:cubicBezTo>
                    <a:pt x="8764" y="6138"/>
                    <a:pt x="8761" y="6136"/>
                    <a:pt x="8757" y="6136"/>
                  </a:cubicBezTo>
                  <a:cubicBezTo>
                    <a:pt x="8749" y="6136"/>
                    <a:pt x="8739" y="6146"/>
                    <a:pt x="8744" y="6155"/>
                  </a:cubicBezTo>
                  <a:cubicBezTo>
                    <a:pt x="9165" y="6849"/>
                    <a:pt x="9501" y="7585"/>
                    <a:pt x="9801" y="8334"/>
                  </a:cubicBezTo>
                  <a:cubicBezTo>
                    <a:pt x="10302" y="9612"/>
                    <a:pt x="10715" y="10970"/>
                    <a:pt x="10929" y="12325"/>
                  </a:cubicBezTo>
                  <a:cubicBezTo>
                    <a:pt x="11037" y="12997"/>
                    <a:pt x="11087" y="13669"/>
                    <a:pt x="11044" y="14348"/>
                  </a:cubicBezTo>
                  <a:cubicBezTo>
                    <a:pt x="11023" y="14675"/>
                    <a:pt x="10980" y="15004"/>
                    <a:pt x="10915" y="15333"/>
                  </a:cubicBezTo>
                  <a:cubicBezTo>
                    <a:pt x="10908" y="15347"/>
                    <a:pt x="10908" y="15354"/>
                    <a:pt x="10901" y="15367"/>
                  </a:cubicBezTo>
                  <a:cubicBezTo>
                    <a:pt x="10895" y="15110"/>
                    <a:pt x="10859" y="14846"/>
                    <a:pt x="10809" y="14589"/>
                  </a:cubicBezTo>
                  <a:cubicBezTo>
                    <a:pt x="10615" y="13626"/>
                    <a:pt x="10209" y="12711"/>
                    <a:pt x="9858" y="11804"/>
                  </a:cubicBezTo>
                  <a:cubicBezTo>
                    <a:pt x="9472" y="10812"/>
                    <a:pt x="9095" y="9827"/>
                    <a:pt x="8716" y="8834"/>
                  </a:cubicBezTo>
                  <a:cubicBezTo>
                    <a:pt x="8331" y="7849"/>
                    <a:pt x="7952" y="6856"/>
                    <a:pt x="7573" y="5871"/>
                  </a:cubicBezTo>
                  <a:cubicBezTo>
                    <a:pt x="7217" y="4956"/>
                    <a:pt x="6874" y="4035"/>
                    <a:pt x="6495" y="3129"/>
                  </a:cubicBezTo>
                  <a:close/>
                  <a:moveTo>
                    <a:pt x="18749" y="9497"/>
                  </a:moveTo>
                  <a:lnTo>
                    <a:pt x="18749" y="9497"/>
                  </a:lnTo>
                  <a:cubicBezTo>
                    <a:pt x="18564" y="10133"/>
                    <a:pt x="18328" y="10733"/>
                    <a:pt x="17999" y="11312"/>
                  </a:cubicBezTo>
                  <a:cubicBezTo>
                    <a:pt x="16679" y="13669"/>
                    <a:pt x="14422" y="15225"/>
                    <a:pt x="11993" y="16296"/>
                  </a:cubicBezTo>
                  <a:cubicBezTo>
                    <a:pt x="12237" y="16175"/>
                    <a:pt x="12471" y="16046"/>
                    <a:pt x="12694" y="15911"/>
                  </a:cubicBezTo>
                  <a:cubicBezTo>
                    <a:pt x="13186" y="15625"/>
                    <a:pt x="13657" y="15290"/>
                    <a:pt x="14100" y="14925"/>
                  </a:cubicBezTo>
                  <a:cubicBezTo>
                    <a:pt x="14986" y="14197"/>
                    <a:pt x="15779" y="13354"/>
                    <a:pt x="16535" y="12483"/>
                  </a:cubicBezTo>
                  <a:cubicBezTo>
                    <a:pt x="16541" y="12477"/>
                    <a:pt x="16533" y="12467"/>
                    <a:pt x="16522" y="12467"/>
                  </a:cubicBezTo>
                  <a:cubicBezTo>
                    <a:pt x="16520" y="12467"/>
                    <a:pt x="16517" y="12468"/>
                    <a:pt x="16514" y="12469"/>
                  </a:cubicBezTo>
                  <a:cubicBezTo>
                    <a:pt x="15728" y="13304"/>
                    <a:pt x="14900" y="14111"/>
                    <a:pt x="13993" y="14819"/>
                  </a:cubicBezTo>
                  <a:cubicBezTo>
                    <a:pt x="13558" y="15153"/>
                    <a:pt x="13100" y="15475"/>
                    <a:pt x="12622" y="15746"/>
                  </a:cubicBezTo>
                  <a:cubicBezTo>
                    <a:pt x="12401" y="15875"/>
                    <a:pt x="12165" y="15996"/>
                    <a:pt x="11937" y="16104"/>
                  </a:cubicBezTo>
                  <a:cubicBezTo>
                    <a:pt x="12144" y="15940"/>
                    <a:pt x="12351" y="15769"/>
                    <a:pt x="12550" y="15582"/>
                  </a:cubicBezTo>
                  <a:cubicBezTo>
                    <a:pt x="13087" y="15097"/>
                    <a:pt x="13585" y="14569"/>
                    <a:pt x="14108" y="14062"/>
                  </a:cubicBezTo>
                  <a:cubicBezTo>
                    <a:pt x="14672" y="13505"/>
                    <a:pt x="15272" y="12977"/>
                    <a:pt x="15865" y="12440"/>
                  </a:cubicBezTo>
                  <a:cubicBezTo>
                    <a:pt x="16885" y="11520"/>
                    <a:pt x="17899" y="10584"/>
                    <a:pt x="18749" y="9497"/>
                  </a:cubicBezTo>
                  <a:close/>
                  <a:moveTo>
                    <a:pt x="11537" y="16490"/>
                  </a:moveTo>
                  <a:cubicBezTo>
                    <a:pt x="11409" y="16547"/>
                    <a:pt x="11280" y="16596"/>
                    <a:pt x="11152" y="16646"/>
                  </a:cubicBezTo>
                  <a:cubicBezTo>
                    <a:pt x="11194" y="16625"/>
                    <a:pt x="11229" y="16596"/>
                    <a:pt x="11265" y="16576"/>
                  </a:cubicBezTo>
                  <a:cubicBezTo>
                    <a:pt x="11357" y="16554"/>
                    <a:pt x="11452" y="16524"/>
                    <a:pt x="11537" y="16490"/>
                  </a:cubicBezTo>
                  <a:close/>
                  <a:moveTo>
                    <a:pt x="5038" y="9098"/>
                  </a:moveTo>
                  <a:lnTo>
                    <a:pt x="5038" y="9098"/>
                  </a:lnTo>
                  <a:cubicBezTo>
                    <a:pt x="5487" y="9840"/>
                    <a:pt x="5859" y="10620"/>
                    <a:pt x="6159" y="11434"/>
                  </a:cubicBezTo>
                  <a:cubicBezTo>
                    <a:pt x="6788" y="13182"/>
                    <a:pt x="7088" y="15061"/>
                    <a:pt x="7253" y="16903"/>
                  </a:cubicBezTo>
                  <a:cubicBezTo>
                    <a:pt x="7395" y="18560"/>
                    <a:pt x="7381" y="20252"/>
                    <a:pt x="7009" y="21880"/>
                  </a:cubicBezTo>
                  <a:cubicBezTo>
                    <a:pt x="6995" y="21639"/>
                    <a:pt x="6953" y="21395"/>
                    <a:pt x="6930" y="21167"/>
                  </a:cubicBezTo>
                  <a:cubicBezTo>
                    <a:pt x="6894" y="20809"/>
                    <a:pt x="6852" y="20459"/>
                    <a:pt x="6816" y="20103"/>
                  </a:cubicBezTo>
                  <a:cubicBezTo>
                    <a:pt x="6738" y="19417"/>
                    <a:pt x="6660" y="18725"/>
                    <a:pt x="6574" y="18039"/>
                  </a:cubicBezTo>
                  <a:cubicBezTo>
                    <a:pt x="6387" y="16646"/>
                    <a:pt x="6159" y="15261"/>
                    <a:pt x="5909" y="13868"/>
                  </a:cubicBezTo>
                  <a:cubicBezTo>
                    <a:pt x="5909" y="13862"/>
                    <a:pt x="5902" y="13858"/>
                    <a:pt x="5895" y="13858"/>
                  </a:cubicBezTo>
                  <a:cubicBezTo>
                    <a:pt x="5886" y="13858"/>
                    <a:pt x="5877" y="13864"/>
                    <a:pt x="5881" y="13876"/>
                  </a:cubicBezTo>
                  <a:cubicBezTo>
                    <a:pt x="6080" y="15261"/>
                    <a:pt x="6245" y="16653"/>
                    <a:pt x="6409" y="18046"/>
                  </a:cubicBezTo>
                  <a:cubicBezTo>
                    <a:pt x="6488" y="18739"/>
                    <a:pt x="6558" y="19424"/>
                    <a:pt x="6630" y="20110"/>
                  </a:cubicBezTo>
                  <a:cubicBezTo>
                    <a:pt x="6666" y="20466"/>
                    <a:pt x="6696" y="20818"/>
                    <a:pt x="6730" y="21174"/>
                  </a:cubicBezTo>
                  <a:cubicBezTo>
                    <a:pt x="6738" y="21310"/>
                    <a:pt x="6745" y="21452"/>
                    <a:pt x="6752" y="21596"/>
                  </a:cubicBezTo>
                  <a:cubicBezTo>
                    <a:pt x="6488" y="20867"/>
                    <a:pt x="6252" y="20132"/>
                    <a:pt x="6060" y="19375"/>
                  </a:cubicBezTo>
                  <a:cubicBezTo>
                    <a:pt x="5609" y="17611"/>
                    <a:pt x="5352" y="15805"/>
                    <a:pt x="5223" y="13990"/>
                  </a:cubicBezTo>
                  <a:cubicBezTo>
                    <a:pt x="5153" y="13069"/>
                    <a:pt x="5117" y="12154"/>
                    <a:pt x="5102" y="11234"/>
                  </a:cubicBezTo>
                  <a:cubicBezTo>
                    <a:pt x="5088" y="10526"/>
                    <a:pt x="5131" y="9806"/>
                    <a:pt x="5038" y="9098"/>
                  </a:cubicBezTo>
                  <a:close/>
                  <a:moveTo>
                    <a:pt x="18806" y="15654"/>
                  </a:moveTo>
                  <a:lnTo>
                    <a:pt x="18806" y="15654"/>
                  </a:lnTo>
                  <a:cubicBezTo>
                    <a:pt x="18292" y="16411"/>
                    <a:pt x="17714" y="17117"/>
                    <a:pt x="17071" y="17767"/>
                  </a:cubicBezTo>
                  <a:cubicBezTo>
                    <a:pt x="15728" y="19117"/>
                    <a:pt x="14136" y="20218"/>
                    <a:pt x="12394" y="20989"/>
                  </a:cubicBezTo>
                  <a:cubicBezTo>
                    <a:pt x="10922" y="21639"/>
                    <a:pt x="9366" y="22038"/>
                    <a:pt x="7767" y="22216"/>
                  </a:cubicBezTo>
                  <a:cubicBezTo>
                    <a:pt x="7981" y="22137"/>
                    <a:pt x="8187" y="22045"/>
                    <a:pt x="8394" y="21959"/>
                  </a:cubicBezTo>
                  <a:cubicBezTo>
                    <a:pt x="8730" y="21817"/>
                    <a:pt x="9059" y="21675"/>
                    <a:pt x="9395" y="21524"/>
                  </a:cubicBezTo>
                  <a:cubicBezTo>
                    <a:pt x="10566" y="21010"/>
                    <a:pt x="11716" y="20466"/>
                    <a:pt x="12836" y="19853"/>
                  </a:cubicBezTo>
                  <a:cubicBezTo>
                    <a:pt x="13980" y="19224"/>
                    <a:pt x="15051" y="18524"/>
                    <a:pt x="16079" y="17724"/>
                  </a:cubicBezTo>
                  <a:lnTo>
                    <a:pt x="16079" y="17724"/>
                  </a:lnTo>
                  <a:cubicBezTo>
                    <a:pt x="15500" y="18146"/>
                    <a:pt x="14886" y="18531"/>
                    <a:pt x="14264" y="18896"/>
                  </a:cubicBezTo>
                  <a:cubicBezTo>
                    <a:pt x="13143" y="19560"/>
                    <a:pt x="11973" y="20139"/>
                    <a:pt x="10787" y="20667"/>
                  </a:cubicBezTo>
                  <a:cubicBezTo>
                    <a:pt x="10194" y="20931"/>
                    <a:pt x="9594" y="21188"/>
                    <a:pt x="8994" y="21438"/>
                  </a:cubicBezTo>
                  <a:cubicBezTo>
                    <a:pt x="8624" y="21596"/>
                    <a:pt x="8229" y="21738"/>
                    <a:pt x="7852" y="21909"/>
                  </a:cubicBezTo>
                  <a:cubicBezTo>
                    <a:pt x="8444" y="21409"/>
                    <a:pt x="9052" y="20924"/>
                    <a:pt x="9673" y="20453"/>
                  </a:cubicBezTo>
                  <a:cubicBezTo>
                    <a:pt x="10430" y="19875"/>
                    <a:pt x="11222" y="19352"/>
                    <a:pt x="12072" y="18917"/>
                  </a:cubicBezTo>
                  <a:cubicBezTo>
                    <a:pt x="12866" y="18504"/>
                    <a:pt x="13693" y="18146"/>
                    <a:pt x="14521" y="17789"/>
                  </a:cubicBezTo>
                  <a:cubicBezTo>
                    <a:pt x="15985" y="17160"/>
                    <a:pt x="17471" y="16540"/>
                    <a:pt x="18806" y="15654"/>
                  </a:cubicBezTo>
                  <a:close/>
                  <a:moveTo>
                    <a:pt x="2003" y="15796"/>
                  </a:moveTo>
                  <a:cubicBezTo>
                    <a:pt x="2325" y="16567"/>
                    <a:pt x="2560" y="17374"/>
                    <a:pt x="2754" y="18175"/>
                  </a:cubicBezTo>
                  <a:cubicBezTo>
                    <a:pt x="3153" y="19832"/>
                    <a:pt x="3317" y="21546"/>
                    <a:pt x="3246" y="23245"/>
                  </a:cubicBezTo>
                  <a:cubicBezTo>
                    <a:pt x="3189" y="24580"/>
                    <a:pt x="2975" y="25937"/>
                    <a:pt x="2467" y="27180"/>
                  </a:cubicBezTo>
                  <a:cubicBezTo>
                    <a:pt x="2497" y="26936"/>
                    <a:pt x="2510" y="26701"/>
                    <a:pt x="2524" y="26458"/>
                  </a:cubicBezTo>
                  <a:cubicBezTo>
                    <a:pt x="2659" y="24216"/>
                    <a:pt x="2368" y="21975"/>
                    <a:pt x="2060" y="19760"/>
                  </a:cubicBezTo>
                  <a:cubicBezTo>
                    <a:pt x="2060" y="19757"/>
                    <a:pt x="2056" y="19755"/>
                    <a:pt x="2053" y="19755"/>
                  </a:cubicBezTo>
                  <a:cubicBezTo>
                    <a:pt x="2049" y="19755"/>
                    <a:pt x="2046" y="19757"/>
                    <a:pt x="2046" y="19760"/>
                  </a:cubicBezTo>
                  <a:cubicBezTo>
                    <a:pt x="2102" y="20381"/>
                    <a:pt x="2154" y="21003"/>
                    <a:pt x="2203" y="21616"/>
                  </a:cubicBezTo>
                  <a:cubicBezTo>
                    <a:pt x="2289" y="22694"/>
                    <a:pt x="2359" y="23781"/>
                    <a:pt x="2353" y="24866"/>
                  </a:cubicBezTo>
                  <a:cubicBezTo>
                    <a:pt x="2353" y="25409"/>
                    <a:pt x="2325" y="25959"/>
                    <a:pt x="2282" y="26501"/>
                  </a:cubicBezTo>
                  <a:cubicBezTo>
                    <a:pt x="2260" y="26773"/>
                    <a:pt x="2239" y="27051"/>
                    <a:pt x="2188" y="27322"/>
                  </a:cubicBezTo>
                  <a:cubicBezTo>
                    <a:pt x="2181" y="27358"/>
                    <a:pt x="2174" y="27394"/>
                    <a:pt x="2167" y="27430"/>
                  </a:cubicBezTo>
                  <a:cubicBezTo>
                    <a:pt x="1996" y="26715"/>
                    <a:pt x="1861" y="25994"/>
                    <a:pt x="1753" y="25274"/>
                  </a:cubicBezTo>
                  <a:cubicBezTo>
                    <a:pt x="1511" y="23652"/>
                    <a:pt x="1417" y="22009"/>
                    <a:pt x="1468" y="20374"/>
                  </a:cubicBezTo>
                  <a:cubicBezTo>
                    <a:pt x="1496" y="19539"/>
                    <a:pt x="1561" y="18710"/>
                    <a:pt x="1660" y="17882"/>
                  </a:cubicBezTo>
                  <a:cubicBezTo>
                    <a:pt x="1746" y="17182"/>
                    <a:pt x="1874" y="16497"/>
                    <a:pt x="2003" y="15796"/>
                  </a:cubicBezTo>
                  <a:close/>
                  <a:moveTo>
                    <a:pt x="14907" y="23637"/>
                  </a:moveTo>
                  <a:lnTo>
                    <a:pt x="14907" y="23637"/>
                  </a:lnTo>
                  <a:cubicBezTo>
                    <a:pt x="14250" y="24288"/>
                    <a:pt x="13543" y="24873"/>
                    <a:pt x="12780" y="25394"/>
                  </a:cubicBezTo>
                  <a:cubicBezTo>
                    <a:pt x="11229" y="26444"/>
                    <a:pt x="9487" y="27202"/>
                    <a:pt x="7666" y="27637"/>
                  </a:cubicBezTo>
                  <a:cubicBezTo>
                    <a:pt x="6507" y="27911"/>
                    <a:pt x="5327" y="28043"/>
                    <a:pt x="4142" y="28043"/>
                  </a:cubicBezTo>
                  <a:cubicBezTo>
                    <a:pt x="3787" y="28043"/>
                    <a:pt x="3430" y="28031"/>
                    <a:pt x="3074" y="28007"/>
                  </a:cubicBezTo>
                  <a:cubicBezTo>
                    <a:pt x="3146" y="27994"/>
                    <a:pt x="3210" y="27980"/>
                    <a:pt x="3282" y="27965"/>
                  </a:cubicBezTo>
                  <a:cubicBezTo>
                    <a:pt x="3617" y="27901"/>
                    <a:pt x="3953" y="27822"/>
                    <a:pt x="4288" y="27750"/>
                  </a:cubicBezTo>
                  <a:cubicBezTo>
                    <a:pt x="6745" y="27186"/>
                    <a:pt x="9152" y="26395"/>
                    <a:pt x="11443" y="25351"/>
                  </a:cubicBezTo>
                  <a:cubicBezTo>
                    <a:pt x="11452" y="25351"/>
                    <a:pt x="11452" y="25344"/>
                    <a:pt x="11443" y="25344"/>
                  </a:cubicBezTo>
                  <a:cubicBezTo>
                    <a:pt x="10787" y="25617"/>
                    <a:pt x="10130" y="25865"/>
                    <a:pt x="9458" y="26102"/>
                  </a:cubicBezTo>
                  <a:cubicBezTo>
                    <a:pt x="8281" y="26516"/>
                    <a:pt x="7088" y="26880"/>
                    <a:pt x="5873" y="27186"/>
                  </a:cubicBezTo>
                  <a:cubicBezTo>
                    <a:pt x="5266" y="27344"/>
                    <a:pt x="4659" y="27480"/>
                    <a:pt x="4046" y="27608"/>
                  </a:cubicBezTo>
                  <a:cubicBezTo>
                    <a:pt x="3739" y="27673"/>
                    <a:pt x="3431" y="27730"/>
                    <a:pt x="3124" y="27779"/>
                  </a:cubicBezTo>
                  <a:cubicBezTo>
                    <a:pt x="3681" y="27450"/>
                    <a:pt x="4245" y="27137"/>
                    <a:pt x="4817" y="26830"/>
                  </a:cubicBezTo>
                  <a:cubicBezTo>
                    <a:pt x="6466" y="25951"/>
                    <a:pt x="8180" y="25238"/>
                    <a:pt x="10008" y="24802"/>
                  </a:cubicBezTo>
                  <a:cubicBezTo>
                    <a:pt x="11644" y="24424"/>
                    <a:pt x="13315" y="24180"/>
                    <a:pt x="14907" y="23637"/>
                  </a:cubicBezTo>
                  <a:close/>
                  <a:moveTo>
                    <a:pt x="17246" y="1"/>
                  </a:moveTo>
                  <a:cubicBezTo>
                    <a:pt x="17211" y="1"/>
                    <a:pt x="17177" y="18"/>
                    <a:pt x="17157" y="57"/>
                  </a:cubicBezTo>
                  <a:cubicBezTo>
                    <a:pt x="16593" y="1286"/>
                    <a:pt x="16050" y="2529"/>
                    <a:pt x="15529" y="3785"/>
                  </a:cubicBezTo>
                  <a:cubicBezTo>
                    <a:pt x="14614" y="5984"/>
                    <a:pt x="13815" y="8227"/>
                    <a:pt x="13229" y="10534"/>
                  </a:cubicBezTo>
                  <a:cubicBezTo>
                    <a:pt x="12737" y="12462"/>
                    <a:pt x="12257" y="14504"/>
                    <a:pt x="11066" y="16118"/>
                  </a:cubicBezTo>
                  <a:cubicBezTo>
                    <a:pt x="11400" y="15390"/>
                    <a:pt x="11601" y="14596"/>
                    <a:pt x="11716" y="13798"/>
                  </a:cubicBezTo>
                  <a:cubicBezTo>
                    <a:pt x="11865" y="12747"/>
                    <a:pt x="11871" y="11669"/>
                    <a:pt x="11794" y="10605"/>
                  </a:cubicBezTo>
                  <a:cubicBezTo>
                    <a:pt x="11716" y="9527"/>
                    <a:pt x="11515" y="8449"/>
                    <a:pt x="11057" y="7463"/>
                  </a:cubicBezTo>
                  <a:cubicBezTo>
                    <a:pt x="10586" y="6435"/>
                    <a:pt x="9866" y="5528"/>
                    <a:pt x="9086" y="4721"/>
                  </a:cubicBezTo>
                  <a:cubicBezTo>
                    <a:pt x="8295" y="3900"/>
                    <a:pt x="7395" y="3214"/>
                    <a:pt x="6317" y="2829"/>
                  </a:cubicBezTo>
                  <a:cubicBezTo>
                    <a:pt x="6307" y="2825"/>
                    <a:pt x="6297" y="2824"/>
                    <a:pt x="6288" y="2824"/>
                  </a:cubicBezTo>
                  <a:cubicBezTo>
                    <a:pt x="6214" y="2824"/>
                    <a:pt x="6156" y="2916"/>
                    <a:pt x="6181" y="2985"/>
                  </a:cubicBezTo>
                  <a:cubicBezTo>
                    <a:pt x="6558" y="4092"/>
                    <a:pt x="7002" y="5185"/>
                    <a:pt x="7424" y="6277"/>
                  </a:cubicBezTo>
                  <a:cubicBezTo>
                    <a:pt x="8159" y="8191"/>
                    <a:pt x="8901" y="10106"/>
                    <a:pt x="9637" y="12019"/>
                  </a:cubicBezTo>
                  <a:cubicBezTo>
                    <a:pt x="10209" y="13505"/>
                    <a:pt x="11159" y="15397"/>
                    <a:pt x="10344" y="16946"/>
                  </a:cubicBezTo>
                  <a:cubicBezTo>
                    <a:pt x="10338" y="16953"/>
                    <a:pt x="10338" y="16961"/>
                    <a:pt x="10329" y="16968"/>
                  </a:cubicBezTo>
                  <a:cubicBezTo>
                    <a:pt x="10322" y="16975"/>
                    <a:pt x="10322" y="16982"/>
                    <a:pt x="10322" y="16989"/>
                  </a:cubicBezTo>
                  <a:cubicBezTo>
                    <a:pt x="10272" y="17068"/>
                    <a:pt x="10223" y="17153"/>
                    <a:pt x="10173" y="17232"/>
                  </a:cubicBezTo>
                  <a:cubicBezTo>
                    <a:pt x="10151" y="17261"/>
                    <a:pt x="10144" y="17289"/>
                    <a:pt x="10151" y="17318"/>
                  </a:cubicBezTo>
                  <a:cubicBezTo>
                    <a:pt x="9679" y="18010"/>
                    <a:pt x="9224" y="18710"/>
                    <a:pt x="8752" y="19404"/>
                  </a:cubicBezTo>
                  <a:cubicBezTo>
                    <a:pt x="8265" y="20110"/>
                    <a:pt x="7787" y="20818"/>
                    <a:pt x="7295" y="21517"/>
                  </a:cubicBezTo>
                  <a:cubicBezTo>
                    <a:pt x="7431" y="20831"/>
                    <a:pt x="7501" y="20132"/>
                    <a:pt x="7530" y="19431"/>
                  </a:cubicBezTo>
                  <a:cubicBezTo>
                    <a:pt x="7602" y="17532"/>
                    <a:pt x="7373" y="15597"/>
                    <a:pt x="6987" y="13739"/>
                  </a:cubicBezTo>
                  <a:cubicBezTo>
                    <a:pt x="6601" y="11897"/>
                    <a:pt x="5967" y="10077"/>
                    <a:pt x="4917" y="8498"/>
                  </a:cubicBezTo>
                  <a:cubicBezTo>
                    <a:pt x="4891" y="8464"/>
                    <a:pt x="4859" y="8450"/>
                    <a:pt x="4826" y="8450"/>
                  </a:cubicBezTo>
                  <a:cubicBezTo>
                    <a:pt x="4758" y="8450"/>
                    <a:pt x="4693" y="8516"/>
                    <a:pt x="4716" y="8598"/>
                  </a:cubicBezTo>
                  <a:cubicBezTo>
                    <a:pt x="4845" y="9105"/>
                    <a:pt x="4860" y="9626"/>
                    <a:pt x="4860" y="10149"/>
                  </a:cubicBezTo>
                  <a:cubicBezTo>
                    <a:pt x="4860" y="10663"/>
                    <a:pt x="4860" y="11177"/>
                    <a:pt x="4874" y="11691"/>
                  </a:cubicBezTo>
                  <a:cubicBezTo>
                    <a:pt x="4953" y="15290"/>
                    <a:pt x="5410" y="18924"/>
                    <a:pt x="6738" y="22288"/>
                  </a:cubicBezTo>
                  <a:cubicBezTo>
                    <a:pt x="6087" y="23188"/>
                    <a:pt x="5424" y="24081"/>
                    <a:pt x="4716" y="24938"/>
                  </a:cubicBezTo>
                  <a:cubicBezTo>
                    <a:pt x="4046" y="25766"/>
                    <a:pt x="3338" y="26580"/>
                    <a:pt x="2603" y="27358"/>
                  </a:cubicBezTo>
                  <a:cubicBezTo>
                    <a:pt x="2846" y="26801"/>
                    <a:pt x="3024" y="26216"/>
                    <a:pt x="3153" y="25623"/>
                  </a:cubicBezTo>
                  <a:cubicBezTo>
                    <a:pt x="3516" y="23916"/>
                    <a:pt x="3532" y="22124"/>
                    <a:pt x="3331" y="20396"/>
                  </a:cubicBezTo>
                  <a:cubicBezTo>
                    <a:pt x="3239" y="19546"/>
                    <a:pt x="3081" y="18696"/>
                    <a:pt x="2867" y="17868"/>
                  </a:cubicBezTo>
                  <a:cubicBezTo>
                    <a:pt x="2653" y="17025"/>
                    <a:pt x="2353" y="16204"/>
                    <a:pt x="2060" y="15390"/>
                  </a:cubicBezTo>
                  <a:cubicBezTo>
                    <a:pt x="2043" y="15338"/>
                    <a:pt x="1999" y="15313"/>
                    <a:pt x="1955" y="15313"/>
                  </a:cubicBezTo>
                  <a:cubicBezTo>
                    <a:pt x="1908" y="15313"/>
                    <a:pt x="1860" y="15342"/>
                    <a:pt x="1845" y="15397"/>
                  </a:cubicBezTo>
                  <a:cubicBezTo>
                    <a:pt x="1604" y="16303"/>
                    <a:pt x="1475" y="17239"/>
                    <a:pt x="1374" y="18168"/>
                  </a:cubicBezTo>
                  <a:cubicBezTo>
                    <a:pt x="1004" y="21431"/>
                    <a:pt x="1225" y="24751"/>
                    <a:pt x="2017" y="27930"/>
                  </a:cubicBezTo>
                  <a:cubicBezTo>
                    <a:pt x="1996" y="27944"/>
                    <a:pt x="1982" y="27965"/>
                    <a:pt x="1982" y="27987"/>
                  </a:cubicBezTo>
                  <a:cubicBezTo>
                    <a:pt x="1347" y="28616"/>
                    <a:pt x="682" y="29207"/>
                    <a:pt x="54" y="29843"/>
                  </a:cubicBezTo>
                  <a:cubicBezTo>
                    <a:pt x="1" y="29896"/>
                    <a:pt x="54" y="29977"/>
                    <a:pt x="118" y="29977"/>
                  </a:cubicBezTo>
                  <a:cubicBezTo>
                    <a:pt x="132" y="29977"/>
                    <a:pt x="146" y="29974"/>
                    <a:pt x="161" y="29965"/>
                  </a:cubicBezTo>
                  <a:cubicBezTo>
                    <a:pt x="682" y="29601"/>
                    <a:pt x="1160" y="29173"/>
                    <a:pt x="1617" y="28736"/>
                  </a:cubicBezTo>
                  <a:cubicBezTo>
                    <a:pt x="1725" y="28636"/>
                    <a:pt x="1832" y="28530"/>
                    <a:pt x="1940" y="28429"/>
                  </a:cubicBezTo>
                  <a:cubicBezTo>
                    <a:pt x="1953" y="28437"/>
                    <a:pt x="1969" y="28441"/>
                    <a:pt x="1986" y="28441"/>
                  </a:cubicBezTo>
                  <a:cubicBezTo>
                    <a:pt x="2003" y="28441"/>
                    <a:pt x="2021" y="28437"/>
                    <a:pt x="2039" y="28429"/>
                  </a:cubicBezTo>
                  <a:cubicBezTo>
                    <a:pt x="2203" y="28330"/>
                    <a:pt x="2368" y="28230"/>
                    <a:pt x="2531" y="28129"/>
                  </a:cubicBezTo>
                  <a:cubicBezTo>
                    <a:pt x="3078" y="28199"/>
                    <a:pt x="3629" y="28232"/>
                    <a:pt x="4182" y="28232"/>
                  </a:cubicBezTo>
                  <a:cubicBezTo>
                    <a:pt x="4531" y="28232"/>
                    <a:pt x="4881" y="28219"/>
                    <a:pt x="5230" y="28194"/>
                  </a:cubicBezTo>
                  <a:cubicBezTo>
                    <a:pt x="7138" y="28066"/>
                    <a:pt x="9023" y="27565"/>
                    <a:pt x="10751" y="26758"/>
                  </a:cubicBezTo>
                  <a:cubicBezTo>
                    <a:pt x="12464" y="25951"/>
                    <a:pt x="14050" y="24845"/>
                    <a:pt x="15342" y="23466"/>
                  </a:cubicBezTo>
                  <a:cubicBezTo>
                    <a:pt x="15399" y="23404"/>
                    <a:pt x="15351" y="23303"/>
                    <a:pt x="15276" y="23303"/>
                  </a:cubicBezTo>
                  <a:cubicBezTo>
                    <a:pt x="15265" y="23303"/>
                    <a:pt x="15254" y="23305"/>
                    <a:pt x="15243" y="23310"/>
                  </a:cubicBezTo>
                  <a:cubicBezTo>
                    <a:pt x="14279" y="23688"/>
                    <a:pt x="13279" y="23923"/>
                    <a:pt x="12266" y="24137"/>
                  </a:cubicBezTo>
                  <a:cubicBezTo>
                    <a:pt x="11380" y="24331"/>
                    <a:pt x="10480" y="24494"/>
                    <a:pt x="9594" y="24717"/>
                  </a:cubicBezTo>
                  <a:cubicBezTo>
                    <a:pt x="8687" y="24945"/>
                    <a:pt x="7810" y="25245"/>
                    <a:pt x="6944" y="25608"/>
                  </a:cubicBezTo>
                  <a:cubicBezTo>
                    <a:pt x="5438" y="26237"/>
                    <a:pt x="4003" y="27030"/>
                    <a:pt x="2596" y="27865"/>
                  </a:cubicBezTo>
                  <a:cubicBezTo>
                    <a:pt x="2560" y="27872"/>
                    <a:pt x="2524" y="27879"/>
                    <a:pt x="2488" y="27887"/>
                  </a:cubicBezTo>
                  <a:cubicBezTo>
                    <a:pt x="2653" y="27723"/>
                    <a:pt x="2810" y="27552"/>
                    <a:pt x="2975" y="27387"/>
                  </a:cubicBezTo>
                  <a:cubicBezTo>
                    <a:pt x="3081" y="27272"/>
                    <a:pt x="3182" y="27159"/>
                    <a:pt x="3288" y="27044"/>
                  </a:cubicBezTo>
                  <a:cubicBezTo>
                    <a:pt x="3431" y="26893"/>
                    <a:pt x="3568" y="26744"/>
                    <a:pt x="3710" y="26587"/>
                  </a:cubicBezTo>
                  <a:cubicBezTo>
                    <a:pt x="3845" y="26431"/>
                    <a:pt x="3981" y="26273"/>
                    <a:pt x="4116" y="26115"/>
                  </a:cubicBezTo>
                  <a:cubicBezTo>
                    <a:pt x="4253" y="25959"/>
                    <a:pt x="4389" y="25802"/>
                    <a:pt x="4524" y="25644"/>
                  </a:cubicBezTo>
                  <a:cubicBezTo>
                    <a:pt x="4653" y="25488"/>
                    <a:pt x="4788" y="25323"/>
                    <a:pt x="4917" y="25166"/>
                  </a:cubicBezTo>
                  <a:cubicBezTo>
                    <a:pt x="5052" y="25001"/>
                    <a:pt x="5180" y="24845"/>
                    <a:pt x="5309" y="24681"/>
                  </a:cubicBezTo>
                  <a:cubicBezTo>
                    <a:pt x="5438" y="24516"/>
                    <a:pt x="5566" y="24352"/>
                    <a:pt x="5688" y="24187"/>
                  </a:cubicBezTo>
                  <a:cubicBezTo>
                    <a:pt x="5816" y="24023"/>
                    <a:pt x="5945" y="23860"/>
                    <a:pt x="6067" y="23695"/>
                  </a:cubicBezTo>
                  <a:cubicBezTo>
                    <a:pt x="6195" y="23531"/>
                    <a:pt x="6317" y="23359"/>
                    <a:pt x="6438" y="23195"/>
                  </a:cubicBezTo>
                  <a:cubicBezTo>
                    <a:pt x="6502" y="23109"/>
                    <a:pt x="6567" y="23023"/>
                    <a:pt x="6624" y="22945"/>
                  </a:cubicBezTo>
                  <a:cubicBezTo>
                    <a:pt x="6653" y="22902"/>
                    <a:pt x="6687" y="22859"/>
                    <a:pt x="6716" y="22816"/>
                  </a:cubicBezTo>
                  <a:cubicBezTo>
                    <a:pt x="6745" y="22773"/>
                    <a:pt x="6766" y="22737"/>
                    <a:pt x="6802" y="22703"/>
                  </a:cubicBezTo>
                  <a:cubicBezTo>
                    <a:pt x="6858" y="22631"/>
                    <a:pt x="6930" y="22581"/>
                    <a:pt x="7016" y="22538"/>
                  </a:cubicBezTo>
                  <a:cubicBezTo>
                    <a:pt x="7052" y="22523"/>
                    <a:pt x="7088" y="22509"/>
                    <a:pt x="7124" y="22496"/>
                  </a:cubicBezTo>
                  <a:cubicBezTo>
                    <a:pt x="7131" y="22489"/>
                    <a:pt x="7145" y="22480"/>
                    <a:pt x="7158" y="22480"/>
                  </a:cubicBezTo>
                  <a:cubicBezTo>
                    <a:pt x="7217" y="22473"/>
                    <a:pt x="7280" y="22473"/>
                    <a:pt x="7345" y="22473"/>
                  </a:cubicBezTo>
                  <a:cubicBezTo>
                    <a:pt x="8281" y="22424"/>
                    <a:pt x="9208" y="22266"/>
                    <a:pt x="10108" y="22031"/>
                  </a:cubicBezTo>
                  <a:cubicBezTo>
                    <a:pt x="11986" y="21537"/>
                    <a:pt x="13765" y="20681"/>
                    <a:pt x="15328" y="19539"/>
                  </a:cubicBezTo>
                  <a:cubicBezTo>
                    <a:pt x="16885" y="18396"/>
                    <a:pt x="18221" y="16975"/>
                    <a:pt x="19241" y="15340"/>
                  </a:cubicBezTo>
                  <a:cubicBezTo>
                    <a:pt x="19287" y="15272"/>
                    <a:pt x="19225" y="15194"/>
                    <a:pt x="19157" y="15194"/>
                  </a:cubicBezTo>
                  <a:cubicBezTo>
                    <a:pt x="19140" y="15194"/>
                    <a:pt x="19122" y="15200"/>
                    <a:pt x="19106" y="15212"/>
                  </a:cubicBezTo>
                  <a:cubicBezTo>
                    <a:pt x="18278" y="15811"/>
                    <a:pt x="17385" y="16310"/>
                    <a:pt x="16456" y="16747"/>
                  </a:cubicBezTo>
                  <a:cubicBezTo>
                    <a:pt x="14850" y="17510"/>
                    <a:pt x="13179" y="18125"/>
                    <a:pt x="11614" y="18975"/>
                  </a:cubicBezTo>
                  <a:cubicBezTo>
                    <a:pt x="9979" y="19860"/>
                    <a:pt x="8516" y="21052"/>
                    <a:pt x="7115" y="22266"/>
                  </a:cubicBezTo>
                  <a:lnTo>
                    <a:pt x="7115" y="22252"/>
                  </a:lnTo>
                  <a:cubicBezTo>
                    <a:pt x="7167" y="22196"/>
                    <a:pt x="7210" y="22130"/>
                    <a:pt x="7253" y="22074"/>
                  </a:cubicBezTo>
                  <a:cubicBezTo>
                    <a:pt x="8324" y="20561"/>
                    <a:pt x="9344" y="18996"/>
                    <a:pt x="10302" y="17404"/>
                  </a:cubicBezTo>
                  <a:cubicBezTo>
                    <a:pt x="10329" y="17397"/>
                    <a:pt x="10365" y="17381"/>
                    <a:pt x="10387" y="17347"/>
                  </a:cubicBezTo>
                  <a:cubicBezTo>
                    <a:pt x="10451" y="17253"/>
                    <a:pt x="10516" y="17153"/>
                    <a:pt x="10566" y="17054"/>
                  </a:cubicBezTo>
                  <a:cubicBezTo>
                    <a:pt x="10615" y="17004"/>
                    <a:pt x="10665" y="16946"/>
                    <a:pt x="10715" y="16896"/>
                  </a:cubicBezTo>
                  <a:lnTo>
                    <a:pt x="10730" y="16896"/>
                  </a:lnTo>
                  <a:cubicBezTo>
                    <a:pt x="11580" y="16625"/>
                    <a:pt x="12415" y="16296"/>
                    <a:pt x="13208" y="15890"/>
                  </a:cubicBezTo>
                  <a:cubicBezTo>
                    <a:pt x="14622" y="15176"/>
                    <a:pt x="15928" y="14233"/>
                    <a:pt x="16970" y="13033"/>
                  </a:cubicBezTo>
                  <a:cubicBezTo>
                    <a:pt x="17978" y="11890"/>
                    <a:pt x="18799" y="10469"/>
                    <a:pt x="19128" y="8970"/>
                  </a:cubicBezTo>
                  <a:cubicBezTo>
                    <a:pt x="19151" y="8880"/>
                    <a:pt x="19085" y="8830"/>
                    <a:pt x="19016" y="8830"/>
                  </a:cubicBezTo>
                  <a:cubicBezTo>
                    <a:pt x="18975" y="8830"/>
                    <a:pt x="18933" y="8847"/>
                    <a:pt x="18907" y="8884"/>
                  </a:cubicBezTo>
                  <a:cubicBezTo>
                    <a:pt x="18400" y="9605"/>
                    <a:pt x="17814" y="10269"/>
                    <a:pt x="17193" y="10891"/>
                  </a:cubicBezTo>
                  <a:cubicBezTo>
                    <a:pt x="16113" y="11969"/>
                    <a:pt x="14943" y="12941"/>
                    <a:pt x="13865" y="14012"/>
                  </a:cubicBezTo>
                  <a:cubicBezTo>
                    <a:pt x="13021" y="14846"/>
                    <a:pt x="12201" y="15762"/>
                    <a:pt x="11186" y="16404"/>
                  </a:cubicBezTo>
                  <a:cubicBezTo>
                    <a:pt x="12065" y="15532"/>
                    <a:pt x="12807" y="14540"/>
                    <a:pt x="13457" y="13491"/>
                  </a:cubicBezTo>
                  <a:cubicBezTo>
                    <a:pt x="14122" y="12404"/>
                    <a:pt x="14699" y="11263"/>
                    <a:pt x="15229" y="10106"/>
                  </a:cubicBezTo>
                  <a:cubicBezTo>
                    <a:pt x="15707" y="9048"/>
                    <a:pt x="16136" y="7977"/>
                    <a:pt x="16485" y="6870"/>
                  </a:cubicBezTo>
                  <a:cubicBezTo>
                    <a:pt x="17185" y="4685"/>
                    <a:pt x="17543" y="2393"/>
                    <a:pt x="17356" y="100"/>
                  </a:cubicBezTo>
                  <a:cubicBezTo>
                    <a:pt x="17352" y="40"/>
                    <a:pt x="17298" y="1"/>
                    <a:pt x="172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13"/>
            <p:cNvSpPr/>
            <p:nvPr/>
          </p:nvSpPr>
          <p:spPr>
            <a:xfrm>
              <a:off x="4443793" y="3122565"/>
              <a:ext cx="405064" cy="228349"/>
            </a:xfrm>
            <a:custGeom>
              <a:avLst/>
              <a:gdLst/>
              <a:ahLst/>
              <a:cxnLst/>
              <a:rect l="l" t="t" r="r" b="b"/>
              <a:pathLst>
                <a:path w="20593" h="11609" extrusionOk="0">
                  <a:moveTo>
                    <a:pt x="19603" y="236"/>
                  </a:moveTo>
                  <a:cubicBezTo>
                    <a:pt x="19923" y="236"/>
                    <a:pt x="20161" y="358"/>
                    <a:pt x="20058" y="804"/>
                  </a:cubicBezTo>
                  <a:cubicBezTo>
                    <a:pt x="19993" y="1077"/>
                    <a:pt x="19772" y="1368"/>
                    <a:pt x="19623" y="1612"/>
                  </a:cubicBezTo>
                  <a:cubicBezTo>
                    <a:pt x="18908" y="2775"/>
                    <a:pt x="17873" y="3618"/>
                    <a:pt x="16700" y="4282"/>
                  </a:cubicBezTo>
                  <a:cubicBezTo>
                    <a:pt x="15622" y="4897"/>
                    <a:pt x="14438" y="5533"/>
                    <a:pt x="13259" y="5896"/>
                  </a:cubicBezTo>
                  <a:cubicBezTo>
                    <a:pt x="11832" y="6347"/>
                    <a:pt x="10368" y="6669"/>
                    <a:pt x="8925" y="7068"/>
                  </a:cubicBezTo>
                  <a:lnTo>
                    <a:pt x="8925" y="7068"/>
                  </a:lnTo>
                  <a:cubicBezTo>
                    <a:pt x="10629" y="4270"/>
                    <a:pt x="13203" y="2625"/>
                    <a:pt x="16179" y="1348"/>
                  </a:cubicBezTo>
                  <a:cubicBezTo>
                    <a:pt x="17023" y="983"/>
                    <a:pt x="17916" y="554"/>
                    <a:pt x="18822" y="362"/>
                  </a:cubicBezTo>
                  <a:cubicBezTo>
                    <a:pt x="19049" y="312"/>
                    <a:pt x="19352" y="236"/>
                    <a:pt x="19603" y="236"/>
                  </a:cubicBezTo>
                  <a:close/>
                  <a:moveTo>
                    <a:pt x="19581" y="0"/>
                  </a:moveTo>
                  <a:cubicBezTo>
                    <a:pt x="18791" y="0"/>
                    <a:pt x="18034" y="281"/>
                    <a:pt x="17266" y="590"/>
                  </a:cubicBezTo>
                  <a:cubicBezTo>
                    <a:pt x="16051" y="1077"/>
                    <a:pt x="14844" y="1591"/>
                    <a:pt x="13694" y="2211"/>
                  </a:cubicBezTo>
                  <a:cubicBezTo>
                    <a:pt x="11522" y="3384"/>
                    <a:pt x="9759" y="5027"/>
                    <a:pt x="8531" y="7180"/>
                  </a:cubicBezTo>
                  <a:lnTo>
                    <a:pt x="8531" y="7180"/>
                  </a:lnTo>
                  <a:cubicBezTo>
                    <a:pt x="5515" y="8062"/>
                    <a:pt x="2799" y="9714"/>
                    <a:pt x="134" y="11338"/>
                  </a:cubicBezTo>
                  <a:cubicBezTo>
                    <a:pt x="0" y="11416"/>
                    <a:pt x="82" y="11608"/>
                    <a:pt x="207" y="11608"/>
                  </a:cubicBezTo>
                  <a:cubicBezTo>
                    <a:pt x="229" y="11608"/>
                    <a:pt x="252" y="11602"/>
                    <a:pt x="276" y="11588"/>
                  </a:cubicBezTo>
                  <a:cubicBezTo>
                    <a:pt x="2369" y="10310"/>
                    <a:pt x="4475" y="9017"/>
                    <a:pt x="6760" y="8104"/>
                  </a:cubicBezTo>
                  <a:cubicBezTo>
                    <a:pt x="8938" y="7225"/>
                    <a:pt x="11281" y="6861"/>
                    <a:pt x="13509" y="6117"/>
                  </a:cubicBezTo>
                  <a:cubicBezTo>
                    <a:pt x="16486" y="5132"/>
                    <a:pt x="19393" y="3325"/>
                    <a:pt x="20565" y="306"/>
                  </a:cubicBezTo>
                  <a:cubicBezTo>
                    <a:pt x="20593" y="234"/>
                    <a:pt x="20536" y="148"/>
                    <a:pt x="20464" y="126"/>
                  </a:cubicBezTo>
                  <a:cubicBezTo>
                    <a:pt x="20164" y="38"/>
                    <a:pt x="19870" y="0"/>
                    <a:pt x="1958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13"/>
            <p:cNvSpPr/>
            <p:nvPr/>
          </p:nvSpPr>
          <p:spPr>
            <a:xfrm>
              <a:off x="4565472" y="3030273"/>
              <a:ext cx="133225" cy="255041"/>
            </a:xfrm>
            <a:custGeom>
              <a:avLst/>
              <a:gdLst/>
              <a:ahLst/>
              <a:cxnLst/>
              <a:rect l="l" t="t" r="r" b="b"/>
              <a:pathLst>
                <a:path w="6773" h="12966" extrusionOk="0">
                  <a:moveTo>
                    <a:pt x="5941" y="498"/>
                  </a:moveTo>
                  <a:cubicBezTo>
                    <a:pt x="6030" y="498"/>
                    <a:pt x="6060" y="584"/>
                    <a:pt x="6117" y="855"/>
                  </a:cubicBezTo>
                  <a:cubicBezTo>
                    <a:pt x="6259" y="1512"/>
                    <a:pt x="6074" y="2326"/>
                    <a:pt x="5909" y="2961"/>
                  </a:cubicBezTo>
                  <a:cubicBezTo>
                    <a:pt x="5560" y="4261"/>
                    <a:pt x="4910" y="5453"/>
                    <a:pt x="4252" y="6626"/>
                  </a:cubicBezTo>
                  <a:cubicBezTo>
                    <a:pt x="3155" y="8586"/>
                    <a:pt x="2034" y="10546"/>
                    <a:pt x="537" y="12222"/>
                  </a:cubicBezTo>
                  <a:lnTo>
                    <a:pt x="537" y="12222"/>
                  </a:lnTo>
                  <a:cubicBezTo>
                    <a:pt x="1087" y="10395"/>
                    <a:pt x="860" y="8446"/>
                    <a:pt x="1325" y="6583"/>
                  </a:cubicBezTo>
                  <a:cubicBezTo>
                    <a:pt x="1875" y="4418"/>
                    <a:pt x="3174" y="2461"/>
                    <a:pt x="4937" y="1098"/>
                  </a:cubicBezTo>
                  <a:cubicBezTo>
                    <a:pt x="5138" y="948"/>
                    <a:pt x="5445" y="661"/>
                    <a:pt x="5681" y="576"/>
                  </a:cubicBezTo>
                  <a:cubicBezTo>
                    <a:pt x="5805" y="532"/>
                    <a:pt x="5885" y="498"/>
                    <a:pt x="5941" y="498"/>
                  </a:cubicBezTo>
                  <a:close/>
                  <a:moveTo>
                    <a:pt x="6138" y="1"/>
                  </a:moveTo>
                  <a:cubicBezTo>
                    <a:pt x="6114" y="1"/>
                    <a:pt x="6089" y="7"/>
                    <a:pt x="6067" y="19"/>
                  </a:cubicBezTo>
                  <a:cubicBezTo>
                    <a:pt x="4060" y="1148"/>
                    <a:pt x="2468" y="2889"/>
                    <a:pt x="1559" y="5018"/>
                  </a:cubicBezTo>
                  <a:cubicBezTo>
                    <a:pt x="488" y="7503"/>
                    <a:pt x="1097" y="10288"/>
                    <a:pt x="53" y="12744"/>
                  </a:cubicBezTo>
                  <a:cubicBezTo>
                    <a:pt x="52" y="12746"/>
                    <a:pt x="51" y="12748"/>
                    <a:pt x="51" y="12750"/>
                  </a:cubicBezTo>
                  <a:lnTo>
                    <a:pt x="51" y="12750"/>
                  </a:lnTo>
                  <a:cubicBezTo>
                    <a:pt x="0" y="12841"/>
                    <a:pt x="69" y="12945"/>
                    <a:pt x="155" y="12960"/>
                  </a:cubicBezTo>
                  <a:lnTo>
                    <a:pt x="155" y="12960"/>
                  </a:lnTo>
                  <a:cubicBezTo>
                    <a:pt x="167" y="12963"/>
                    <a:pt x="179" y="12965"/>
                    <a:pt x="192" y="12965"/>
                  </a:cubicBezTo>
                  <a:cubicBezTo>
                    <a:pt x="231" y="12965"/>
                    <a:pt x="269" y="12945"/>
                    <a:pt x="292" y="12897"/>
                  </a:cubicBezTo>
                  <a:lnTo>
                    <a:pt x="292" y="12897"/>
                  </a:lnTo>
                  <a:cubicBezTo>
                    <a:pt x="2039" y="11101"/>
                    <a:pt x="3286" y="8939"/>
                    <a:pt x="4495" y="6768"/>
                  </a:cubicBezTo>
                  <a:cubicBezTo>
                    <a:pt x="5645" y="4718"/>
                    <a:pt x="6773" y="2519"/>
                    <a:pt x="6281" y="104"/>
                  </a:cubicBezTo>
                  <a:cubicBezTo>
                    <a:pt x="6265" y="38"/>
                    <a:pt x="6202" y="1"/>
                    <a:pt x="613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13"/>
            <p:cNvSpPr/>
            <p:nvPr/>
          </p:nvSpPr>
          <p:spPr>
            <a:xfrm>
              <a:off x="4571097" y="3041131"/>
              <a:ext cx="111332" cy="238695"/>
            </a:xfrm>
            <a:custGeom>
              <a:avLst/>
              <a:gdLst/>
              <a:ahLst/>
              <a:cxnLst/>
              <a:rect l="l" t="t" r="r" b="b"/>
              <a:pathLst>
                <a:path w="5660" h="12135" extrusionOk="0">
                  <a:moveTo>
                    <a:pt x="5484" y="0"/>
                  </a:moveTo>
                  <a:cubicBezTo>
                    <a:pt x="5427" y="0"/>
                    <a:pt x="5369" y="29"/>
                    <a:pt x="5344" y="96"/>
                  </a:cubicBezTo>
                  <a:cubicBezTo>
                    <a:pt x="4552" y="2166"/>
                    <a:pt x="3059" y="3859"/>
                    <a:pt x="2139" y="5866"/>
                  </a:cubicBezTo>
                  <a:cubicBezTo>
                    <a:pt x="1224" y="7837"/>
                    <a:pt x="802" y="9937"/>
                    <a:pt x="39" y="11964"/>
                  </a:cubicBezTo>
                  <a:cubicBezTo>
                    <a:pt x="0" y="12067"/>
                    <a:pt x="85" y="12134"/>
                    <a:pt x="173" y="12134"/>
                  </a:cubicBezTo>
                  <a:cubicBezTo>
                    <a:pt x="232" y="12134"/>
                    <a:pt x="292" y="12105"/>
                    <a:pt x="317" y="12036"/>
                  </a:cubicBezTo>
                  <a:cubicBezTo>
                    <a:pt x="1160" y="9793"/>
                    <a:pt x="1596" y="7472"/>
                    <a:pt x="2716" y="5323"/>
                  </a:cubicBezTo>
                  <a:cubicBezTo>
                    <a:pt x="3639" y="3573"/>
                    <a:pt x="4909" y="2038"/>
                    <a:pt x="5616" y="175"/>
                  </a:cubicBezTo>
                  <a:cubicBezTo>
                    <a:pt x="5659" y="70"/>
                    <a:pt x="5573" y="0"/>
                    <a:pt x="548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13"/>
            <p:cNvSpPr/>
            <p:nvPr/>
          </p:nvSpPr>
          <p:spPr>
            <a:xfrm>
              <a:off x="4611401" y="3124985"/>
              <a:ext cx="238420" cy="143729"/>
            </a:xfrm>
            <a:custGeom>
              <a:avLst/>
              <a:gdLst/>
              <a:ahLst/>
              <a:cxnLst/>
              <a:rect l="l" t="t" r="r" b="b"/>
              <a:pathLst>
                <a:path w="12121" h="7307" extrusionOk="0">
                  <a:moveTo>
                    <a:pt x="11905" y="0"/>
                  </a:moveTo>
                  <a:cubicBezTo>
                    <a:pt x="11883" y="0"/>
                    <a:pt x="11860" y="6"/>
                    <a:pt x="11837" y="18"/>
                  </a:cubicBezTo>
                  <a:cubicBezTo>
                    <a:pt x="7837" y="2196"/>
                    <a:pt x="3895" y="4481"/>
                    <a:pt x="124" y="7030"/>
                  </a:cubicBezTo>
                  <a:cubicBezTo>
                    <a:pt x="1" y="7119"/>
                    <a:pt x="77" y="7306"/>
                    <a:pt x="193" y="7306"/>
                  </a:cubicBezTo>
                  <a:cubicBezTo>
                    <a:pt x="217" y="7306"/>
                    <a:pt x="242" y="7298"/>
                    <a:pt x="268" y="7280"/>
                  </a:cubicBezTo>
                  <a:cubicBezTo>
                    <a:pt x="4039" y="4731"/>
                    <a:pt x="7981" y="2438"/>
                    <a:pt x="11979" y="268"/>
                  </a:cubicBezTo>
                  <a:cubicBezTo>
                    <a:pt x="12120" y="195"/>
                    <a:pt x="12036" y="0"/>
                    <a:pt x="1190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13"/>
            <p:cNvSpPr/>
            <p:nvPr/>
          </p:nvSpPr>
          <p:spPr>
            <a:xfrm>
              <a:off x="4564311" y="3278981"/>
              <a:ext cx="228782" cy="99766"/>
            </a:xfrm>
            <a:custGeom>
              <a:avLst/>
              <a:gdLst/>
              <a:ahLst/>
              <a:cxnLst/>
              <a:rect l="l" t="t" r="r" b="b"/>
              <a:pathLst>
                <a:path w="11631" h="5072" extrusionOk="0">
                  <a:moveTo>
                    <a:pt x="352" y="308"/>
                  </a:moveTo>
                  <a:cubicBezTo>
                    <a:pt x="2481" y="527"/>
                    <a:pt x="4648" y="500"/>
                    <a:pt x="6746" y="966"/>
                  </a:cubicBezTo>
                  <a:cubicBezTo>
                    <a:pt x="7668" y="1172"/>
                    <a:pt x="8575" y="1465"/>
                    <a:pt x="9410" y="1915"/>
                  </a:cubicBezTo>
                  <a:cubicBezTo>
                    <a:pt x="9860" y="2150"/>
                    <a:pt x="10296" y="2436"/>
                    <a:pt x="10688" y="2765"/>
                  </a:cubicBezTo>
                  <a:cubicBezTo>
                    <a:pt x="10774" y="2836"/>
                    <a:pt x="11139" y="3086"/>
                    <a:pt x="11153" y="3194"/>
                  </a:cubicBezTo>
                  <a:cubicBezTo>
                    <a:pt x="11182" y="3458"/>
                    <a:pt x="10659" y="3735"/>
                    <a:pt x="10488" y="3828"/>
                  </a:cubicBezTo>
                  <a:cubicBezTo>
                    <a:pt x="9412" y="4393"/>
                    <a:pt x="7818" y="4817"/>
                    <a:pt x="6371" y="4817"/>
                  </a:cubicBezTo>
                  <a:cubicBezTo>
                    <a:pt x="5676" y="4817"/>
                    <a:pt x="5015" y="4720"/>
                    <a:pt x="4462" y="4493"/>
                  </a:cubicBezTo>
                  <a:cubicBezTo>
                    <a:pt x="2746" y="3797"/>
                    <a:pt x="952" y="2105"/>
                    <a:pt x="352" y="308"/>
                  </a:cubicBezTo>
                  <a:close/>
                  <a:moveTo>
                    <a:pt x="142" y="0"/>
                  </a:moveTo>
                  <a:cubicBezTo>
                    <a:pt x="83" y="0"/>
                    <a:pt x="45" y="32"/>
                    <a:pt x="27" y="74"/>
                  </a:cubicBezTo>
                  <a:lnTo>
                    <a:pt x="27" y="74"/>
                  </a:lnTo>
                  <a:cubicBezTo>
                    <a:pt x="8" y="104"/>
                    <a:pt x="0" y="142"/>
                    <a:pt x="12" y="186"/>
                  </a:cubicBezTo>
                  <a:cubicBezTo>
                    <a:pt x="333" y="1315"/>
                    <a:pt x="991" y="2215"/>
                    <a:pt x="1848" y="3000"/>
                  </a:cubicBezTo>
                  <a:cubicBezTo>
                    <a:pt x="2705" y="3785"/>
                    <a:pt x="3697" y="4642"/>
                    <a:pt x="4847" y="4935"/>
                  </a:cubicBezTo>
                  <a:cubicBezTo>
                    <a:pt x="5235" y="5033"/>
                    <a:pt x="5642" y="5071"/>
                    <a:pt x="6055" y="5071"/>
                  </a:cubicBezTo>
                  <a:cubicBezTo>
                    <a:pt x="6823" y="5071"/>
                    <a:pt x="7612" y="4939"/>
                    <a:pt x="8332" y="4814"/>
                  </a:cubicBezTo>
                  <a:cubicBezTo>
                    <a:pt x="9531" y="4599"/>
                    <a:pt x="10625" y="4207"/>
                    <a:pt x="11567" y="3422"/>
                  </a:cubicBezTo>
                  <a:cubicBezTo>
                    <a:pt x="11631" y="3372"/>
                    <a:pt x="11617" y="3271"/>
                    <a:pt x="11567" y="3221"/>
                  </a:cubicBezTo>
                  <a:cubicBezTo>
                    <a:pt x="8638" y="66"/>
                    <a:pt x="4069" y="429"/>
                    <a:pt x="155" y="1"/>
                  </a:cubicBezTo>
                  <a:cubicBezTo>
                    <a:pt x="150" y="1"/>
                    <a:pt x="146" y="0"/>
                    <a:pt x="14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3"/>
            <p:cNvSpPr/>
            <p:nvPr/>
          </p:nvSpPr>
          <p:spPr>
            <a:xfrm>
              <a:off x="4566554" y="3278765"/>
              <a:ext cx="226815" cy="71579"/>
            </a:xfrm>
            <a:custGeom>
              <a:avLst/>
              <a:gdLst/>
              <a:ahLst/>
              <a:cxnLst/>
              <a:rect l="l" t="t" r="r" b="b"/>
              <a:pathLst>
                <a:path w="11531" h="3639" extrusionOk="0">
                  <a:moveTo>
                    <a:pt x="198" y="1"/>
                  </a:moveTo>
                  <a:cubicBezTo>
                    <a:pt x="99" y="1"/>
                    <a:pt x="1" y="103"/>
                    <a:pt x="70" y="212"/>
                  </a:cubicBezTo>
                  <a:cubicBezTo>
                    <a:pt x="934" y="1697"/>
                    <a:pt x="3055" y="2290"/>
                    <a:pt x="4598" y="2768"/>
                  </a:cubicBezTo>
                  <a:cubicBezTo>
                    <a:pt x="6489" y="3355"/>
                    <a:pt x="8450" y="3638"/>
                    <a:pt x="10424" y="3638"/>
                  </a:cubicBezTo>
                  <a:cubicBezTo>
                    <a:pt x="10731" y="3638"/>
                    <a:pt x="11038" y="3632"/>
                    <a:pt x="11345" y="3618"/>
                  </a:cubicBezTo>
                  <a:cubicBezTo>
                    <a:pt x="11521" y="3611"/>
                    <a:pt x="11530" y="3333"/>
                    <a:pt x="11354" y="3333"/>
                  </a:cubicBezTo>
                  <a:cubicBezTo>
                    <a:pt x="11351" y="3333"/>
                    <a:pt x="11348" y="3333"/>
                    <a:pt x="11345" y="3333"/>
                  </a:cubicBezTo>
                  <a:cubicBezTo>
                    <a:pt x="11041" y="3346"/>
                    <a:pt x="10737" y="3353"/>
                    <a:pt x="10433" y="3353"/>
                  </a:cubicBezTo>
                  <a:cubicBezTo>
                    <a:pt x="8726" y="3353"/>
                    <a:pt x="7030" y="3146"/>
                    <a:pt x="5376" y="2698"/>
                  </a:cubicBezTo>
                  <a:cubicBezTo>
                    <a:pt x="3732" y="2254"/>
                    <a:pt x="1227" y="1633"/>
                    <a:pt x="313" y="68"/>
                  </a:cubicBezTo>
                  <a:cubicBezTo>
                    <a:pt x="284" y="21"/>
                    <a:pt x="241" y="1"/>
                    <a:pt x="19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8" name="Google Shape;398;p13"/>
          <p:cNvSpPr/>
          <p:nvPr/>
        </p:nvSpPr>
        <p:spPr>
          <a:xfrm>
            <a:off x="6240260" y="-341071"/>
            <a:ext cx="1349348" cy="730007"/>
          </a:xfrm>
          <a:custGeom>
            <a:avLst/>
            <a:gdLst/>
            <a:ahLst/>
            <a:cxnLst/>
            <a:rect l="l" t="t" r="r" b="b"/>
            <a:pathLst>
              <a:path w="29687" h="16060" extrusionOk="0">
                <a:moveTo>
                  <a:pt x="14479" y="1"/>
                </a:moveTo>
                <a:cubicBezTo>
                  <a:pt x="14224" y="1"/>
                  <a:pt x="13960" y="14"/>
                  <a:pt x="13698" y="41"/>
                </a:cubicBezTo>
                <a:cubicBezTo>
                  <a:pt x="12090" y="204"/>
                  <a:pt x="10577" y="625"/>
                  <a:pt x="9269" y="1611"/>
                </a:cubicBezTo>
                <a:cubicBezTo>
                  <a:pt x="8306" y="2339"/>
                  <a:pt x="7699" y="3275"/>
                  <a:pt x="7692" y="4531"/>
                </a:cubicBezTo>
                <a:cubicBezTo>
                  <a:pt x="7692" y="4590"/>
                  <a:pt x="7699" y="4653"/>
                  <a:pt x="7692" y="4718"/>
                </a:cubicBezTo>
                <a:cubicBezTo>
                  <a:pt x="7671" y="4844"/>
                  <a:pt x="7617" y="4909"/>
                  <a:pt x="7547" y="4909"/>
                </a:cubicBezTo>
                <a:cubicBezTo>
                  <a:pt x="7502" y="4909"/>
                  <a:pt x="7449" y="4881"/>
                  <a:pt x="7392" y="4824"/>
                </a:cubicBezTo>
                <a:cubicBezTo>
                  <a:pt x="6935" y="4339"/>
                  <a:pt x="6342" y="4240"/>
                  <a:pt x="5735" y="4211"/>
                </a:cubicBezTo>
                <a:cubicBezTo>
                  <a:pt x="5626" y="4206"/>
                  <a:pt x="5517" y="4203"/>
                  <a:pt x="5410" y="4203"/>
                </a:cubicBezTo>
                <a:cubicBezTo>
                  <a:pt x="3997" y="4203"/>
                  <a:pt x="2721" y="4642"/>
                  <a:pt x="1586" y="5532"/>
                </a:cubicBezTo>
                <a:cubicBezTo>
                  <a:pt x="1015" y="5981"/>
                  <a:pt x="607" y="6561"/>
                  <a:pt x="372" y="7246"/>
                </a:cubicBezTo>
                <a:cubicBezTo>
                  <a:pt x="43" y="8202"/>
                  <a:pt x="0" y="9174"/>
                  <a:pt x="436" y="10117"/>
                </a:cubicBezTo>
                <a:cubicBezTo>
                  <a:pt x="859" y="11033"/>
                  <a:pt x="1601" y="11526"/>
                  <a:pt x="2464" y="11526"/>
                </a:cubicBezTo>
                <a:cubicBezTo>
                  <a:pt x="2797" y="11526"/>
                  <a:pt x="3149" y="11453"/>
                  <a:pt x="3507" y="11301"/>
                </a:cubicBezTo>
                <a:cubicBezTo>
                  <a:pt x="3642" y="11245"/>
                  <a:pt x="3771" y="11166"/>
                  <a:pt x="3906" y="11116"/>
                </a:cubicBezTo>
                <a:cubicBezTo>
                  <a:pt x="3964" y="11096"/>
                  <a:pt x="4016" y="11085"/>
                  <a:pt x="4061" y="11085"/>
                </a:cubicBezTo>
                <a:cubicBezTo>
                  <a:pt x="4190" y="11085"/>
                  <a:pt x="4266" y="11171"/>
                  <a:pt x="4271" y="11366"/>
                </a:cubicBezTo>
                <a:cubicBezTo>
                  <a:pt x="4307" y="12329"/>
                  <a:pt x="4813" y="13058"/>
                  <a:pt x="5499" y="13673"/>
                </a:cubicBezTo>
                <a:cubicBezTo>
                  <a:pt x="6335" y="14429"/>
                  <a:pt x="7314" y="14943"/>
                  <a:pt x="8412" y="15180"/>
                </a:cubicBezTo>
                <a:cubicBezTo>
                  <a:pt x="8784" y="15256"/>
                  <a:pt x="9154" y="15298"/>
                  <a:pt x="9522" y="15298"/>
                </a:cubicBezTo>
                <a:cubicBezTo>
                  <a:pt x="10045" y="15298"/>
                  <a:pt x="10562" y="15214"/>
                  <a:pt x="11069" y="15029"/>
                </a:cubicBezTo>
                <a:cubicBezTo>
                  <a:pt x="11447" y="14893"/>
                  <a:pt x="11862" y="14780"/>
                  <a:pt x="11977" y="14266"/>
                </a:cubicBezTo>
                <a:cubicBezTo>
                  <a:pt x="11996" y="14177"/>
                  <a:pt x="12042" y="14142"/>
                  <a:pt x="12096" y="14142"/>
                </a:cubicBezTo>
                <a:cubicBezTo>
                  <a:pt x="12167" y="14142"/>
                  <a:pt x="12252" y="14203"/>
                  <a:pt x="12304" y="14280"/>
                </a:cubicBezTo>
                <a:cubicBezTo>
                  <a:pt x="12877" y="15130"/>
                  <a:pt x="13741" y="15536"/>
                  <a:pt x="14676" y="15793"/>
                </a:cubicBezTo>
                <a:cubicBezTo>
                  <a:pt x="15333" y="15975"/>
                  <a:pt x="15965" y="16060"/>
                  <a:pt x="16577" y="16060"/>
                </a:cubicBezTo>
                <a:cubicBezTo>
                  <a:pt x="18421" y="16060"/>
                  <a:pt x="20073" y="15285"/>
                  <a:pt x="21595" y="14030"/>
                </a:cubicBezTo>
                <a:cubicBezTo>
                  <a:pt x="22274" y="13473"/>
                  <a:pt x="22617" y="12773"/>
                  <a:pt x="22346" y="11867"/>
                </a:cubicBezTo>
                <a:cubicBezTo>
                  <a:pt x="22317" y="11766"/>
                  <a:pt x="22267" y="11666"/>
                  <a:pt x="22367" y="11581"/>
                </a:cubicBezTo>
                <a:cubicBezTo>
                  <a:pt x="22406" y="11547"/>
                  <a:pt x="22443" y="11535"/>
                  <a:pt x="22478" y="11535"/>
                </a:cubicBezTo>
                <a:cubicBezTo>
                  <a:pt x="22556" y="11535"/>
                  <a:pt x="22626" y="11600"/>
                  <a:pt x="22696" y="11644"/>
                </a:cubicBezTo>
                <a:cubicBezTo>
                  <a:pt x="23661" y="12247"/>
                  <a:pt x="24724" y="12499"/>
                  <a:pt x="25839" y="12499"/>
                </a:cubicBezTo>
                <a:cubicBezTo>
                  <a:pt x="25929" y="12499"/>
                  <a:pt x="26018" y="12497"/>
                  <a:pt x="26108" y="12494"/>
                </a:cubicBezTo>
                <a:cubicBezTo>
                  <a:pt x="28101" y="12415"/>
                  <a:pt x="29687" y="10701"/>
                  <a:pt x="29551" y="8789"/>
                </a:cubicBezTo>
                <a:cubicBezTo>
                  <a:pt x="29466" y="7603"/>
                  <a:pt x="28665" y="6838"/>
                  <a:pt x="27522" y="6838"/>
                </a:cubicBezTo>
                <a:cubicBezTo>
                  <a:pt x="27023" y="6838"/>
                  <a:pt x="27023" y="6838"/>
                  <a:pt x="27080" y="6339"/>
                </a:cubicBezTo>
                <a:cubicBezTo>
                  <a:pt x="27251" y="4896"/>
                  <a:pt x="26523" y="3746"/>
                  <a:pt x="25152" y="3275"/>
                </a:cubicBezTo>
                <a:cubicBezTo>
                  <a:pt x="24788" y="3152"/>
                  <a:pt x="24423" y="3098"/>
                  <a:pt x="24058" y="3098"/>
                </a:cubicBezTo>
                <a:cubicBezTo>
                  <a:pt x="23641" y="3098"/>
                  <a:pt x="23224" y="3168"/>
                  <a:pt x="22809" y="3282"/>
                </a:cubicBezTo>
                <a:cubicBezTo>
                  <a:pt x="22380" y="3397"/>
                  <a:pt x="22017" y="3611"/>
                  <a:pt x="21738" y="3990"/>
                </a:cubicBezTo>
                <a:cubicBezTo>
                  <a:pt x="21598" y="4175"/>
                  <a:pt x="21507" y="4268"/>
                  <a:pt x="21419" y="4268"/>
                </a:cubicBezTo>
                <a:cubicBezTo>
                  <a:pt x="21328" y="4268"/>
                  <a:pt x="21241" y="4168"/>
                  <a:pt x="21110" y="3967"/>
                </a:cubicBezTo>
                <a:cubicBezTo>
                  <a:pt x="20702" y="3361"/>
                  <a:pt x="20253" y="2790"/>
                  <a:pt x="19760" y="2247"/>
                </a:cubicBezTo>
                <a:cubicBezTo>
                  <a:pt x="18582" y="954"/>
                  <a:pt x="17119" y="240"/>
                  <a:pt x="15297" y="48"/>
                </a:cubicBezTo>
                <a:cubicBezTo>
                  <a:pt x="15044" y="17"/>
                  <a:pt x="14767" y="1"/>
                  <a:pt x="1447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1"/>
              </a:buClr>
              <a:buSzPts val="3700"/>
              <a:buFont typeface="Gaegu"/>
              <a:buNone/>
              <a:defRPr sz="3700" b="1">
                <a:solidFill>
                  <a:schemeClr val="lt1"/>
                </a:solidFill>
                <a:latin typeface="Gaegu"/>
                <a:ea typeface="Gaegu"/>
                <a:cs typeface="Gaegu"/>
                <a:sym typeface="Gaegu"/>
              </a:defRPr>
            </a:lvl1pPr>
            <a:lvl2pPr lvl="1" rtl="0">
              <a:spcBef>
                <a:spcPts val="0"/>
              </a:spcBef>
              <a:spcAft>
                <a:spcPts val="0"/>
              </a:spcAft>
              <a:buClr>
                <a:schemeClr val="lt1"/>
              </a:buClr>
              <a:buSzPts val="3700"/>
              <a:buFont typeface="Gaegu"/>
              <a:buNone/>
              <a:defRPr sz="3700" b="1">
                <a:solidFill>
                  <a:schemeClr val="lt1"/>
                </a:solidFill>
                <a:latin typeface="Gaegu"/>
                <a:ea typeface="Gaegu"/>
                <a:cs typeface="Gaegu"/>
                <a:sym typeface="Gaegu"/>
              </a:defRPr>
            </a:lvl2pPr>
            <a:lvl3pPr lvl="2" rtl="0">
              <a:spcBef>
                <a:spcPts val="0"/>
              </a:spcBef>
              <a:spcAft>
                <a:spcPts val="0"/>
              </a:spcAft>
              <a:buClr>
                <a:schemeClr val="lt1"/>
              </a:buClr>
              <a:buSzPts val="3700"/>
              <a:buFont typeface="Gaegu"/>
              <a:buNone/>
              <a:defRPr sz="3700" b="1">
                <a:solidFill>
                  <a:schemeClr val="lt1"/>
                </a:solidFill>
                <a:latin typeface="Gaegu"/>
                <a:ea typeface="Gaegu"/>
                <a:cs typeface="Gaegu"/>
                <a:sym typeface="Gaegu"/>
              </a:defRPr>
            </a:lvl3pPr>
            <a:lvl4pPr lvl="3" rtl="0">
              <a:spcBef>
                <a:spcPts val="0"/>
              </a:spcBef>
              <a:spcAft>
                <a:spcPts val="0"/>
              </a:spcAft>
              <a:buClr>
                <a:schemeClr val="lt1"/>
              </a:buClr>
              <a:buSzPts val="3700"/>
              <a:buFont typeface="Gaegu"/>
              <a:buNone/>
              <a:defRPr sz="3700" b="1">
                <a:solidFill>
                  <a:schemeClr val="lt1"/>
                </a:solidFill>
                <a:latin typeface="Gaegu"/>
                <a:ea typeface="Gaegu"/>
                <a:cs typeface="Gaegu"/>
                <a:sym typeface="Gaegu"/>
              </a:defRPr>
            </a:lvl4pPr>
            <a:lvl5pPr lvl="4" rtl="0">
              <a:spcBef>
                <a:spcPts val="0"/>
              </a:spcBef>
              <a:spcAft>
                <a:spcPts val="0"/>
              </a:spcAft>
              <a:buClr>
                <a:schemeClr val="lt1"/>
              </a:buClr>
              <a:buSzPts val="3700"/>
              <a:buFont typeface="Gaegu"/>
              <a:buNone/>
              <a:defRPr sz="3700" b="1">
                <a:solidFill>
                  <a:schemeClr val="lt1"/>
                </a:solidFill>
                <a:latin typeface="Gaegu"/>
                <a:ea typeface="Gaegu"/>
                <a:cs typeface="Gaegu"/>
                <a:sym typeface="Gaegu"/>
              </a:defRPr>
            </a:lvl5pPr>
            <a:lvl6pPr lvl="5" rtl="0">
              <a:spcBef>
                <a:spcPts val="0"/>
              </a:spcBef>
              <a:spcAft>
                <a:spcPts val="0"/>
              </a:spcAft>
              <a:buClr>
                <a:schemeClr val="lt1"/>
              </a:buClr>
              <a:buSzPts val="3700"/>
              <a:buFont typeface="Gaegu"/>
              <a:buNone/>
              <a:defRPr sz="3700" b="1">
                <a:solidFill>
                  <a:schemeClr val="lt1"/>
                </a:solidFill>
                <a:latin typeface="Gaegu"/>
                <a:ea typeface="Gaegu"/>
                <a:cs typeface="Gaegu"/>
                <a:sym typeface="Gaegu"/>
              </a:defRPr>
            </a:lvl6pPr>
            <a:lvl7pPr lvl="6" rtl="0">
              <a:spcBef>
                <a:spcPts val="0"/>
              </a:spcBef>
              <a:spcAft>
                <a:spcPts val="0"/>
              </a:spcAft>
              <a:buClr>
                <a:schemeClr val="lt1"/>
              </a:buClr>
              <a:buSzPts val="3700"/>
              <a:buFont typeface="Gaegu"/>
              <a:buNone/>
              <a:defRPr sz="3700" b="1">
                <a:solidFill>
                  <a:schemeClr val="lt1"/>
                </a:solidFill>
                <a:latin typeface="Gaegu"/>
                <a:ea typeface="Gaegu"/>
                <a:cs typeface="Gaegu"/>
                <a:sym typeface="Gaegu"/>
              </a:defRPr>
            </a:lvl7pPr>
            <a:lvl8pPr lvl="7" rtl="0">
              <a:spcBef>
                <a:spcPts val="0"/>
              </a:spcBef>
              <a:spcAft>
                <a:spcPts val="0"/>
              </a:spcAft>
              <a:buClr>
                <a:schemeClr val="lt1"/>
              </a:buClr>
              <a:buSzPts val="3700"/>
              <a:buFont typeface="Gaegu"/>
              <a:buNone/>
              <a:defRPr sz="3700" b="1">
                <a:solidFill>
                  <a:schemeClr val="lt1"/>
                </a:solidFill>
                <a:latin typeface="Gaegu"/>
                <a:ea typeface="Gaegu"/>
                <a:cs typeface="Gaegu"/>
                <a:sym typeface="Gaegu"/>
              </a:defRPr>
            </a:lvl8pPr>
            <a:lvl9pPr lvl="8" rtl="0">
              <a:spcBef>
                <a:spcPts val="0"/>
              </a:spcBef>
              <a:spcAft>
                <a:spcPts val="0"/>
              </a:spcAft>
              <a:buClr>
                <a:schemeClr val="lt1"/>
              </a:buClr>
              <a:buSzPts val="3700"/>
              <a:buFont typeface="Gaegu"/>
              <a:buNone/>
              <a:defRPr sz="3700" b="1">
                <a:solidFill>
                  <a:schemeClr val="lt1"/>
                </a:solidFill>
                <a:latin typeface="Gaegu"/>
                <a:ea typeface="Gaegu"/>
                <a:cs typeface="Gaegu"/>
                <a:sym typeface="Gaegu"/>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Comfortaa"/>
              <a:buChar char="●"/>
              <a:defRPr>
                <a:solidFill>
                  <a:schemeClr val="dk1"/>
                </a:solidFill>
                <a:latin typeface="Comfortaa"/>
                <a:ea typeface="Comfortaa"/>
                <a:cs typeface="Comfortaa"/>
                <a:sym typeface="Comfortaa"/>
              </a:defRPr>
            </a:lvl1pPr>
            <a:lvl2pPr marL="914400" lvl="1"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2pPr>
            <a:lvl3pPr marL="1371600" lvl="2"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3pPr>
            <a:lvl4pPr marL="1828800" lvl="3"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4pPr>
            <a:lvl5pPr marL="2286000" lvl="4"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5pPr>
            <a:lvl6pPr marL="2743200" lvl="5"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6pPr>
            <a:lvl7pPr marL="3200400" lvl="6"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7pPr>
            <a:lvl8pPr marL="3657600" lvl="7" indent="-317500">
              <a:lnSpc>
                <a:spcPct val="115000"/>
              </a:lnSpc>
              <a:spcBef>
                <a:spcPts val="1600"/>
              </a:spcBef>
              <a:spcAft>
                <a:spcPts val="0"/>
              </a:spcAft>
              <a:buClr>
                <a:schemeClr val="dk1"/>
              </a:buClr>
              <a:buSzPts val="1400"/>
              <a:buFont typeface="Comfortaa"/>
              <a:buChar char="○"/>
              <a:defRPr>
                <a:solidFill>
                  <a:schemeClr val="dk1"/>
                </a:solidFill>
                <a:latin typeface="Comfortaa"/>
                <a:ea typeface="Comfortaa"/>
                <a:cs typeface="Comfortaa"/>
                <a:sym typeface="Comfortaa"/>
              </a:defRPr>
            </a:lvl8pPr>
            <a:lvl9pPr marL="4114800" lvl="8" indent="-317500">
              <a:lnSpc>
                <a:spcPct val="115000"/>
              </a:lnSpc>
              <a:spcBef>
                <a:spcPts val="1600"/>
              </a:spcBef>
              <a:spcAft>
                <a:spcPts val="1600"/>
              </a:spcAft>
              <a:buClr>
                <a:schemeClr val="dk1"/>
              </a:buClr>
              <a:buSzPts val="1400"/>
              <a:buFont typeface="Comfortaa"/>
              <a:buChar char="■"/>
              <a:defRPr>
                <a:solidFill>
                  <a:schemeClr val="dk1"/>
                </a:solidFill>
                <a:latin typeface="Comfortaa"/>
                <a:ea typeface="Comfortaa"/>
                <a:cs typeface="Comfortaa"/>
                <a:sym typeface="Comfortaa"/>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8" r:id="rId8"/>
    <p:sldLayoutId id="2147483659" r:id="rId9"/>
    <p:sldLayoutId id="2147483660" r:id="rId10"/>
    <p:sldLayoutId id="2147483661" r:id="rId11"/>
    <p:sldLayoutId id="2147483662" r:id="rId12"/>
    <p:sldLayoutId id="2147483669" r:id="rId13"/>
    <p:sldLayoutId id="2147483670"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4.jpe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4.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 Id="rId9" Type="http://schemas.openxmlformats.org/officeDocument/2006/relationships/image" Target="../media/image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4.jpe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4.jpe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hyperlink" Target="https://www.youtube.com/watch?v=MuqsIYfCmdc"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E0C6F-DFF4-7BF7-AB58-0DA91FDFE0F4}"/>
              </a:ext>
            </a:extLst>
          </p:cNvPr>
          <p:cNvSpPr>
            <a:spLocks noGrp="1"/>
          </p:cNvSpPr>
          <p:nvPr>
            <p:ph type="title"/>
          </p:nvPr>
        </p:nvSpPr>
        <p:spPr/>
        <p:txBody>
          <a:bodyPr/>
          <a:lstStyle/>
          <a:p>
            <a:endParaRPr lang="en-ZA"/>
          </a:p>
        </p:txBody>
      </p:sp>
      <p:sp>
        <p:nvSpPr>
          <p:cNvPr id="3" name="Title 2">
            <a:extLst>
              <a:ext uri="{FF2B5EF4-FFF2-40B4-BE49-F238E27FC236}">
                <a16:creationId xmlns:a16="http://schemas.microsoft.com/office/drawing/2014/main" id="{D1CB541D-34C8-94B4-2C6F-023B8A4269ED}"/>
              </a:ext>
            </a:extLst>
          </p:cNvPr>
          <p:cNvSpPr>
            <a:spLocks noGrp="1"/>
          </p:cNvSpPr>
          <p:nvPr>
            <p:ph type="title" idx="2"/>
          </p:nvPr>
        </p:nvSpPr>
        <p:spPr/>
        <p:txBody>
          <a:bodyPr/>
          <a:lstStyle/>
          <a:p>
            <a:endParaRPr lang="en-ZA"/>
          </a:p>
        </p:txBody>
      </p:sp>
      <p:sp>
        <p:nvSpPr>
          <p:cNvPr id="4" name="Subtitle 3">
            <a:extLst>
              <a:ext uri="{FF2B5EF4-FFF2-40B4-BE49-F238E27FC236}">
                <a16:creationId xmlns:a16="http://schemas.microsoft.com/office/drawing/2014/main" id="{C90C2D9F-C44F-C507-BF82-4FC0B05A2009}"/>
              </a:ext>
            </a:extLst>
          </p:cNvPr>
          <p:cNvSpPr>
            <a:spLocks noGrp="1"/>
          </p:cNvSpPr>
          <p:nvPr>
            <p:ph type="subTitle" idx="1"/>
          </p:nvPr>
        </p:nvSpPr>
        <p:spPr/>
        <p:txBody>
          <a:bodyPr/>
          <a:lstStyle/>
          <a:p>
            <a:endParaRPr lang="en-ZA"/>
          </a:p>
        </p:txBody>
      </p:sp>
      <p:pic>
        <p:nvPicPr>
          <p:cNvPr id="8" name="Picture 7">
            <a:extLst>
              <a:ext uri="{FF2B5EF4-FFF2-40B4-BE49-F238E27FC236}">
                <a16:creationId xmlns:a16="http://schemas.microsoft.com/office/drawing/2014/main" id="{47F2F372-562E-E186-F81A-536B30E30BF5}"/>
              </a:ext>
            </a:extLst>
          </p:cNvPr>
          <p:cNvPicPr>
            <a:picLocks noChangeAspect="1"/>
          </p:cNvPicPr>
          <p:nvPr/>
        </p:nvPicPr>
        <p:blipFill>
          <a:blip r:embed="rId3"/>
          <a:stretch>
            <a:fillRect/>
          </a:stretch>
        </p:blipFill>
        <p:spPr>
          <a:xfrm>
            <a:off x="-35874" y="926"/>
            <a:ext cx="9179874" cy="5142574"/>
          </a:xfrm>
          <a:prstGeom prst="rect">
            <a:avLst/>
          </a:prstGeom>
        </p:spPr>
      </p:pic>
      <p:sp>
        <p:nvSpPr>
          <p:cNvPr id="12" name="Rectangle 11">
            <a:extLst>
              <a:ext uri="{FF2B5EF4-FFF2-40B4-BE49-F238E27FC236}">
                <a16:creationId xmlns:a16="http://schemas.microsoft.com/office/drawing/2014/main" id="{48B7BB2D-CBA5-909D-913A-9FB598F83725}"/>
              </a:ext>
            </a:extLst>
          </p:cNvPr>
          <p:cNvSpPr/>
          <p:nvPr/>
        </p:nvSpPr>
        <p:spPr>
          <a:xfrm>
            <a:off x="2135117" y="307411"/>
            <a:ext cx="8746243" cy="1084912"/>
          </a:xfrm>
          <a:prstGeom prst="rect">
            <a:avLst/>
          </a:prstGeom>
          <a:noFill/>
        </p:spPr>
        <p:txBody>
          <a:bodyPr wrap="square" lIns="68580" tIns="34290" rIns="68580" bIns="34290">
            <a:spAutoFit/>
          </a:bodyPr>
          <a:lstStyle/>
          <a:p>
            <a:pPr algn="ctr"/>
            <a:r>
              <a:rPr lang="en-US" sz="6600" b="1" dirty="0" err="1">
                <a:ln w="9525">
                  <a:solidFill>
                    <a:schemeClr val="bg1"/>
                  </a:solidFill>
                  <a:prstDash val="solid"/>
                </a:ln>
                <a:solidFill>
                  <a:schemeClr val="tx1"/>
                </a:solidFill>
                <a:effectLst>
                  <a:outerShdw blurRad="12700" dist="38100" dir="2700000" algn="tl" rotWithShape="0">
                    <a:schemeClr val="bg1">
                      <a:lumMod val="50000"/>
                    </a:schemeClr>
                  </a:outerShdw>
                </a:effectLst>
              </a:rPr>
              <a:t>Blitsopname</a:t>
            </a:r>
            <a:endParaRPr lang="en-US" sz="6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pic>
        <p:nvPicPr>
          <p:cNvPr id="14" name="Picture 13" descr="A toy figure on top of a stack of books&#10;&#10;Description automatically generated with medium confidence">
            <a:extLst>
              <a:ext uri="{FF2B5EF4-FFF2-40B4-BE49-F238E27FC236}">
                <a16:creationId xmlns:a16="http://schemas.microsoft.com/office/drawing/2014/main" id="{55BC0354-EDE4-37BC-8F68-D0A444AFB117}"/>
              </a:ext>
            </a:extLst>
          </p:cNvPr>
          <p:cNvPicPr>
            <a:picLocks noChangeAspect="1"/>
          </p:cNvPicPr>
          <p:nvPr/>
        </p:nvPicPr>
        <p:blipFill>
          <a:blip r:embed="rId4"/>
          <a:stretch>
            <a:fillRect/>
          </a:stretch>
        </p:blipFill>
        <p:spPr>
          <a:xfrm>
            <a:off x="3492750" y="1464336"/>
            <a:ext cx="6096000" cy="3429000"/>
          </a:xfrm>
          <a:prstGeom prst="rect">
            <a:avLst/>
          </a:prstGeom>
        </p:spPr>
      </p:pic>
      <p:pic>
        <p:nvPicPr>
          <p:cNvPr id="16" name="Picture 15" descr="A picture containing indoor, beverage, milk, dark&#10;&#10;Description automatically generated">
            <a:extLst>
              <a:ext uri="{FF2B5EF4-FFF2-40B4-BE49-F238E27FC236}">
                <a16:creationId xmlns:a16="http://schemas.microsoft.com/office/drawing/2014/main" id="{09A470E4-5FBE-AFEC-E2AC-88F32BA19D26}"/>
              </a:ext>
            </a:extLst>
          </p:cNvPr>
          <p:cNvPicPr>
            <a:picLocks noChangeAspect="1"/>
          </p:cNvPicPr>
          <p:nvPr/>
        </p:nvPicPr>
        <p:blipFill>
          <a:blip r:embed="rId5"/>
          <a:stretch>
            <a:fillRect/>
          </a:stretch>
        </p:blipFill>
        <p:spPr>
          <a:xfrm>
            <a:off x="1808621" y="3120143"/>
            <a:ext cx="1026048" cy="2052095"/>
          </a:xfrm>
          <a:prstGeom prst="rect">
            <a:avLst/>
          </a:prstGeom>
        </p:spPr>
      </p:pic>
      <p:pic>
        <p:nvPicPr>
          <p:cNvPr id="17" name="Picture 16" descr="A picture containing indoor, beverage, milk, dark&#10;&#10;Description automatically generated">
            <a:extLst>
              <a:ext uri="{FF2B5EF4-FFF2-40B4-BE49-F238E27FC236}">
                <a16:creationId xmlns:a16="http://schemas.microsoft.com/office/drawing/2014/main" id="{DE9507DE-D05B-F6DC-F77E-C9913756DA33}"/>
              </a:ext>
            </a:extLst>
          </p:cNvPr>
          <p:cNvPicPr>
            <a:picLocks noChangeAspect="1"/>
          </p:cNvPicPr>
          <p:nvPr/>
        </p:nvPicPr>
        <p:blipFill>
          <a:blip r:embed="rId5"/>
          <a:stretch>
            <a:fillRect/>
          </a:stretch>
        </p:blipFill>
        <p:spPr>
          <a:xfrm>
            <a:off x="2548112" y="3120143"/>
            <a:ext cx="1026048" cy="2052095"/>
          </a:xfrm>
          <a:prstGeom prst="rect">
            <a:avLst/>
          </a:prstGeom>
        </p:spPr>
      </p:pic>
      <p:pic>
        <p:nvPicPr>
          <p:cNvPr id="5" name="Picture 4">
            <a:extLst>
              <a:ext uri="{FF2B5EF4-FFF2-40B4-BE49-F238E27FC236}">
                <a16:creationId xmlns:a16="http://schemas.microsoft.com/office/drawing/2014/main" id="{55C1B6AD-2C8A-E598-7CCC-6E31D29EC5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0215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Google Shape;1037;p32"/>
          <p:cNvSpPr/>
          <p:nvPr/>
        </p:nvSpPr>
        <p:spPr>
          <a:xfrm flipH="1">
            <a:off x="3087715" y="1032221"/>
            <a:ext cx="5956768" cy="3965876"/>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32"/>
          <p:cNvSpPr txBox="1">
            <a:spLocks noGrp="1"/>
          </p:cNvSpPr>
          <p:nvPr>
            <p:ph type="title"/>
          </p:nvPr>
        </p:nvSpPr>
        <p:spPr>
          <a:xfrm flipH="1">
            <a:off x="2521003" y="298685"/>
            <a:ext cx="6703611" cy="1320922"/>
          </a:xfrm>
          <a:prstGeom prst="rect">
            <a:avLst/>
          </a:prstGeom>
        </p:spPr>
        <p:txBody>
          <a:bodyPr spcFirstLastPara="1" wrap="square" lIns="91425" tIns="91425" rIns="91425" bIns="91425" anchor="ctr" anchorCtr="0">
            <a:noAutofit/>
          </a:bodyPr>
          <a:lstStyle/>
          <a:p>
            <a:pPr lvl="0" algn="ctr"/>
            <a:r>
              <a:rPr lang="en-ZA" sz="3600" b="0" dirty="0" err="1">
                <a:solidFill>
                  <a:schemeClr val="tx2"/>
                </a:solidFill>
                <a:latin typeface="Impact" panose="020B0806030902050204" pitchFamily="34" charset="0"/>
              </a:rPr>
              <a:t>Omgewingsmisdade</a:t>
            </a:r>
            <a:r>
              <a:rPr lang="en-ZA" sz="3600" b="0" dirty="0">
                <a:solidFill>
                  <a:schemeClr val="tx2"/>
                </a:solidFill>
                <a:latin typeface="Impact" panose="020B0806030902050204" pitchFamily="34" charset="0"/>
              </a:rPr>
              <a:t>  
</a:t>
            </a:r>
            <a:endParaRPr sz="3600" b="0" dirty="0">
              <a:solidFill>
                <a:schemeClr val="tx2"/>
              </a:solidFill>
              <a:latin typeface="Impact" panose="020B0806030902050204" pitchFamily="34" charset="0"/>
            </a:endParaRPr>
          </a:p>
        </p:txBody>
      </p:sp>
      <p:sp>
        <p:nvSpPr>
          <p:cNvPr id="1039" name="Google Shape;1039;p32"/>
          <p:cNvSpPr txBox="1">
            <a:spLocks noGrp="1"/>
          </p:cNvSpPr>
          <p:nvPr>
            <p:ph type="subTitle" idx="1"/>
          </p:nvPr>
        </p:nvSpPr>
        <p:spPr>
          <a:xfrm flipH="1">
            <a:off x="3087715" y="1032221"/>
            <a:ext cx="6027506" cy="3892801"/>
          </a:xfrm>
          <a:prstGeom prst="rect">
            <a:avLst/>
          </a:prstGeom>
        </p:spPr>
        <p:txBody>
          <a:bodyPr spcFirstLastPara="1" wrap="square" lIns="91425" tIns="91425" rIns="91425" bIns="91425" anchor="ctr" anchorCtr="0">
            <a:noAutofit/>
          </a:bodyPr>
          <a:lstStyle/>
          <a:p>
            <a:pPr marL="342900" lvl="0" indent="-342900" algn="ctr">
              <a:buFont typeface="Wingdings" panose="05000000000000000000" pitchFamily="2" charset="2"/>
              <a:buChar char=""/>
              <a:tabLst>
                <a:tab pos="457200" algn="l"/>
              </a:tabLst>
            </a:pP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Rommelstrooi</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Onbehoorlike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afvalverwydering</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Oliestortings</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Vernietiging</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van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vleilande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Storting</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in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oseane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strome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mere of riviere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Grondwaterbesoedeling</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Onbehoorlike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hantering</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van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plaagdoders</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of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ander</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giftige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chemikalieë</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Brandende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vullis</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Storting</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van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gevaarlike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afval</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Smokkel</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van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renosterhoring</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en</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ivoor</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Mynbou</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in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beskermde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gebiede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Visvang</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sonder 'n permit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Eiendomsontwikkelings</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sonder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omgewingsimpakstudies</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Aktiwiteite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wat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oormatige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rook of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aanstootlike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reuke</a:t>
            </a:r>
            <a:r>
              <a:rPr lang="en-ZA" sz="1400" dirty="0">
                <a:solidFill>
                  <a:srgbClr val="000000"/>
                </a:solidFill>
                <a:effectLst>
                  <a:outerShdw blurRad="38100" dist="19050" dir="2700000" algn="tl">
                    <a:schemeClr val="dk1">
                      <a:alpha val="40000"/>
                    </a:schemeClr>
                  </a:outerShdw>
                </a:effectLst>
                <a:latin typeface="+mj-lt"/>
                <a:ea typeface="Times New Roman" panose="02020603050405020304" pitchFamily="18" charset="0"/>
              </a:rPr>
              <a:t> </a:t>
            </a:r>
            <a:r>
              <a:rPr lang="en-ZA" sz="1400" dirty="0" err="1">
                <a:solidFill>
                  <a:srgbClr val="000000"/>
                </a:solidFill>
                <a:effectLst>
                  <a:outerShdw blurRad="38100" dist="19050" dir="2700000" algn="tl">
                    <a:schemeClr val="dk1">
                      <a:alpha val="40000"/>
                    </a:schemeClr>
                  </a:outerShdw>
                </a:effectLst>
                <a:latin typeface="+mj-lt"/>
                <a:ea typeface="Times New Roman" panose="02020603050405020304" pitchFamily="18" charset="0"/>
              </a:rPr>
              <a:t>uitstraal</a:t>
            </a:r>
            <a:endParaRPr lang="en-ZA" sz="1400" dirty="0">
              <a:effectLst/>
              <a:latin typeface="+mj-lt"/>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6450EA9D-B4AA-DF08-5C09-9936EF9DB87E}"/>
              </a:ext>
            </a:extLst>
          </p:cNvPr>
          <p:cNvPicPr>
            <a:picLocks noChangeAspect="1"/>
          </p:cNvPicPr>
          <p:nvPr/>
        </p:nvPicPr>
        <p:blipFill>
          <a:blip r:embed="rId3"/>
          <a:stretch>
            <a:fillRect/>
          </a:stretch>
        </p:blipFill>
        <p:spPr>
          <a:xfrm>
            <a:off x="28779" y="1032221"/>
            <a:ext cx="3001471" cy="2773289"/>
          </a:xfrm>
          <a:prstGeom prst="rect">
            <a:avLst/>
          </a:prstGeom>
        </p:spPr>
      </p:pic>
      <p:sp>
        <p:nvSpPr>
          <p:cNvPr id="2" name="Rectangle 1">
            <a:extLst>
              <a:ext uri="{FF2B5EF4-FFF2-40B4-BE49-F238E27FC236}">
                <a16:creationId xmlns:a16="http://schemas.microsoft.com/office/drawing/2014/main" id="{B51EAC85-CE25-231D-66FB-713ADE45F5D4}"/>
              </a:ext>
            </a:extLst>
          </p:cNvPr>
          <p:cNvSpPr/>
          <p:nvPr/>
        </p:nvSpPr>
        <p:spPr>
          <a:xfrm rot="21072234">
            <a:off x="752354" y="2060294"/>
            <a:ext cx="1504709" cy="949124"/>
          </a:xfrm>
          <a:prstGeom prst="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ln>
                  <a:solidFill>
                    <a:sysClr val="windowText" lastClr="000000"/>
                  </a:solidFill>
                </a:ln>
                <a:solidFill>
                  <a:sysClr val="windowText" lastClr="000000"/>
                </a:solidFill>
                <a:latin typeface="Britannic Bold" panose="020B0903060703020204" pitchFamily="34" charset="0"/>
              </a:rPr>
              <a:t>NEE!</a:t>
            </a:r>
            <a:endParaRPr lang="en-ZA" sz="2800" dirty="0">
              <a:ln>
                <a:solidFill>
                  <a:sysClr val="windowText" lastClr="000000"/>
                </a:solidFill>
              </a:ln>
              <a:solidFill>
                <a:sysClr val="windowText" lastClr="000000"/>
              </a:solidFill>
              <a:latin typeface="Britannic Bold" panose="020B0903060703020204" pitchFamily="34" charset="0"/>
            </a:endParaRPr>
          </a:p>
        </p:txBody>
      </p:sp>
      <p:pic>
        <p:nvPicPr>
          <p:cNvPr id="3" name="Picture 2">
            <a:extLst>
              <a:ext uri="{FF2B5EF4-FFF2-40B4-BE49-F238E27FC236}">
                <a16:creationId xmlns:a16="http://schemas.microsoft.com/office/drawing/2014/main" id="{56BA18CB-48F5-BB1A-8E62-F43DC358E4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sp>
        <p:nvSpPr>
          <p:cNvPr id="1058" name="Google Shape;1058;p33"/>
          <p:cNvSpPr/>
          <p:nvPr/>
        </p:nvSpPr>
        <p:spPr>
          <a:xfrm flipH="1">
            <a:off x="115746" y="115614"/>
            <a:ext cx="4824115" cy="5027886"/>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342900" lvl="0" indent="-342900">
              <a:lnSpc>
                <a:spcPct val="107000"/>
              </a:lnSpc>
              <a:spcAft>
                <a:spcPts val="800"/>
              </a:spcAft>
              <a:buFont typeface="Wingdings" panose="05000000000000000000" pitchFamily="2" charset="2"/>
              <a:buChar char=""/>
              <a:tabLst>
                <a:tab pos="457200" algn="l"/>
                <a:tab pos="590550" algn="l"/>
              </a:tabLst>
            </a:pP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ROMMELSTROOI is die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weggooi</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van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voorwerpe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sonder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toestemming</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op 'n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ongeskikte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plek</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om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dit</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onbepaald</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daar</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te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laat</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Bv</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aluminiumblikke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sigaretstompies</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papierkoppies</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kosomhulsels</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kartondose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plastiek</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of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glasbottels</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Rommelstrooi</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sluit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ook</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gevalle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in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waar</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groot</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gevaarlike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items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soos</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gebruikte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bande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stukkende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elektriese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toestelle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elektronika</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batterye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en</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groot</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industriële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houers</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soms</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op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geïsoleerde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plekke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soos</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openbare</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grond</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ZA" sz="1800"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gestort</a:t>
            </a:r>
            <a:r>
              <a:rPr lang="en-ZA"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word.</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tle 4">
            <a:extLst>
              <a:ext uri="{FF2B5EF4-FFF2-40B4-BE49-F238E27FC236}">
                <a16:creationId xmlns:a16="http://schemas.microsoft.com/office/drawing/2014/main" id="{211139EA-C94B-3497-852F-B1B12317BF0D}"/>
              </a:ext>
            </a:extLst>
          </p:cNvPr>
          <p:cNvSpPr>
            <a:spLocks noGrp="1"/>
          </p:cNvSpPr>
          <p:nvPr>
            <p:ph type="title"/>
          </p:nvPr>
        </p:nvSpPr>
        <p:spPr>
          <a:xfrm>
            <a:off x="4572000" y="504634"/>
            <a:ext cx="2860644" cy="1221897"/>
          </a:xfrm>
        </p:spPr>
        <p:txBody>
          <a:bodyPr/>
          <a:lstStyle/>
          <a:p>
            <a:br>
              <a:rPr lang="en-US" sz="1800" b="1" dirty="0">
                <a:effectLst/>
                <a:latin typeface="Calibri" panose="020F0502020204030204" pitchFamily="34" charset="0"/>
                <a:ea typeface="Calibri" panose="020F0502020204030204" pitchFamily="34" charset="0"/>
                <a:cs typeface="Times New Roman" panose="02020603050405020304" pitchFamily="18" charset="0"/>
              </a:rPr>
            </a:br>
            <a:br>
              <a:rPr lang="en-US" sz="1800" b="1" dirty="0">
                <a:effectLst/>
                <a:latin typeface="Calibri" panose="020F0502020204030204" pitchFamily="34" charset="0"/>
                <a:ea typeface="Calibri" panose="020F0502020204030204" pitchFamily="34" charset="0"/>
                <a:cs typeface="Times New Roman" panose="02020603050405020304" pitchFamily="18" charset="0"/>
              </a:rPr>
            </a:br>
            <a:br>
              <a:rPr lang="en-ZA" sz="1800" dirty="0">
                <a:solidFill>
                  <a:schemeClr val="bg1"/>
                </a:solidFill>
                <a:effectLst/>
                <a:latin typeface="Arial Rounded MT Bold" panose="020F0704030504030204" pitchFamily="34" charset="0"/>
                <a:ea typeface="Calibri" panose="020F0502020204030204" pitchFamily="34" charset="0"/>
                <a:cs typeface="Times New Roman" panose="02020603050405020304" pitchFamily="18" charset="0"/>
              </a:rPr>
            </a:br>
            <a:endParaRPr lang="en-ZA" dirty="0">
              <a:solidFill>
                <a:schemeClr val="bg1"/>
              </a:solidFill>
              <a:latin typeface="Arial Rounded MT Bold" panose="020F0704030504030204" pitchFamily="34" charset="0"/>
            </a:endParaRPr>
          </a:p>
        </p:txBody>
      </p:sp>
      <p:sp>
        <p:nvSpPr>
          <p:cNvPr id="43" name="Google Shape;1038;p32">
            <a:extLst>
              <a:ext uri="{FF2B5EF4-FFF2-40B4-BE49-F238E27FC236}">
                <a16:creationId xmlns:a16="http://schemas.microsoft.com/office/drawing/2014/main" id="{1AD1F798-205E-2B4F-F3EB-7D00011A3212}"/>
              </a:ext>
            </a:extLst>
          </p:cNvPr>
          <p:cNvSpPr txBox="1">
            <a:spLocks/>
          </p:cNvSpPr>
          <p:nvPr/>
        </p:nvSpPr>
        <p:spPr>
          <a:xfrm flipH="1">
            <a:off x="3829358" y="890392"/>
            <a:ext cx="6149399" cy="118756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600"/>
              <a:buFont typeface="Gaegu"/>
              <a:buNone/>
              <a:defRPr sz="4900" b="1" i="0" u="none" strike="noStrike" cap="none">
                <a:solidFill>
                  <a:schemeClr val="accent5"/>
                </a:solidFill>
                <a:latin typeface="Gaegu"/>
                <a:ea typeface="Gaegu"/>
                <a:cs typeface="Gaegu"/>
                <a:sym typeface="Gaegu"/>
              </a:defRPr>
            </a:lvl1pPr>
            <a:lvl2pPr marR="0" lvl="1"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2pPr>
            <a:lvl3pPr marR="0" lvl="2"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3pPr>
            <a:lvl4pPr marR="0" lvl="3"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4pPr>
            <a:lvl5pPr marR="0" lvl="4"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5pPr>
            <a:lvl6pPr marR="0" lvl="5"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6pPr>
            <a:lvl7pPr marR="0" lvl="6"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7pPr>
            <a:lvl8pPr marR="0" lvl="7"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8pPr>
            <a:lvl9pPr marR="0" lvl="8"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9pPr>
          </a:lstStyle>
          <a:p>
            <a:r>
              <a:rPr lang="en-ZA" sz="3600" b="0" dirty="0" err="1">
                <a:solidFill>
                  <a:schemeClr val="tx2"/>
                </a:solidFill>
                <a:latin typeface="Impact" panose="020B0806030902050204" pitchFamily="34" charset="0"/>
              </a:rPr>
              <a:t>Rommelstrooiing</a:t>
            </a:r>
            <a:r>
              <a:rPr lang="en-ZA" sz="3600" b="0" dirty="0">
                <a:solidFill>
                  <a:schemeClr val="tx2"/>
                </a:solidFill>
                <a:latin typeface="Impact" panose="020B0806030902050204" pitchFamily="34" charset="0"/>
              </a:rPr>
              <a:t> 
</a:t>
            </a:r>
          </a:p>
        </p:txBody>
      </p:sp>
      <p:pic>
        <p:nvPicPr>
          <p:cNvPr id="46" name="Picture 45" descr="A picture containing light&#10;&#10;Description automatically generated">
            <a:extLst>
              <a:ext uri="{FF2B5EF4-FFF2-40B4-BE49-F238E27FC236}">
                <a16:creationId xmlns:a16="http://schemas.microsoft.com/office/drawing/2014/main" id="{D9C9EFB5-2B8C-B9A2-49AC-ACAC64932110}"/>
              </a:ext>
            </a:extLst>
          </p:cNvPr>
          <p:cNvPicPr>
            <a:picLocks noChangeAspect="1"/>
          </p:cNvPicPr>
          <p:nvPr/>
        </p:nvPicPr>
        <p:blipFill>
          <a:blip r:embed="rId3"/>
          <a:stretch>
            <a:fillRect/>
          </a:stretch>
        </p:blipFill>
        <p:spPr>
          <a:xfrm>
            <a:off x="4939861" y="986769"/>
            <a:ext cx="4456251" cy="3285576"/>
          </a:xfrm>
          <a:prstGeom prst="rect">
            <a:avLst/>
          </a:prstGeom>
        </p:spPr>
      </p:pic>
      <p:pic>
        <p:nvPicPr>
          <p:cNvPr id="2" name="Picture 1">
            <a:extLst>
              <a:ext uri="{FF2B5EF4-FFF2-40B4-BE49-F238E27FC236}">
                <a16:creationId xmlns:a16="http://schemas.microsoft.com/office/drawing/2014/main" id="{76A736E5-59A4-CAAD-56E1-A156F646840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9"/>
        <p:cNvGrpSpPr/>
        <p:nvPr/>
      </p:nvGrpSpPr>
      <p:grpSpPr>
        <a:xfrm>
          <a:off x="0" y="0"/>
          <a:ext cx="0" cy="0"/>
          <a:chOff x="0" y="0"/>
          <a:chExt cx="0" cy="0"/>
        </a:xfrm>
      </p:grpSpPr>
      <p:sp>
        <p:nvSpPr>
          <p:cNvPr id="1660" name="Google Shape;1660;p46"/>
          <p:cNvSpPr/>
          <p:nvPr/>
        </p:nvSpPr>
        <p:spPr>
          <a:xfrm flipH="1">
            <a:off x="1220338" y="995090"/>
            <a:ext cx="3598464" cy="1795972"/>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US" b="1" dirty="0"/>
          </a:p>
        </p:txBody>
      </p:sp>
      <p:grpSp>
        <p:nvGrpSpPr>
          <p:cNvPr id="1662" name="Google Shape;1662;p46"/>
          <p:cNvGrpSpPr/>
          <p:nvPr/>
        </p:nvGrpSpPr>
        <p:grpSpPr>
          <a:xfrm>
            <a:off x="140660" y="2150012"/>
            <a:ext cx="531217" cy="482753"/>
            <a:chOff x="2495889" y="2567541"/>
            <a:chExt cx="371325" cy="337471"/>
          </a:xfrm>
        </p:grpSpPr>
        <p:sp>
          <p:nvSpPr>
            <p:cNvPr id="1663" name="Google Shape;1663;p46"/>
            <p:cNvSpPr/>
            <p:nvPr/>
          </p:nvSpPr>
          <p:spPr>
            <a:xfrm rot="-918342">
              <a:off x="2525218" y="2604123"/>
              <a:ext cx="312666" cy="264306"/>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4" name="Google Shape;1664;p46"/>
            <p:cNvGrpSpPr/>
            <p:nvPr/>
          </p:nvGrpSpPr>
          <p:grpSpPr>
            <a:xfrm rot="-918341">
              <a:off x="2640588" y="2697263"/>
              <a:ext cx="62142" cy="54351"/>
              <a:chOff x="5489372" y="3232599"/>
              <a:chExt cx="40343" cy="35288"/>
            </a:xfrm>
          </p:grpSpPr>
          <p:sp>
            <p:nvSpPr>
              <p:cNvPr id="1665" name="Google Shape;1665;p46"/>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6"/>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6"/>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68" name="Google Shape;1668;p46"/>
          <p:cNvGrpSpPr/>
          <p:nvPr/>
        </p:nvGrpSpPr>
        <p:grpSpPr>
          <a:xfrm>
            <a:off x="7002344" y="3517740"/>
            <a:ext cx="531217" cy="482753"/>
            <a:chOff x="2495889" y="2567541"/>
            <a:chExt cx="371325" cy="337471"/>
          </a:xfrm>
        </p:grpSpPr>
        <p:sp>
          <p:nvSpPr>
            <p:cNvPr id="1669" name="Google Shape;1669;p46"/>
            <p:cNvSpPr/>
            <p:nvPr/>
          </p:nvSpPr>
          <p:spPr>
            <a:xfrm rot="-918342">
              <a:off x="2525218" y="2604123"/>
              <a:ext cx="312666" cy="264306"/>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0" name="Google Shape;1670;p46"/>
            <p:cNvGrpSpPr/>
            <p:nvPr/>
          </p:nvGrpSpPr>
          <p:grpSpPr>
            <a:xfrm rot="-918341">
              <a:off x="2640588" y="2697263"/>
              <a:ext cx="62142" cy="54351"/>
              <a:chOff x="5489372" y="3232599"/>
              <a:chExt cx="40343" cy="35288"/>
            </a:xfrm>
          </p:grpSpPr>
          <p:sp>
            <p:nvSpPr>
              <p:cNvPr id="1671" name="Google Shape;1671;p46"/>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6"/>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6"/>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74" name="Google Shape;1674;p46"/>
          <p:cNvGrpSpPr/>
          <p:nvPr/>
        </p:nvGrpSpPr>
        <p:grpSpPr>
          <a:xfrm>
            <a:off x="7169769" y="1440015"/>
            <a:ext cx="531217" cy="482753"/>
            <a:chOff x="2495889" y="2567541"/>
            <a:chExt cx="371325" cy="337471"/>
          </a:xfrm>
        </p:grpSpPr>
        <p:sp>
          <p:nvSpPr>
            <p:cNvPr id="1675" name="Google Shape;1675;p46"/>
            <p:cNvSpPr/>
            <p:nvPr/>
          </p:nvSpPr>
          <p:spPr>
            <a:xfrm rot="-918342">
              <a:off x="2525218" y="2604123"/>
              <a:ext cx="312666" cy="264306"/>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6" name="Google Shape;1676;p46"/>
            <p:cNvGrpSpPr/>
            <p:nvPr/>
          </p:nvGrpSpPr>
          <p:grpSpPr>
            <a:xfrm rot="-918341">
              <a:off x="2640588" y="2697263"/>
              <a:ext cx="62142" cy="54351"/>
              <a:chOff x="5489372" y="3232599"/>
              <a:chExt cx="40343" cy="35288"/>
            </a:xfrm>
          </p:grpSpPr>
          <p:sp>
            <p:nvSpPr>
              <p:cNvPr id="1677" name="Google Shape;1677;p46"/>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6"/>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6"/>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3" name="Google Shape;1038;p32">
            <a:extLst>
              <a:ext uri="{FF2B5EF4-FFF2-40B4-BE49-F238E27FC236}">
                <a16:creationId xmlns:a16="http://schemas.microsoft.com/office/drawing/2014/main" id="{08EA2A08-0BE6-F3B3-1D8A-44D200B04C1D}"/>
              </a:ext>
            </a:extLst>
          </p:cNvPr>
          <p:cNvSpPr txBox="1">
            <a:spLocks/>
          </p:cNvSpPr>
          <p:nvPr/>
        </p:nvSpPr>
        <p:spPr>
          <a:xfrm flipH="1">
            <a:off x="1058339" y="33138"/>
            <a:ext cx="6149399" cy="1187564"/>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1"/>
              </a:buClr>
              <a:buSzPts val="3600"/>
              <a:buFont typeface="Gaegu"/>
              <a:buNone/>
              <a:defRPr sz="4900" b="1" i="0" u="none" strike="noStrike" cap="none">
                <a:solidFill>
                  <a:schemeClr val="accent5"/>
                </a:solidFill>
                <a:latin typeface="Gaegu"/>
                <a:ea typeface="Gaegu"/>
                <a:cs typeface="Gaegu"/>
                <a:sym typeface="Gaegu"/>
              </a:defRPr>
            </a:lvl1pPr>
            <a:lvl2pPr marR="0" lvl="1"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2pPr>
            <a:lvl3pPr marR="0" lvl="2"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3pPr>
            <a:lvl4pPr marR="0" lvl="3"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4pPr>
            <a:lvl5pPr marR="0" lvl="4"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5pPr>
            <a:lvl6pPr marR="0" lvl="5"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6pPr>
            <a:lvl7pPr marR="0" lvl="6"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7pPr>
            <a:lvl8pPr marR="0" lvl="7"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8pPr>
            <a:lvl9pPr marR="0" lvl="8" algn="ctr" rtl="0">
              <a:lnSpc>
                <a:spcPct val="100000"/>
              </a:lnSpc>
              <a:spcBef>
                <a:spcPts val="0"/>
              </a:spcBef>
              <a:spcAft>
                <a:spcPts val="0"/>
              </a:spcAft>
              <a:buClr>
                <a:schemeClr val="lt1"/>
              </a:buClr>
              <a:buSzPts val="3600"/>
              <a:buFont typeface="Gaegu"/>
              <a:buNone/>
              <a:defRPr sz="3600" b="1" i="0" u="none" strike="noStrike" cap="none">
                <a:solidFill>
                  <a:schemeClr val="lt1"/>
                </a:solidFill>
                <a:latin typeface="Gaegu"/>
                <a:ea typeface="Gaegu"/>
                <a:cs typeface="Gaegu"/>
                <a:sym typeface="Gaegu"/>
              </a:defRPr>
            </a:lvl9pPr>
          </a:lstStyle>
          <a:p>
            <a:r>
              <a:rPr lang="en-ZA" sz="3600" b="0" dirty="0" err="1">
                <a:solidFill>
                  <a:schemeClr val="tx2"/>
                </a:solidFill>
                <a:latin typeface="Impact" panose="020B0806030902050204" pitchFamily="34" charset="0"/>
              </a:rPr>
              <a:t>Rommelstrooiing</a:t>
            </a:r>
            <a:r>
              <a:rPr lang="en-ZA" sz="3600" b="0" dirty="0">
                <a:solidFill>
                  <a:schemeClr val="tx2"/>
                </a:solidFill>
                <a:latin typeface="Impact" panose="020B0806030902050204" pitchFamily="34" charset="0"/>
              </a:rPr>
              <a:t> </a:t>
            </a:r>
          </a:p>
        </p:txBody>
      </p:sp>
      <p:sp>
        <p:nvSpPr>
          <p:cNvPr id="25" name="TextBox 24">
            <a:extLst>
              <a:ext uri="{FF2B5EF4-FFF2-40B4-BE49-F238E27FC236}">
                <a16:creationId xmlns:a16="http://schemas.microsoft.com/office/drawing/2014/main" id="{67E03811-E29D-659C-D0B7-88B8DA4F98E9}"/>
              </a:ext>
            </a:extLst>
          </p:cNvPr>
          <p:cNvSpPr txBox="1"/>
          <p:nvPr/>
        </p:nvSpPr>
        <p:spPr>
          <a:xfrm>
            <a:off x="1448297" y="1094422"/>
            <a:ext cx="3264928" cy="1754326"/>
          </a:xfrm>
          <a:prstGeom prst="rect">
            <a:avLst/>
          </a:prstGeom>
          <a:noFill/>
        </p:spPr>
        <p:txBody>
          <a:bodyPr wrap="square">
            <a:spAutoFit/>
          </a:bodyPr>
          <a:lstStyle/>
          <a:p>
            <a:pPr lvl="0"/>
            <a:r>
              <a:rPr lang="en-US" sz="1800" b="1"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US" sz="1800" b="1"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Opsetlik</a:t>
            </a:r>
            <a:r>
              <a:rPr lang="en-US" sz="1800" b="1"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US" sz="1800"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Of</a:t>
            </a:r>
          </a:p>
          <a:p>
            <a:pPr lvl="0"/>
            <a:r>
              <a:rPr lang="en-US" sz="1800" b="1"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r>
              <a:rPr lang="en-US" sz="1800" b="1"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Onbedoeld</a:t>
            </a:r>
            <a:r>
              <a:rPr lang="en-US" sz="1800" b="1"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 </a:t>
            </a:r>
            <a:r>
              <a:rPr lang="en-US" sz="1800" b="1" dirty="0" err="1">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Toevallig</a:t>
            </a:r>
            <a:r>
              <a:rPr lang="en-US" sz="1800" b="1"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 
</a:t>
            </a:r>
            <a:endParaRPr lang="en-US" sz="1800" b="1" dirty="0"/>
          </a:p>
        </p:txBody>
      </p:sp>
      <p:pic>
        <p:nvPicPr>
          <p:cNvPr id="26" name="Picture 25">
            <a:extLst>
              <a:ext uri="{FF2B5EF4-FFF2-40B4-BE49-F238E27FC236}">
                <a16:creationId xmlns:a16="http://schemas.microsoft.com/office/drawing/2014/main" id="{4AE86EF5-02DF-F405-98A4-B4DC7F6F0E90}"/>
              </a:ext>
            </a:extLst>
          </p:cNvPr>
          <p:cNvPicPr>
            <a:picLocks noChangeAspect="1"/>
          </p:cNvPicPr>
          <p:nvPr/>
        </p:nvPicPr>
        <p:blipFill>
          <a:blip r:embed="rId3"/>
          <a:stretch>
            <a:fillRect/>
          </a:stretch>
        </p:blipFill>
        <p:spPr>
          <a:xfrm>
            <a:off x="5261675" y="2530203"/>
            <a:ext cx="3892127" cy="2620581"/>
          </a:xfrm>
          <a:prstGeom prst="rect">
            <a:avLst/>
          </a:prstGeom>
        </p:spPr>
      </p:pic>
      <p:pic>
        <p:nvPicPr>
          <p:cNvPr id="3" name="Picture 2">
            <a:extLst>
              <a:ext uri="{FF2B5EF4-FFF2-40B4-BE49-F238E27FC236}">
                <a16:creationId xmlns:a16="http://schemas.microsoft.com/office/drawing/2014/main" id="{7F692863-D398-682E-1CED-D523B346894C}"/>
              </a:ext>
            </a:extLst>
          </p:cNvPr>
          <p:cNvPicPr>
            <a:picLocks noChangeAspect="1"/>
          </p:cNvPicPr>
          <p:nvPr/>
        </p:nvPicPr>
        <p:blipFill>
          <a:blip r:embed="rId4"/>
          <a:stretch>
            <a:fillRect/>
          </a:stretch>
        </p:blipFill>
        <p:spPr>
          <a:xfrm>
            <a:off x="-22036" y="2922641"/>
            <a:ext cx="3374836" cy="2220860"/>
          </a:xfrm>
          <a:prstGeom prst="rect">
            <a:avLst/>
          </a:prstGeom>
        </p:spPr>
      </p:pic>
      <p:pic>
        <p:nvPicPr>
          <p:cNvPr id="5" name="Picture 4">
            <a:extLst>
              <a:ext uri="{FF2B5EF4-FFF2-40B4-BE49-F238E27FC236}">
                <a16:creationId xmlns:a16="http://schemas.microsoft.com/office/drawing/2014/main" id="{C65CF636-6ADB-3348-24A1-1643C5CC4156}"/>
              </a:ext>
            </a:extLst>
          </p:cNvPr>
          <p:cNvPicPr>
            <a:picLocks noChangeAspect="1"/>
          </p:cNvPicPr>
          <p:nvPr/>
        </p:nvPicPr>
        <p:blipFill>
          <a:blip r:embed="rId5"/>
          <a:stretch>
            <a:fillRect/>
          </a:stretch>
        </p:blipFill>
        <p:spPr>
          <a:xfrm>
            <a:off x="5989795" y="247027"/>
            <a:ext cx="1813303" cy="2195700"/>
          </a:xfrm>
          <a:prstGeom prst="rect">
            <a:avLst/>
          </a:prstGeom>
        </p:spPr>
      </p:pic>
      <p:pic>
        <p:nvPicPr>
          <p:cNvPr id="2" name="Picture 1">
            <a:extLst>
              <a:ext uri="{FF2B5EF4-FFF2-40B4-BE49-F238E27FC236}">
                <a16:creationId xmlns:a16="http://schemas.microsoft.com/office/drawing/2014/main" id="{19913A29-80BD-B48D-D721-FB173BEDA3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23519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45" name="Google Shape;1660;p46">
            <a:extLst>
              <a:ext uri="{FF2B5EF4-FFF2-40B4-BE49-F238E27FC236}">
                <a16:creationId xmlns:a16="http://schemas.microsoft.com/office/drawing/2014/main" id="{BB46A950-6F90-C5C6-F8EC-61DCC6EC83C4}"/>
              </a:ext>
            </a:extLst>
          </p:cNvPr>
          <p:cNvSpPr/>
          <p:nvPr/>
        </p:nvSpPr>
        <p:spPr>
          <a:xfrm flipH="1">
            <a:off x="735723" y="840828"/>
            <a:ext cx="5988528" cy="4130565"/>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n-US" b="1" dirty="0"/>
          </a:p>
        </p:txBody>
      </p:sp>
      <p:sp>
        <p:nvSpPr>
          <p:cNvPr id="39" name="TextBox 38">
            <a:extLst>
              <a:ext uri="{FF2B5EF4-FFF2-40B4-BE49-F238E27FC236}">
                <a16:creationId xmlns:a16="http://schemas.microsoft.com/office/drawing/2014/main" id="{8AAA7A53-18A0-8CC3-799D-343FBD0EBCD0}"/>
              </a:ext>
            </a:extLst>
          </p:cNvPr>
          <p:cNvSpPr txBox="1"/>
          <p:nvPr/>
        </p:nvSpPr>
        <p:spPr>
          <a:xfrm>
            <a:off x="23203" y="91314"/>
            <a:ext cx="7895190" cy="830997"/>
          </a:xfrm>
          <a:prstGeom prst="rect">
            <a:avLst/>
          </a:prstGeom>
          <a:noFill/>
        </p:spPr>
        <p:txBody>
          <a:bodyPr wrap="square">
            <a:spAutoFit/>
          </a:bodyPr>
          <a:lstStyle/>
          <a:p>
            <a:pPr algn="ctr"/>
            <a:r>
              <a:rPr lang="en-US" sz="4800" dirty="0" err="1">
                <a:solidFill>
                  <a:schemeClr val="bg1"/>
                </a:solidFill>
                <a:latin typeface="Impact" panose="020B0806030902050204" pitchFamily="34" charset="0"/>
              </a:rPr>
              <a:t>Impak</a:t>
            </a:r>
            <a:r>
              <a:rPr lang="en-US" sz="4800" dirty="0">
                <a:solidFill>
                  <a:schemeClr val="bg1"/>
                </a:solidFill>
                <a:latin typeface="Impact" panose="020B0806030902050204" pitchFamily="34" charset="0"/>
              </a:rPr>
              <a:t> </a:t>
            </a:r>
            <a:r>
              <a:rPr lang="en-US" sz="4800" dirty="0" err="1">
                <a:solidFill>
                  <a:schemeClr val="bg1"/>
                </a:solidFill>
                <a:latin typeface="Impact" panose="020B0806030902050204" pitchFamily="34" charset="0"/>
              </a:rPr>
              <a:t>en</a:t>
            </a:r>
            <a:r>
              <a:rPr lang="en-US" sz="4800" dirty="0">
                <a:solidFill>
                  <a:schemeClr val="bg1"/>
                </a:solidFill>
                <a:latin typeface="Impact" panose="020B0806030902050204" pitchFamily="34" charset="0"/>
              </a:rPr>
              <a:t> </a:t>
            </a:r>
            <a:r>
              <a:rPr lang="en-US" sz="4800" dirty="0" err="1">
                <a:solidFill>
                  <a:schemeClr val="bg1"/>
                </a:solidFill>
                <a:latin typeface="Impact" panose="020B0806030902050204" pitchFamily="34" charset="0"/>
              </a:rPr>
              <a:t>Gevare</a:t>
            </a:r>
            <a:r>
              <a:rPr lang="en-ZA" sz="1800" b="1" dirty="0">
                <a:effectLst/>
                <a:latin typeface="Arial Rounded MT Bold" panose="020F0704030504030204" pitchFamily="34" charset="0"/>
                <a:ea typeface="Calibri" panose="020F0502020204030204" pitchFamily="34" charset="0"/>
              </a:rPr>
              <a:t>.</a:t>
            </a:r>
            <a:endParaRPr lang="en-ZA" sz="18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sp>
        <p:nvSpPr>
          <p:cNvPr id="44" name="TextBox 43">
            <a:extLst>
              <a:ext uri="{FF2B5EF4-FFF2-40B4-BE49-F238E27FC236}">
                <a16:creationId xmlns:a16="http://schemas.microsoft.com/office/drawing/2014/main" id="{E0501FB6-D877-C365-0391-925A030DBB1E}"/>
              </a:ext>
            </a:extLst>
          </p:cNvPr>
          <p:cNvSpPr txBox="1"/>
          <p:nvPr/>
        </p:nvSpPr>
        <p:spPr>
          <a:xfrm>
            <a:off x="1237763" y="998371"/>
            <a:ext cx="5113282" cy="3999428"/>
          </a:xfrm>
          <a:prstGeom prst="rect">
            <a:avLst/>
          </a:prstGeom>
          <a:noFill/>
        </p:spPr>
        <p:txBody>
          <a:bodyPr wrap="square">
            <a:spAutoFit/>
          </a:bodyPr>
          <a:lstStyle/>
          <a:p>
            <a:pPr marL="342900" indent="-342900">
              <a:lnSpc>
                <a:spcPct val="107000"/>
              </a:lnSpc>
              <a:buFont typeface="Symbol" panose="05050102010706020507" pitchFamily="18" charset="2"/>
              <a:buChar char=""/>
              <a:tabLst>
                <a:tab pos="590550" algn="l"/>
              </a:tabLst>
            </a:pPr>
            <a:r>
              <a:rPr lang="nl-NL" dirty="0">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Rommel kan mense en diere skade berokken. Gebreekte glas wat die voete / skoene van voetgangers en pote van klein diere (soos honde en katte) beseer.
Gebreekte glas of skerp voorwerpe op die pad kan die bande van motors en padfietse beskadig - wat ongelukke tot gevolg het.
Puin wat uit voertuie val, kan motorongelukke veroorsaak.
Weggegooide houers (soos koffiekoppies, blikkies, plastiekhouers) kan ‘n broeiplek vir muskiete en ander insekte word.
Gevaarlike materiale kan in waterbronne uitvloei, wat dan die grond en die lug besoedel. 
Organiese rommel in groot hoeveelhede kan waterbesoedeling veroorsaak en tot algeblomme lei.
Diere kan vergiftig word deur rommel in hul habitatte te eet. 
Visuele besoedeling.</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63AE803F-D4DB-D20A-2DA4-4F113E678266}"/>
              </a:ext>
            </a:extLst>
          </p:cNvPr>
          <p:cNvPicPr>
            <a:picLocks noChangeAspect="1"/>
          </p:cNvPicPr>
          <p:nvPr/>
        </p:nvPicPr>
        <p:blipFill>
          <a:blip r:embed="rId3"/>
          <a:stretch>
            <a:fillRect/>
          </a:stretch>
        </p:blipFill>
        <p:spPr>
          <a:xfrm>
            <a:off x="6317911" y="185130"/>
            <a:ext cx="1400175" cy="866775"/>
          </a:xfrm>
          <a:prstGeom prst="rect">
            <a:avLst/>
          </a:prstGeom>
        </p:spPr>
      </p:pic>
      <p:pic>
        <p:nvPicPr>
          <p:cNvPr id="49" name="Picture 48">
            <a:extLst>
              <a:ext uri="{FF2B5EF4-FFF2-40B4-BE49-F238E27FC236}">
                <a16:creationId xmlns:a16="http://schemas.microsoft.com/office/drawing/2014/main" id="{91BB03C3-4A98-3DA6-D6EA-7EF6B83577A0}"/>
              </a:ext>
            </a:extLst>
          </p:cNvPr>
          <p:cNvPicPr>
            <a:picLocks noChangeAspect="1"/>
          </p:cNvPicPr>
          <p:nvPr/>
        </p:nvPicPr>
        <p:blipFill>
          <a:blip r:embed="rId4"/>
          <a:stretch>
            <a:fillRect/>
          </a:stretch>
        </p:blipFill>
        <p:spPr>
          <a:xfrm>
            <a:off x="6404396" y="1460503"/>
            <a:ext cx="2732688" cy="1783838"/>
          </a:xfrm>
          <a:prstGeom prst="rect">
            <a:avLst/>
          </a:prstGeom>
        </p:spPr>
      </p:pic>
      <p:pic>
        <p:nvPicPr>
          <p:cNvPr id="51" name="Picture 50">
            <a:extLst>
              <a:ext uri="{FF2B5EF4-FFF2-40B4-BE49-F238E27FC236}">
                <a16:creationId xmlns:a16="http://schemas.microsoft.com/office/drawing/2014/main" id="{CB7B312A-4AA1-EFCA-C308-B4E847CD163A}"/>
              </a:ext>
            </a:extLst>
          </p:cNvPr>
          <p:cNvPicPr>
            <a:picLocks noChangeAspect="1"/>
          </p:cNvPicPr>
          <p:nvPr/>
        </p:nvPicPr>
        <p:blipFill>
          <a:blip r:embed="rId5"/>
          <a:stretch>
            <a:fillRect/>
          </a:stretch>
        </p:blipFill>
        <p:spPr>
          <a:xfrm>
            <a:off x="7124700" y="3457575"/>
            <a:ext cx="2019300" cy="1685925"/>
          </a:xfrm>
          <a:prstGeom prst="rect">
            <a:avLst/>
          </a:prstGeom>
        </p:spPr>
      </p:pic>
      <p:pic>
        <p:nvPicPr>
          <p:cNvPr id="53" name="Picture 52">
            <a:extLst>
              <a:ext uri="{FF2B5EF4-FFF2-40B4-BE49-F238E27FC236}">
                <a16:creationId xmlns:a16="http://schemas.microsoft.com/office/drawing/2014/main" id="{58D031C8-7CF1-FD0A-7E76-FBBEF4C0BE56}"/>
              </a:ext>
            </a:extLst>
          </p:cNvPr>
          <p:cNvPicPr>
            <a:picLocks noChangeAspect="1"/>
          </p:cNvPicPr>
          <p:nvPr/>
        </p:nvPicPr>
        <p:blipFill>
          <a:blip r:embed="rId6"/>
          <a:stretch>
            <a:fillRect/>
          </a:stretch>
        </p:blipFill>
        <p:spPr>
          <a:xfrm>
            <a:off x="5626268" y="4522444"/>
            <a:ext cx="1391730" cy="589031"/>
          </a:xfrm>
          <a:prstGeom prst="rect">
            <a:avLst/>
          </a:prstGeom>
        </p:spPr>
      </p:pic>
      <p:pic>
        <p:nvPicPr>
          <p:cNvPr id="55" name="Picture 54">
            <a:extLst>
              <a:ext uri="{FF2B5EF4-FFF2-40B4-BE49-F238E27FC236}">
                <a16:creationId xmlns:a16="http://schemas.microsoft.com/office/drawing/2014/main" id="{E5C82B84-684A-6559-E3E9-024EB2AE29B2}"/>
              </a:ext>
            </a:extLst>
          </p:cNvPr>
          <p:cNvPicPr>
            <a:picLocks noChangeAspect="1"/>
          </p:cNvPicPr>
          <p:nvPr/>
        </p:nvPicPr>
        <p:blipFill>
          <a:blip r:embed="rId7"/>
          <a:stretch>
            <a:fillRect/>
          </a:stretch>
        </p:blipFill>
        <p:spPr>
          <a:xfrm>
            <a:off x="-1" y="-6048"/>
            <a:ext cx="1291115" cy="1439829"/>
          </a:xfrm>
          <a:prstGeom prst="rect">
            <a:avLst/>
          </a:prstGeom>
        </p:spPr>
      </p:pic>
      <p:pic>
        <p:nvPicPr>
          <p:cNvPr id="57" name="Picture 56">
            <a:extLst>
              <a:ext uri="{FF2B5EF4-FFF2-40B4-BE49-F238E27FC236}">
                <a16:creationId xmlns:a16="http://schemas.microsoft.com/office/drawing/2014/main" id="{22E401C3-F43E-7DF0-F90B-0202F5255FF4}"/>
              </a:ext>
            </a:extLst>
          </p:cNvPr>
          <p:cNvPicPr>
            <a:picLocks noChangeAspect="1"/>
          </p:cNvPicPr>
          <p:nvPr/>
        </p:nvPicPr>
        <p:blipFill>
          <a:blip r:embed="rId8"/>
          <a:stretch>
            <a:fillRect/>
          </a:stretch>
        </p:blipFill>
        <p:spPr>
          <a:xfrm>
            <a:off x="3287" y="3605520"/>
            <a:ext cx="1287827" cy="1537980"/>
          </a:xfrm>
          <a:prstGeom prst="rect">
            <a:avLst/>
          </a:prstGeom>
        </p:spPr>
      </p:pic>
      <p:pic>
        <p:nvPicPr>
          <p:cNvPr id="2" name="Picture 1">
            <a:extLst>
              <a:ext uri="{FF2B5EF4-FFF2-40B4-BE49-F238E27FC236}">
                <a16:creationId xmlns:a16="http://schemas.microsoft.com/office/drawing/2014/main" id="{ED72D0E6-FBED-32D0-6F90-968CEA3B744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sp>
        <p:nvSpPr>
          <p:cNvPr id="1232" name="Google Shape;1232;p37"/>
          <p:cNvSpPr/>
          <p:nvPr/>
        </p:nvSpPr>
        <p:spPr>
          <a:xfrm flipH="1">
            <a:off x="5237317" y="623412"/>
            <a:ext cx="2732190" cy="750621"/>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37"/>
          <p:cNvSpPr/>
          <p:nvPr/>
        </p:nvSpPr>
        <p:spPr>
          <a:xfrm flipH="1">
            <a:off x="6711587" y="1844002"/>
            <a:ext cx="1944415" cy="900699"/>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37"/>
          <p:cNvSpPr/>
          <p:nvPr/>
        </p:nvSpPr>
        <p:spPr>
          <a:xfrm flipH="1">
            <a:off x="168149" y="1844002"/>
            <a:ext cx="2815205" cy="1024469"/>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37"/>
          <p:cNvSpPr txBox="1">
            <a:spLocks noGrp="1"/>
          </p:cNvSpPr>
          <p:nvPr>
            <p:ph type="title"/>
          </p:nvPr>
        </p:nvSpPr>
        <p:spPr>
          <a:xfrm>
            <a:off x="1827212" y="389873"/>
            <a:ext cx="3026101" cy="572700"/>
          </a:xfrm>
          <a:prstGeom prst="rect">
            <a:avLst/>
          </a:prstGeom>
        </p:spPr>
        <p:txBody>
          <a:bodyPr spcFirstLastPara="1" wrap="square" lIns="91425" tIns="91425" rIns="91425" bIns="91425" anchor="ctr" anchorCtr="0">
            <a:noAutofit/>
          </a:bodyPr>
          <a:lstStyle/>
          <a:p>
            <a:pPr lvl="0" algn="ctr"/>
            <a:r>
              <a:rPr lang="en-US" b="0" dirty="0" err="1">
                <a:solidFill>
                  <a:schemeClr val="bg1"/>
                </a:solidFill>
                <a:latin typeface="Impact" panose="020B0806030902050204" pitchFamily="34" charset="0"/>
              </a:rPr>
              <a:t>Oplossings</a:t>
            </a:r>
            <a:r>
              <a:rPr lang="en-US" b="0" dirty="0">
                <a:solidFill>
                  <a:schemeClr val="bg1"/>
                </a:solidFill>
                <a:latin typeface="Impact" panose="020B0806030902050204" pitchFamily="34" charset="0"/>
              </a:rPr>
              <a:t> </a:t>
            </a:r>
          </a:p>
        </p:txBody>
      </p:sp>
      <p:sp>
        <p:nvSpPr>
          <p:cNvPr id="1236" name="Google Shape;1236;p37"/>
          <p:cNvSpPr txBox="1">
            <a:spLocks noGrp="1"/>
          </p:cNvSpPr>
          <p:nvPr>
            <p:ph type="title" idx="2"/>
          </p:nvPr>
        </p:nvSpPr>
        <p:spPr>
          <a:xfrm>
            <a:off x="-33517" y="2271448"/>
            <a:ext cx="3150824" cy="518498"/>
          </a:xfrm>
          <a:prstGeom prst="rect">
            <a:avLst/>
          </a:prstGeom>
        </p:spPr>
        <p:txBody>
          <a:bodyPr spcFirstLastPara="1" wrap="square" lIns="91425" tIns="91425" rIns="91425" bIns="91425" anchor="ctr" anchorCtr="0">
            <a:noAutofit/>
          </a:bodyPr>
          <a:lstStyle/>
          <a:p>
            <a:pPr lvl="0"/>
            <a:r>
              <a:rPr lang="en-ZA" sz="2000" dirty="0" err="1">
                <a:solidFill>
                  <a:schemeClr val="tx1"/>
                </a:solidFill>
                <a:latin typeface="Arial Rounded MT Bold" panose="020F0704030504030204" pitchFamily="34" charset="0"/>
              </a:rPr>
              <a:t>Voorsiening</a:t>
            </a:r>
            <a:r>
              <a:rPr lang="en-ZA" sz="2000" dirty="0">
                <a:solidFill>
                  <a:schemeClr val="tx1"/>
                </a:solidFill>
                <a:latin typeface="Arial Rounded MT Bold" panose="020F0704030504030204" pitchFamily="34" charset="0"/>
              </a:rPr>
              <a:t> van </a:t>
            </a:r>
            <a:r>
              <a:rPr lang="en-ZA" sz="2000" dirty="0" err="1">
                <a:solidFill>
                  <a:schemeClr val="tx1"/>
                </a:solidFill>
                <a:latin typeface="Arial Rounded MT Bold" panose="020F0704030504030204" pitchFamily="34" charset="0"/>
              </a:rPr>
              <a:t>meer</a:t>
            </a:r>
            <a:r>
              <a:rPr lang="en-ZA" sz="2000" dirty="0">
                <a:solidFill>
                  <a:schemeClr val="tx1"/>
                </a:solidFill>
                <a:latin typeface="Arial Rounded MT Bold" panose="020F0704030504030204" pitchFamily="34" charset="0"/>
              </a:rPr>
              <a:t> </a:t>
            </a:r>
            <a:r>
              <a:rPr lang="en-ZA" sz="2000" dirty="0" err="1">
                <a:solidFill>
                  <a:schemeClr val="tx1"/>
                </a:solidFill>
                <a:latin typeface="Arial Rounded MT Bold" panose="020F0704030504030204" pitchFamily="34" charset="0"/>
              </a:rPr>
              <a:t>straatdromme</a:t>
            </a:r>
            <a:r>
              <a:rPr lang="en-ZA" sz="2000" dirty="0">
                <a:solidFill>
                  <a:schemeClr val="tx1"/>
                </a:solidFill>
                <a:latin typeface="Arial Rounded MT Bold" panose="020F0704030504030204" pitchFamily="34" charset="0"/>
              </a:rPr>
              <a:t>
</a:t>
            </a:r>
            <a:endParaRPr sz="2000" dirty="0">
              <a:solidFill>
                <a:schemeClr val="tx1"/>
              </a:solidFill>
              <a:latin typeface="Arial Rounded MT Bold" panose="020F0704030504030204" pitchFamily="34" charset="0"/>
            </a:endParaRPr>
          </a:p>
        </p:txBody>
      </p:sp>
      <p:sp>
        <p:nvSpPr>
          <p:cNvPr id="1238" name="Google Shape;1238;p37"/>
          <p:cNvSpPr txBox="1">
            <a:spLocks noGrp="1"/>
          </p:cNvSpPr>
          <p:nvPr>
            <p:ph type="title" idx="3"/>
          </p:nvPr>
        </p:nvSpPr>
        <p:spPr>
          <a:xfrm>
            <a:off x="5194562" y="898890"/>
            <a:ext cx="2896499" cy="333880"/>
          </a:xfrm>
          <a:prstGeom prst="rect">
            <a:avLst/>
          </a:prstGeom>
        </p:spPr>
        <p:txBody>
          <a:bodyPr spcFirstLastPara="1" wrap="square" lIns="91425" tIns="91425" rIns="91425" bIns="91425" anchor="ctr" anchorCtr="0">
            <a:noAutofit/>
          </a:bodyPr>
          <a:lstStyle/>
          <a:p>
            <a:pPr lvl="0"/>
            <a:r>
              <a:rPr lang="en-ZA" sz="1800" dirty="0" err="1">
                <a:solidFill>
                  <a:schemeClr val="tx1"/>
                </a:solidFill>
                <a:latin typeface="Arial Rounded MT Bold" panose="020F0704030504030204" pitchFamily="34" charset="0"/>
              </a:rPr>
              <a:t>Vrywilliger</a:t>
            </a:r>
            <a:r>
              <a:rPr lang="en-ZA" sz="1800" dirty="0">
                <a:solidFill>
                  <a:schemeClr val="tx1"/>
                </a:solidFill>
                <a:latin typeface="Arial Rounded MT Bold" panose="020F0704030504030204" pitchFamily="34" charset="0"/>
              </a:rPr>
              <a:t> </a:t>
            </a:r>
            <a:r>
              <a:rPr lang="en-ZA" sz="1800" dirty="0" err="1">
                <a:solidFill>
                  <a:schemeClr val="tx1"/>
                </a:solidFill>
                <a:latin typeface="Arial Rounded MT Bold" panose="020F0704030504030204" pitchFamily="34" charset="0"/>
              </a:rPr>
              <a:t>skoonmaakgeleenthede</a:t>
            </a:r>
            <a:r>
              <a:rPr lang="en-ZA" sz="1800" dirty="0">
                <a:solidFill>
                  <a:schemeClr val="tx1"/>
                </a:solidFill>
                <a:latin typeface="Arial Rounded MT Bold" panose="020F0704030504030204" pitchFamily="34" charset="0"/>
              </a:rPr>
              <a:t>
</a:t>
            </a:r>
            <a:endParaRPr sz="1800" dirty="0">
              <a:solidFill>
                <a:schemeClr val="tx1"/>
              </a:solidFill>
              <a:latin typeface="Arial Rounded MT Bold" panose="020F0704030504030204" pitchFamily="34" charset="0"/>
            </a:endParaRPr>
          </a:p>
        </p:txBody>
      </p:sp>
      <p:sp>
        <p:nvSpPr>
          <p:cNvPr id="1240" name="Google Shape;1240;p37"/>
          <p:cNvSpPr txBox="1">
            <a:spLocks noGrp="1"/>
          </p:cNvSpPr>
          <p:nvPr>
            <p:ph type="title" idx="5"/>
          </p:nvPr>
        </p:nvSpPr>
        <p:spPr>
          <a:xfrm>
            <a:off x="6628124" y="2282751"/>
            <a:ext cx="2111340" cy="274330"/>
          </a:xfrm>
          <a:prstGeom prst="rect">
            <a:avLst/>
          </a:prstGeom>
        </p:spPr>
        <p:txBody>
          <a:bodyPr spcFirstLastPara="1" wrap="square" lIns="91425" tIns="91425" rIns="91425" bIns="91425" anchor="ctr" anchorCtr="0">
            <a:noAutofit/>
          </a:bodyPr>
          <a:lstStyle/>
          <a:p>
            <a:pPr lvl="0"/>
            <a:r>
              <a:rPr lang="en-ZA" sz="2000" dirty="0">
                <a:solidFill>
                  <a:schemeClr val="tx1"/>
                </a:solidFill>
                <a:latin typeface="Arial Rounded MT Bold" panose="020F0704030504030204" pitchFamily="34" charset="0"/>
              </a:rPr>
              <a:t>Rommel- </a:t>
            </a:r>
            <a:r>
              <a:rPr lang="en-ZA" sz="2000" dirty="0" err="1">
                <a:solidFill>
                  <a:schemeClr val="tx1"/>
                </a:solidFill>
                <a:latin typeface="Arial Rounded MT Bold" panose="020F0704030504030204" pitchFamily="34" charset="0"/>
              </a:rPr>
              <a:t>lokvalle</a:t>
            </a:r>
            <a:r>
              <a:rPr lang="en-ZA" sz="2000" dirty="0">
                <a:solidFill>
                  <a:schemeClr val="tx1"/>
                </a:solidFill>
                <a:latin typeface="Arial Rounded MT Bold" panose="020F0704030504030204" pitchFamily="34" charset="0"/>
              </a:rPr>
              <a:t>
</a:t>
            </a:r>
            <a:endParaRPr sz="2000" dirty="0">
              <a:solidFill>
                <a:schemeClr val="tx1"/>
              </a:solidFill>
              <a:latin typeface="Arial Rounded MT Bold" panose="020F0704030504030204" pitchFamily="34" charset="0"/>
            </a:endParaRPr>
          </a:p>
        </p:txBody>
      </p:sp>
      <p:grpSp>
        <p:nvGrpSpPr>
          <p:cNvPr id="1242" name="Google Shape;1242;p37"/>
          <p:cNvGrpSpPr/>
          <p:nvPr/>
        </p:nvGrpSpPr>
        <p:grpSpPr>
          <a:xfrm>
            <a:off x="419434" y="885751"/>
            <a:ext cx="489364" cy="489613"/>
            <a:chOff x="3279263" y="3807627"/>
            <a:chExt cx="340025" cy="340198"/>
          </a:xfrm>
        </p:grpSpPr>
        <p:sp>
          <p:nvSpPr>
            <p:cNvPr id="1243" name="Google Shape;1243;p37"/>
            <p:cNvSpPr/>
            <p:nvPr/>
          </p:nvSpPr>
          <p:spPr>
            <a:xfrm>
              <a:off x="3382588" y="4035525"/>
              <a:ext cx="54800" cy="62850"/>
            </a:xfrm>
            <a:custGeom>
              <a:avLst/>
              <a:gdLst/>
              <a:ahLst/>
              <a:cxnLst/>
              <a:rect l="l" t="t" r="r" b="b"/>
              <a:pathLst>
                <a:path w="2192" h="2514" extrusionOk="0">
                  <a:moveTo>
                    <a:pt x="829" y="0"/>
                  </a:moveTo>
                  <a:lnTo>
                    <a:pt x="0" y="762"/>
                  </a:lnTo>
                  <a:lnTo>
                    <a:pt x="1597" y="2198"/>
                  </a:lnTo>
                  <a:lnTo>
                    <a:pt x="1972" y="2513"/>
                  </a:lnTo>
                  <a:lnTo>
                    <a:pt x="2192"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44" name="Google Shape;1244;p37"/>
            <p:cNvSpPr/>
            <p:nvPr/>
          </p:nvSpPr>
          <p:spPr>
            <a:xfrm>
              <a:off x="3450563" y="4070125"/>
              <a:ext cx="59725" cy="77700"/>
            </a:xfrm>
            <a:custGeom>
              <a:avLst/>
              <a:gdLst/>
              <a:ahLst/>
              <a:cxnLst/>
              <a:rect l="l" t="t" r="r" b="b"/>
              <a:pathLst>
                <a:path w="2389" h="3108" extrusionOk="0">
                  <a:moveTo>
                    <a:pt x="153" y="0"/>
                  </a:moveTo>
                  <a:lnTo>
                    <a:pt x="0" y="1759"/>
                  </a:lnTo>
                  <a:lnTo>
                    <a:pt x="1583" y="3108"/>
                  </a:lnTo>
                  <a:lnTo>
                    <a:pt x="2388" y="3108"/>
                  </a:lnTo>
                  <a:lnTo>
                    <a:pt x="1407" y="477"/>
                  </a:lnTo>
                  <a:lnTo>
                    <a:pt x="15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45" name="Google Shape;1245;p37"/>
            <p:cNvSpPr/>
            <p:nvPr/>
          </p:nvSpPr>
          <p:spPr>
            <a:xfrm>
              <a:off x="3510438" y="4091400"/>
              <a:ext cx="65050" cy="56425"/>
            </a:xfrm>
            <a:custGeom>
              <a:avLst/>
              <a:gdLst/>
              <a:ahLst/>
              <a:cxnLst/>
              <a:rect l="l" t="t" r="r" b="b"/>
              <a:pathLst>
                <a:path w="2602" h="2257" extrusionOk="0">
                  <a:moveTo>
                    <a:pt x="1" y="0"/>
                  </a:moveTo>
                  <a:lnTo>
                    <a:pt x="843" y="2257"/>
                  </a:lnTo>
                  <a:lnTo>
                    <a:pt x="2602" y="2257"/>
                  </a:lnTo>
                  <a:lnTo>
                    <a:pt x="1613" y="607"/>
                  </a:lnTo>
                  <a:lnTo>
                    <a:pt x="1"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46" name="Google Shape;1246;p37"/>
            <p:cNvSpPr/>
            <p:nvPr/>
          </p:nvSpPr>
          <p:spPr>
            <a:xfrm>
              <a:off x="3526763" y="4035525"/>
              <a:ext cx="92525" cy="51850"/>
            </a:xfrm>
            <a:custGeom>
              <a:avLst/>
              <a:gdLst/>
              <a:ahLst/>
              <a:cxnLst/>
              <a:rect l="l" t="t" r="r" b="b"/>
              <a:pathLst>
                <a:path w="3701" h="2074" extrusionOk="0">
                  <a:moveTo>
                    <a:pt x="558" y="0"/>
                  </a:moveTo>
                  <a:lnTo>
                    <a:pt x="0" y="1627"/>
                  </a:lnTo>
                  <a:lnTo>
                    <a:pt x="1180" y="2074"/>
                  </a:lnTo>
                  <a:lnTo>
                    <a:pt x="3700" y="366"/>
                  </a:lnTo>
                  <a:lnTo>
                    <a:pt x="370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47" name="Google Shape;1247;p37"/>
            <p:cNvSpPr/>
            <p:nvPr/>
          </p:nvSpPr>
          <p:spPr>
            <a:xfrm>
              <a:off x="3456038" y="4035525"/>
              <a:ext cx="63400" cy="33525"/>
            </a:xfrm>
            <a:custGeom>
              <a:avLst/>
              <a:gdLst/>
              <a:ahLst/>
              <a:cxnLst/>
              <a:rect l="l" t="t" r="r" b="b"/>
              <a:pathLst>
                <a:path w="2536" h="1341" extrusionOk="0">
                  <a:moveTo>
                    <a:pt x="52" y="0"/>
                  </a:moveTo>
                  <a:lnTo>
                    <a:pt x="1" y="556"/>
                  </a:lnTo>
                  <a:lnTo>
                    <a:pt x="2075" y="1340"/>
                  </a:lnTo>
                  <a:lnTo>
                    <a:pt x="25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48" name="Google Shape;1248;p37"/>
            <p:cNvSpPr/>
            <p:nvPr/>
          </p:nvSpPr>
          <p:spPr>
            <a:xfrm>
              <a:off x="3397213" y="4112975"/>
              <a:ext cx="61950" cy="34850"/>
            </a:xfrm>
            <a:custGeom>
              <a:avLst/>
              <a:gdLst/>
              <a:ahLst/>
              <a:cxnLst/>
              <a:rect l="l" t="t" r="r" b="b"/>
              <a:pathLst>
                <a:path w="2478" h="1394" extrusionOk="0">
                  <a:moveTo>
                    <a:pt x="850" y="1"/>
                  </a:moveTo>
                  <a:lnTo>
                    <a:pt x="1" y="1394"/>
                  </a:lnTo>
                  <a:lnTo>
                    <a:pt x="2477" y="1394"/>
                  </a:lnTo>
                  <a:lnTo>
                    <a:pt x="85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49" name="Google Shape;1249;p37"/>
            <p:cNvSpPr/>
            <p:nvPr/>
          </p:nvSpPr>
          <p:spPr>
            <a:xfrm>
              <a:off x="3306563" y="4035525"/>
              <a:ext cx="67250" cy="39750"/>
            </a:xfrm>
            <a:custGeom>
              <a:avLst/>
              <a:gdLst/>
              <a:ahLst/>
              <a:cxnLst/>
              <a:rect l="l" t="t" r="r" b="b"/>
              <a:pathLst>
                <a:path w="2690" h="1590" extrusionOk="0">
                  <a:moveTo>
                    <a:pt x="0" y="0"/>
                  </a:moveTo>
                  <a:lnTo>
                    <a:pt x="968" y="1590"/>
                  </a:lnTo>
                  <a:lnTo>
                    <a:pt x="2155" y="498"/>
                  </a:lnTo>
                  <a:cubicBezTo>
                    <a:pt x="2169" y="477"/>
                    <a:pt x="2183" y="461"/>
                    <a:pt x="2206" y="447"/>
                  </a:cubicBezTo>
                  <a:lnTo>
                    <a:pt x="2689"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50" name="Google Shape;1250;p37"/>
            <p:cNvSpPr/>
            <p:nvPr/>
          </p:nvSpPr>
          <p:spPr>
            <a:xfrm>
              <a:off x="3570888" y="4068675"/>
              <a:ext cx="48400" cy="79150"/>
            </a:xfrm>
            <a:custGeom>
              <a:avLst/>
              <a:gdLst/>
              <a:ahLst/>
              <a:cxnLst/>
              <a:rect l="l" t="t" r="r" b="b"/>
              <a:pathLst>
                <a:path w="1936" h="3166" extrusionOk="0">
                  <a:moveTo>
                    <a:pt x="1935" y="0"/>
                  </a:moveTo>
                  <a:lnTo>
                    <a:pt x="1" y="1312"/>
                  </a:lnTo>
                  <a:lnTo>
                    <a:pt x="1114" y="3166"/>
                  </a:lnTo>
                  <a:lnTo>
                    <a:pt x="1540" y="3166"/>
                  </a:lnTo>
                  <a:cubicBezTo>
                    <a:pt x="1759" y="3166"/>
                    <a:pt x="1935" y="2983"/>
                    <a:pt x="1935" y="2763"/>
                  </a:cubicBezTo>
                  <a:lnTo>
                    <a:pt x="193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51" name="Google Shape;1251;p37"/>
            <p:cNvSpPr/>
            <p:nvPr/>
          </p:nvSpPr>
          <p:spPr>
            <a:xfrm>
              <a:off x="3279263" y="4035525"/>
              <a:ext cx="72750" cy="112300"/>
            </a:xfrm>
            <a:custGeom>
              <a:avLst/>
              <a:gdLst/>
              <a:ahLst/>
              <a:cxnLst/>
              <a:rect l="l" t="t" r="r" b="b"/>
              <a:pathLst>
                <a:path w="2910" h="4492" extrusionOk="0">
                  <a:moveTo>
                    <a:pt x="0" y="0"/>
                  </a:moveTo>
                  <a:lnTo>
                    <a:pt x="0" y="4089"/>
                  </a:lnTo>
                  <a:cubicBezTo>
                    <a:pt x="0" y="4309"/>
                    <a:pt x="183" y="4492"/>
                    <a:pt x="403" y="4492"/>
                  </a:cubicBezTo>
                  <a:lnTo>
                    <a:pt x="2909" y="4492"/>
                  </a:lnTo>
                  <a:lnTo>
                    <a:pt x="160"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52" name="Google Shape;1252;p37"/>
            <p:cNvSpPr/>
            <p:nvPr/>
          </p:nvSpPr>
          <p:spPr>
            <a:xfrm>
              <a:off x="3341337" y="4068325"/>
              <a:ext cx="61750" cy="78575"/>
            </a:xfrm>
            <a:custGeom>
              <a:avLst/>
              <a:gdLst/>
              <a:ahLst/>
              <a:cxnLst/>
              <a:rect l="l" t="t" r="r" b="b"/>
              <a:pathLst>
                <a:path w="2470" h="3143" extrusionOk="0">
                  <a:moveTo>
                    <a:pt x="1063" y="0"/>
                  </a:moveTo>
                  <a:lnTo>
                    <a:pt x="0" y="974"/>
                  </a:lnTo>
                  <a:lnTo>
                    <a:pt x="1327" y="3143"/>
                  </a:lnTo>
                  <a:lnTo>
                    <a:pt x="2470" y="1266"/>
                  </a:lnTo>
                  <a:lnTo>
                    <a:pt x="106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53" name="Google Shape;1253;p37"/>
            <p:cNvSpPr/>
            <p:nvPr/>
          </p:nvSpPr>
          <p:spPr>
            <a:xfrm>
              <a:off x="3328963" y="3807627"/>
              <a:ext cx="257175" cy="207950"/>
            </a:xfrm>
            <a:custGeom>
              <a:avLst/>
              <a:gdLst/>
              <a:ahLst/>
              <a:cxnLst/>
              <a:rect l="l" t="t" r="r" b="b"/>
              <a:pathLst>
                <a:path w="10287" h="8318" extrusionOk="0">
                  <a:moveTo>
                    <a:pt x="4583" y="0"/>
                  </a:moveTo>
                  <a:cubicBezTo>
                    <a:pt x="4427" y="0"/>
                    <a:pt x="4282" y="97"/>
                    <a:pt x="4219" y="249"/>
                  </a:cubicBezTo>
                  <a:lnTo>
                    <a:pt x="3163" y="2778"/>
                  </a:lnTo>
                  <a:lnTo>
                    <a:pt x="1361" y="1656"/>
                  </a:lnTo>
                  <a:lnTo>
                    <a:pt x="2034" y="1114"/>
                  </a:lnTo>
                  <a:cubicBezTo>
                    <a:pt x="2210" y="975"/>
                    <a:pt x="2233" y="718"/>
                    <a:pt x="2101" y="549"/>
                  </a:cubicBezTo>
                  <a:cubicBezTo>
                    <a:pt x="2022" y="453"/>
                    <a:pt x="1907" y="402"/>
                    <a:pt x="1790" y="402"/>
                  </a:cubicBezTo>
                  <a:cubicBezTo>
                    <a:pt x="1701" y="402"/>
                    <a:pt x="1612" y="431"/>
                    <a:pt x="1537" y="491"/>
                  </a:cubicBezTo>
                  <a:lnTo>
                    <a:pt x="928" y="982"/>
                  </a:lnTo>
                  <a:lnTo>
                    <a:pt x="826" y="359"/>
                  </a:lnTo>
                  <a:cubicBezTo>
                    <a:pt x="778" y="135"/>
                    <a:pt x="607" y="32"/>
                    <a:pt x="437" y="32"/>
                  </a:cubicBezTo>
                  <a:cubicBezTo>
                    <a:pt x="218" y="32"/>
                    <a:pt x="0" y="202"/>
                    <a:pt x="42" y="498"/>
                  </a:cubicBezTo>
                  <a:lnTo>
                    <a:pt x="255" y="1744"/>
                  </a:lnTo>
                  <a:cubicBezTo>
                    <a:pt x="269" y="1854"/>
                    <a:pt x="335" y="1956"/>
                    <a:pt x="437" y="2014"/>
                  </a:cubicBezTo>
                  <a:lnTo>
                    <a:pt x="1148" y="2461"/>
                  </a:lnTo>
                  <a:lnTo>
                    <a:pt x="291" y="2954"/>
                  </a:lnTo>
                  <a:cubicBezTo>
                    <a:pt x="100" y="3063"/>
                    <a:pt x="28" y="3305"/>
                    <a:pt x="137" y="3495"/>
                  </a:cubicBezTo>
                  <a:cubicBezTo>
                    <a:pt x="211" y="3623"/>
                    <a:pt x="347" y="3695"/>
                    <a:pt x="484" y="3695"/>
                  </a:cubicBezTo>
                  <a:cubicBezTo>
                    <a:pt x="551" y="3695"/>
                    <a:pt x="618" y="3678"/>
                    <a:pt x="678" y="3641"/>
                  </a:cubicBezTo>
                  <a:lnTo>
                    <a:pt x="1918" y="2938"/>
                  </a:lnTo>
                  <a:lnTo>
                    <a:pt x="2988" y="3613"/>
                  </a:lnTo>
                  <a:lnTo>
                    <a:pt x="3677" y="5437"/>
                  </a:lnTo>
                  <a:lnTo>
                    <a:pt x="3677" y="5437"/>
                  </a:lnTo>
                  <a:lnTo>
                    <a:pt x="2701" y="5298"/>
                  </a:lnTo>
                  <a:lnTo>
                    <a:pt x="2027" y="4111"/>
                  </a:lnTo>
                  <a:cubicBezTo>
                    <a:pt x="1939" y="3969"/>
                    <a:pt x="1813" y="3910"/>
                    <a:pt x="1689" y="3910"/>
                  </a:cubicBezTo>
                  <a:cubicBezTo>
                    <a:pt x="1422" y="3910"/>
                    <a:pt x="1166" y="4186"/>
                    <a:pt x="1331" y="4506"/>
                  </a:cubicBezTo>
                  <a:lnTo>
                    <a:pt x="1910" y="5511"/>
                  </a:lnTo>
                  <a:lnTo>
                    <a:pt x="1507" y="5738"/>
                  </a:lnTo>
                  <a:cubicBezTo>
                    <a:pt x="1317" y="5847"/>
                    <a:pt x="1250" y="6096"/>
                    <a:pt x="1361" y="6286"/>
                  </a:cubicBezTo>
                  <a:cubicBezTo>
                    <a:pt x="1434" y="6415"/>
                    <a:pt x="1571" y="6487"/>
                    <a:pt x="1708" y="6487"/>
                  </a:cubicBezTo>
                  <a:cubicBezTo>
                    <a:pt x="1775" y="6487"/>
                    <a:pt x="1843" y="6470"/>
                    <a:pt x="1902" y="6434"/>
                  </a:cubicBezTo>
                  <a:lnTo>
                    <a:pt x="2534" y="6075"/>
                  </a:lnTo>
                  <a:lnTo>
                    <a:pt x="3376" y="6198"/>
                  </a:lnTo>
                  <a:lnTo>
                    <a:pt x="2372" y="8318"/>
                  </a:lnTo>
                  <a:lnTo>
                    <a:pt x="7304" y="8318"/>
                  </a:lnTo>
                  <a:lnTo>
                    <a:pt x="6975" y="6932"/>
                  </a:lnTo>
                  <a:cubicBezTo>
                    <a:pt x="6982" y="6925"/>
                    <a:pt x="8021" y="5891"/>
                    <a:pt x="8021" y="5891"/>
                  </a:cubicBezTo>
                  <a:cubicBezTo>
                    <a:pt x="8176" y="5738"/>
                    <a:pt x="8176" y="5481"/>
                    <a:pt x="8021" y="5328"/>
                  </a:cubicBezTo>
                  <a:cubicBezTo>
                    <a:pt x="7945" y="5250"/>
                    <a:pt x="7842" y="5212"/>
                    <a:pt x="7740" y="5212"/>
                  </a:cubicBezTo>
                  <a:cubicBezTo>
                    <a:pt x="7637" y="5212"/>
                    <a:pt x="7535" y="5250"/>
                    <a:pt x="7458" y="5328"/>
                  </a:cubicBezTo>
                  <a:lnTo>
                    <a:pt x="6755" y="6031"/>
                  </a:lnTo>
                  <a:lnTo>
                    <a:pt x="6526" y="5115"/>
                  </a:lnTo>
                  <a:lnTo>
                    <a:pt x="6526" y="5108"/>
                  </a:lnTo>
                  <a:lnTo>
                    <a:pt x="6871" y="3789"/>
                  </a:lnTo>
                  <a:lnTo>
                    <a:pt x="8528" y="3384"/>
                  </a:lnTo>
                  <a:lnTo>
                    <a:pt x="9810" y="3560"/>
                  </a:lnTo>
                  <a:cubicBezTo>
                    <a:pt x="9828" y="3563"/>
                    <a:pt x="9845" y="3564"/>
                    <a:pt x="9863" y="3564"/>
                  </a:cubicBezTo>
                  <a:cubicBezTo>
                    <a:pt x="10056" y="3564"/>
                    <a:pt x="10231" y="3419"/>
                    <a:pt x="10256" y="3217"/>
                  </a:cubicBezTo>
                  <a:cubicBezTo>
                    <a:pt x="10286" y="2998"/>
                    <a:pt x="10132" y="2799"/>
                    <a:pt x="9920" y="2769"/>
                  </a:cubicBezTo>
                  <a:lnTo>
                    <a:pt x="9092" y="2653"/>
                  </a:lnTo>
                  <a:lnTo>
                    <a:pt x="9458" y="1839"/>
                  </a:lnTo>
                  <a:cubicBezTo>
                    <a:pt x="9546" y="1642"/>
                    <a:pt x="9458" y="1406"/>
                    <a:pt x="9252" y="1311"/>
                  </a:cubicBezTo>
                  <a:cubicBezTo>
                    <a:pt x="9201" y="1288"/>
                    <a:pt x="9147" y="1277"/>
                    <a:pt x="9093" y="1277"/>
                  </a:cubicBezTo>
                  <a:cubicBezTo>
                    <a:pt x="8943" y="1277"/>
                    <a:pt x="8798" y="1365"/>
                    <a:pt x="8733" y="1517"/>
                  </a:cubicBezTo>
                  <a:lnTo>
                    <a:pt x="8227" y="2637"/>
                  </a:lnTo>
                  <a:lnTo>
                    <a:pt x="7026" y="2931"/>
                  </a:lnTo>
                  <a:lnTo>
                    <a:pt x="7098" y="2058"/>
                  </a:lnTo>
                  <a:cubicBezTo>
                    <a:pt x="7121" y="1839"/>
                    <a:pt x="6959" y="1642"/>
                    <a:pt x="6739" y="1626"/>
                  </a:cubicBezTo>
                  <a:cubicBezTo>
                    <a:pt x="6726" y="1624"/>
                    <a:pt x="6713" y="1624"/>
                    <a:pt x="6700" y="1624"/>
                  </a:cubicBezTo>
                  <a:cubicBezTo>
                    <a:pt x="6497" y="1624"/>
                    <a:pt x="6321" y="1779"/>
                    <a:pt x="6306" y="1986"/>
                  </a:cubicBezTo>
                  <a:lnTo>
                    <a:pt x="6190" y="3268"/>
                  </a:lnTo>
                  <a:cubicBezTo>
                    <a:pt x="6174" y="3296"/>
                    <a:pt x="5926" y="4243"/>
                    <a:pt x="5926" y="4243"/>
                  </a:cubicBezTo>
                  <a:lnTo>
                    <a:pt x="5003" y="2982"/>
                  </a:lnTo>
                  <a:lnTo>
                    <a:pt x="4980" y="395"/>
                  </a:lnTo>
                  <a:cubicBezTo>
                    <a:pt x="4980" y="212"/>
                    <a:pt x="4848" y="43"/>
                    <a:pt x="4658" y="8"/>
                  </a:cubicBezTo>
                  <a:cubicBezTo>
                    <a:pt x="4633" y="3"/>
                    <a:pt x="4608" y="0"/>
                    <a:pt x="458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chemeClr val="dk1"/>
                </a:solidFill>
              </a:endParaRPr>
            </a:p>
          </p:txBody>
        </p:sp>
      </p:grpSp>
      <p:grpSp>
        <p:nvGrpSpPr>
          <p:cNvPr id="1254" name="Google Shape;1254;p37"/>
          <p:cNvGrpSpPr/>
          <p:nvPr/>
        </p:nvGrpSpPr>
        <p:grpSpPr>
          <a:xfrm>
            <a:off x="7920546" y="4385800"/>
            <a:ext cx="469358" cy="479297"/>
            <a:chOff x="7799688" y="3254975"/>
            <a:chExt cx="332925" cy="339975"/>
          </a:xfrm>
        </p:grpSpPr>
        <p:sp>
          <p:nvSpPr>
            <p:cNvPr id="1255" name="Google Shape;1255;p37"/>
            <p:cNvSpPr/>
            <p:nvPr/>
          </p:nvSpPr>
          <p:spPr>
            <a:xfrm>
              <a:off x="7866563" y="3254975"/>
              <a:ext cx="143100" cy="134600"/>
            </a:xfrm>
            <a:custGeom>
              <a:avLst/>
              <a:gdLst/>
              <a:ahLst/>
              <a:cxnLst/>
              <a:rect l="l" t="t" r="r" b="b"/>
              <a:pathLst>
                <a:path w="5724" h="5384" extrusionOk="0">
                  <a:moveTo>
                    <a:pt x="2891" y="1"/>
                  </a:moveTo>
                  <a:cubicBezTo>
                    <a:pt x="2751" y="1"/>
                    <a:pt x="2610" y="70"/>
                    <a:pt x="2537" y="209"/>
                  </a:cubicBezTo>
                  <a:lnTo>
                    <a:pt x="82" y="4797"/>
                  </a:lnTo>
                  <a:cubicBezTo>
                    <a:pt x="1" y="4950"/>
                    <a:pt x="31" y="5156"/>
                    <a:pt x="170" y="5281"/>
                  </a:cubicBezTo>
                  <a:cubicBezTo>
                    <a:pt x="251" y="5346"/>
                    <a:pt x="346" y="5383"/>
                    <a:pt x="441" y="5383"/>
                  </a:cubicBezTo>
                  <a:lnTo>
                    <a:pt x="5233" y="5383"/>
                  </a:lnTo>
                  <a:cubicBezTo>
                    <a:pt x="5335" y="5156"/>
                    <a:pt x="5504" y="4973"/>
                    <a:pt x="5724" y="4848"/>
                  </a:cubicBezTo>
                  <a:cubicBezTo>
                    <a:pt x="5717" y="4826"/>
                    <a:pt x="5710" y="4812"/>
                    <a:pt x="5703" y="4797"/>
                  </a:cubicBezTo>
                  <a:lnTo>
                    <a:pt x="3240" y="209"/>
                  </a:lnTo>
                  <a:cubicBezTo>
                    <a:pt x="3171" y="70"/>
                    <a:pt x="3032" y="1"/>
                    <a:pt x="28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56" name="Google Shape;1256;p37"/>
            <p:cNvSpPr/>
            <p:nvPr/>
          </p:nvSpPr>
          <p:spPr>
            <a:xfrm>
              <a:off x="8021388" y="3515600"/>
              <a:ext cx="43625" cy="62150"/>
            </a:xfrm>
            <a:custGeom>
              <a:avLst/>
              <a:gdLst/>
              <a:ahLst/>
              <a:cxnLst/>
              <a:rect l="l" t="t" r="r" b="b"/>
              <a:pathLst>
                <a:path w="1745" h="2486" extrusionOk="0">
                  <a:moveTo>
                    <a:pt x="741" y="0"/>
                  </a:moveTo>
                  <a:cubicBezTo>
                    <a:pt x="498" y="352"/>
                    <a:pt x="190" y="908"/>
                    <a:pt x="88" y="1370"/>
                  </a:cubicBezTo>
                  <a:cubicBezTo>
                    <a:pt x="0" y="1796"/>
                    <a:pt x="14" y="2095"/>
                    <a:pt x="139" y="2257"/>
                  </a:cubicBezTo>
                  <a:cubicBezTo>
                    <a:pt x="263" y="2416"/>
                    <a:pt x="602" y="2485"/>
                    <a:pt x="932" y="2485"/>
                  </a:cubicBezTo>
                  <a:cubicBezTo>
                    <a:pt x="1270" y="2485"/>
                    <a:pt x="1597" y="2412"/>
                    <a:pt x="1671" y="2287"/>
                  </a:cubicBezTo>
                  <a:cubicBezTo>
                    <a:pt x="1708" y="2227"/>
                    <a:pt x="1745" y="2081"/>
                    <a:pt x="1604" y="1708"/>
                  </a:cubicBezTo>
                  <a:cubicBezTo>
                    <a:pt x="1488" y="1377"/>
                    <a:pt x="1282" y="1012"/>
                    <a:pt x="1085" y="653"/>
                  </a:cubicBezTo>
                  <a:cubicBezTo>
                    <a:pt x="954" y="417"/>
                    <a:pt x="836" y="197"/>
                    <a:pt x="74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57" name="Google Shape;1257;p37"/>
            <p:cNvSpPr/>
            <p:nvPr/>
          </p:nvSpPr>
          <p:spPr>
            <a:xfrm>
              <a:off x="7958388" y="3393575"/>
              <a:ext cx="174225" cy="201375"/>
            </a:xfrm>
            <a:custGeom>
              <a:avLst/>
              <a:gdLst/>
              <a:ahLst/>
              <a:cxnLst/>
              <a:rect l="l" t="t" r="r" b="b"/>
              <a:pathLst>
                <a:path w="6969" h="8055" extrusionOk="0">
                  <a:moveTo>
                    <a:pt x="2646" y="1"/>
                  </a:moveTo>
                  <a:cubicBezTo>
                    <a:pt x="2583" y="1"/>
                    <a:pt x="2519" y="16"/>
                    <a:pt x="2462" y="45"/>
                  </a:cubicBezTo>
                  <a:cubicBezTo>
                    <a:pt x="2322" y="110"/>
                    <a:pt x="2242" y="258"/>
                    <a:pt x="2242" y="404"/>
                  </a:cubicBezTo>
                  <a:cubicBezTo>
                    <a:pt x="2264" y="1679"/>
                    <a:pt x="1699" y="2352"/>
                    <a:pt x="1099" y="3072"/>
                  </a:cubicBezTo>
                  <a:cubicBezTo>
                    <a:pt x="556" y="3715"/>
                    <a:pt x="0" y="4375"/>
                    <a:pt x="28" y="5416"/>
                  </a:cubicBezTo>
                  <a:cubicBezTo>
                    <a:pt x="35" y="6772"/>
                    <a:pt x="1340" y="7855"/>
                    <a:pt x="2682" y="8054"/>
                  </a:cubicBezTo>
                  <a:cubicBezTo>
                    <a:pt x="2410" y="7966"/>
                    <a:pt x="2198" y="7827"/>
                    <a:pt x="2044" y="7635"/>
                  </a:cubicBezTo>
                  <a:cubicBezTo>
                    <a:pt x="1275" y="6712"/>
                    <a:pt x="2220" y="4815"/>
                    <a:pt x="2842" y="4111"/>
                  </a:cubicBezTo>
                  <a:cubicBezTo>
                    <a:pt x="2987" y="3946"/>
                    <a:pt x="3165" y="3782"/>
                    <a:pt x="3399" y="3782"/>
                  </a:cubicBezTo>
                  <a:cubicBezTo>
                    <a:pt x="3404" y="3782"/>
                    <a:pt x="3409" y="3782"/>
                    <a:pt x="3414" y="3782"/>
                  </a:cubicBezTo>
                  <a:cubicBezTo>
                    <a:pt x="3597" y="3789"/>
                    <a:pt x="3809" y="3914"/>
                    <a:pt x="3846" y="4192"/>
                  </a:cubicBezTo>
                  <a:cubicBezTo>
                    <a:pt x="3883" y="4391"/>
                    <a:pt x="4103" y="4793"/>
                    <a:pt x="4300" y="5145"/>
                  </a:cubicBezTo>
                  <a:cubicBezTo>
                    <a:pt x="4865" y="6149"/>
                    <a:pt x="5540" y="7431"/>
                    <a:pt x="4397" y="7996"/>
                  </a:cubicBezTo>
                  <a:cubicBezTo>
                    <a:pt x="4895" y="7871"/>
                    <a:pt x="5348" y="7651"/>
                    <a:pt x="5730" y="7351"/>
                  </a:cubicBezTo>
                  <a:cubicBezTo>
                    <a:pt x="6947" y="6390"/>
                    <a:pt x="6968" y="5094"/>
                    <a:pt x="6302" y="3877"/>
                  </a:cubicBezTo>
                  <a:cubicBezTo>
                    <a:pt x="6045" y="3320"/>
                    <a:pt x="5774" y="2748"/>
                    <a:pt x="5825" y="1892"/>
                  </a:cubicBezTo>
                  <a:cubicBezTo>
                    <a:pt x="5844" y="1660"/>
                    <a:pt x="5646" y="1470"/>
                    <a:pt x="5428" y="1470"/>
                  </a:cubicBezTo>
                  <a:cubicBezTo>
                    <a:pt x="5382" y="1470"/>
                    <a:pt x="5336" y="1478"/>
                    <a:pt x="5290" y="1496"/>
                  </a:cubicBezTo>
                  <a:cubicBezTo>
                    <a:pt x="4865" y="1649"/>
                    <a:pt x="4557" y="1884"/>
                    <a:pt x="4330" y="2148"/>
                  </a:cubicBezTo>
                  <a:cubicBezTo>
                    <a:pt x="4052" y="1290"/>
                    <a:pt x="3569" y="601"/>
                    <a:pt x="2879" y="82"/>
                  </a:cubicBezTo>
                  <a:cubicBezTo>
                    <a:pt x="2812" y="27"/>
                    <a:pt x="2729" y="1"/>
                    <a:pt x="26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58" name="Google Shape;1258;p37"/>
            <p:cNvSpPr/>
            <p:nvPr/>
          </p:nvSpPr>
          <p:spPr>
            <a:xfrm>
              <a:off x="7799688" y="3265175"/>
              <a:ext cx="92750" cy="185025"/>
            </a:xfrm>
            <a:custGeom>
              <a:avLst/>
              <a:gdLst/>
              <a:ahLst/>
              <a:cxnLst/>
              <a:rect l="l" t="t" r="r" b="b"/>
              <a:pathLst>
                <a:path w="3710" h="7401" extrusionOk="0">
                  <a:moveTo>
                    <a:pt x="2643" y="0"/>
                  </a:moveTo>
                  <a:cubicBezTo>
                    <a:pt x="2579" y="0"/>
                    <a:pt x="2516" y="15"/>
                    <a:pt x="2456" y="44"/>
                  </a:cubicBezTo>
                  <a:cubicBezTo>
                    <a:pt x="2324" y="109"/>
                    <a:pt x="2236" y="257"/>
                    <a:pt x="2243" y="402"/>
                  </a:cubicBezTo>
                  <a:cubicBezTo>
                    <a:pt x="2266" y="1678"/>
                    <a:pt x="1694" y="2351"/>
                    <a:pt x="1093" y="3070"/>
                  </a:cubicBezTo>
                  <a:cubicBezTo>
                    <a:pt x="558" y="3714"/>
                    <a:pt x="1" y="4374"/>
                    <a:pt x="24" y="5415"/>
                  </a:cubicBezTo>
                  <a:cubicBezTo>
                    <a:pt x="38" y="6176"/>
                    <a:pt x="448" y="6903"/>
                    <a:pt x="1123" y="7400"/>
                  </a:cubicBezTo>
                  <a:cubicBezTo>
                    <a:pt x="1116" y="7181"/>
                    <a:pt x="1167" y="6954"/>
                    <a:pt x="1283" y="6748"/>
                  </a:cubicBezTo>
                  <a:lnTo>
                    <a:pt x="2148" y="5283"/>
                  </a:lnTo>
                  <a:cubicBezTo>
                    <a:pt x="2127" y="5253"/>
                    <a:pt x="2104" y="5218"/>
                    <a:pt x="2083" y="5188"/>
                  </a:cubicBezTo>
                  <a:cubicBezTo>
                    <a:pt x="1870" y="4829"/>
                    <a:pt x="1855" y="4374"/>
                    <a:pt x="2053" y="4008"/>
                  </a:cubicBezTo>
                  <a:lnTo>
                    <a:pt x="3710" y="923"/>
                  </a:lnTo>
                  <a:cubicBezTo>
                    <a:pt x="3474" y="601"/>
                    <a:pt x="3196" y="322"/>
                    <a:pt x="2882" y="81"/>
                  </a:cubicBezTo>
                  <a:cubicBezTo>
                    <a:pt x="2810" y="26"/>
                    <a:pt x="2727" y="0"/>
                    <a:pt x="26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59" name="Google Shape;1259;p37"/>
            <p:cNvSpPr/>
            <p:nvPr/>
          </p:nvSpPr>
          <p:spPr>
            <a:xfrm>
              <a:off x="7846613" y="3408400"/>
              <a:ext cx="148050" cy="50775"/>
            </a:xfrm>
            <a:custGeom>
              <a:avLst/>
              <a:gdLst/>
              <a:ahLst/>
              <a:cxnLst/>
              <a:rect l="l" t="t" r="r" b="b"/>
              <a:pathLst>
                <a:path w="5922" h="2031" extrusionOk="0">
                  <a:moveTo>
                    <a:pt x="931" y="1"/>
                  </a:moveTo>
                  <a:lnTo>
                    <a:pt x="88" y="1430"/>
                  </a:lnTo>
                  <a:cubicBezTo>
                    <a:pt x="0" y="1583"/>
                    <a:pt x="22" y="1782"/>
                    <a:pt x="146" y="1914"/>
                  </a:cubicBezTo>
                  <a:cubicBezTo>
                    <a:pt x="220" y="1995"/>
                    <a:pt x="329" y="2030"/>
                    <a:pt x="440" y="2030"/>
                  </a:cubicBezTo>
                  <a:lnTo>
                    <a:pt x="4858" y="2030"/>
                  </a:lnTo>
                  <a:cubicBezTo>
                    <a:pt x="5401" y="1394"/>
                    <a:pt x="5862" y="887"/>
                    <a:pt x="5922" y="38"/>
                  </a:cubicBezTo>
                  <a:lnTo>
                    <a:pt x="1232" y="38"/>
                  </a:lnTo>
                  <a:cubicBezTo>
                    <a:pt x="1129" y="38"/>
                    <a:pt x="1026" y="31"/>
                    <a:pt x="93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60" name="Google Shape;1260;p37"/>
            <p:cNvSpPr/>
            <p:nvPr/>
          </p:nvSpPr>
          <p:spPr>
            <a:xfrm>
              <a:off x="7831738" y="3479150"/>
              <a:ext cx="121700" cy="56425"/>
            </a:xfrm>
            <a:custGeom>
              <a:avLst/>
              <a:gdLst/>
              <a:ahLst/>
              <a:cxnLst/>
              <a:rect l="l" t="t" r="r" b="b"/>
              <a:pathLst>
                <a:path w="4868" h="2257" extrusionOk="0">
                  <a:moveTo>
                    <a:pt x="1100" y="0"/>
                  </a:moveTo>
                  <a:lnTo>
                    <a:pt x="89" y="1648"/>
                  </a:lnTo>
                  <a:cubicBezTo>
                    <a:pt x="1" y="1803"/>
                    <a:pt x="17" y="2000"/>
                    <a:pt x="142" y="2132"/>
                  </a:cubicBezTo>
                  <a:cubicBezTo>
                    <a:pt x="221" y="2213"/>
                    <a:pt x="332" y="2257"/>
                    <a:pt x="441" y="2257"/>
                  </a:cubicBezTo>
                  <a:lnTo>
                    <a:pt x="4326" y="2257"/>
                  </a:lnTo>
                  <a:cubicBezTo>
                    <a:pt x="4310" y="2162"/>
                    <a:pt x="4303" y="2067"/>
                    <a:pt x="4303" y="1963"/>
                  </a:cubicBezTo>
                  <a:cubicBezTo>
                    <a:pt x="4282" y="1158"/>
                    <a:pt x="4538" y="528"/>
                    <a:pt x="48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61" name="Google Shape;1261;p37"/>
            <p:cNvSpPr/>
            <p:nvPr/>
          </p:nvSpPr>
          <p:spPr>
            <a:xfrm>
              <a:off x="7892038" y="3554775"/>
              <a:ext cx="85225" cy="39975"/>
            </a:xfrm>
            <a:custGeom>
              <a:avLst/>
              <a:gdLst/>
              <a:ahLst/>
              <a:cxnLst/>
              <a:rect l="l" t="t" r="r" b="b"/>
              <a:pathLst>
                <a:path w="3409" h="1599" extrusionOk="0">
                  <a:moveTo>
                    <a:pt x="0" y="0"/>
                  </a:moveTo>
                  <a:lnTo>
                    <a:pt x="0" y="1203"/>
                  </a:lnTo>
                  <a:cubicBezTo>
                    <a:pt x="0" y="1423"/>
                    <a:pt x="183" y="1599"/>
                    <a:pt x="403" y="1599"/>
                  </a:cubicBezTo>
                  <a:lnTo>
                    <a:pt x="3358" y="1599"/>
                  </a:lnTo>
                  <a:cubicBezTo>
                    <a:pt x="3372" y="1599"/>
                    <a:pt x="3386" y="1599"/>
                    <a:pt x="3409" y="1592"/>
                  </a:cubicBezTo>
                  <a:cubicBezTo>
                    <a:pt x="3342" y="1555"/>
                    <a:pt x="3284" y="1504"/>
                    <a:pt x="3226" y="1460"/>
                  </a:cubicBezTo>
                  <a:cubicBezTo>
                    <a:pt x="2712" y="1056"/>
                    <a:pt x="2330" y="558"/>
                    <a:pt x="211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262" name="Google Shape;1262;p37"/>
          <p:cNvGrpSpPr/>
          <p:nvPr/>
        </p:nvGrpSpPr>
        <p:grpSpPr>
          <a:xfrm>
            <a:off x="1650944" y="4455229"/>
            <a:ext cx="469339" cy="489640"/>
            <a:chOff x="1770163" y="3254675"/>
            <a:chExt cx="325975" cy="340075"/>
          </a:xfrm>
        </p:grpSpPr>
        <p:sp>
          <p:nvSpPr>
            <p:cNvPr id="1263" name="Google Shape;1263;p37"/>
            <p:cNvSpPr/>
            <p:nvPr/>
          </p:nvSpPr>
          <p:spPr>
            <a:xfrm>
              <a:off x="1962013" y="3329250"/>
              <a:ext cx="54625" cy="94400"/>
            </a:xfrm>
            <a:custGeom>
              <a:avLst/>
              <a:gdLst/>
              <a:ahLst/>
              <a:cxnLst/>
              <a:rect l="l" t="t" r="r" b="b"/>
              <a:pathLst>
                <a:path w="2185" h="3776" extrusionOk="0">
                  <a:moveTo>
                    <a:pt x="792" y="1"/>
                  </a:moveTo>
                  <a:cubicBezTo>
                    <a:pt x="748" y="38"/>
                    <a:pt x="690" y="96"/>
                    <a:pt x="639" y="170"/>
                  </a:cubicBezTo>
                  <a:cubicBezTo>
                    <a:pt x="616" y="214"/>
                    <a:pt x="609" y="325"/>
                    <a:pt x="602" y="427"/>
                  </a:cubicBezTo>
                  <a:cubicBezTo>
                    <a:pt x="595" y="588"/>
                    <a:pt x="581" y="785"/>
                    <a:pt x="493" y="975"/>
                  </a:cubicBezTo>
                  <a:cubicBezTo>
                    <a:pt x="419" y="1130"/>
                    <a:pt x="308" y="1218"/>
                    <a:pt x="206" y="1276"/>
                  </a:cubicBezTo>
                  <a:cubicBezTo>
                    <a:pt x="257" y="1371"/>
                    <a:pt x="308" y="1496"/>
                    <a:pt x="287" y="1651"/>
                  </a:cubicBezTo>
                  <a:cubicBezTo>
                    <a:pt x="264" y="1855"/>
                    <a:pt x="169" y="2016"/>
                    <a:pt x="89" y="2148"/>
                  </a:cubicBezTo>
                  <a:cubicBezTo>
                    <a:pt x="60" y="2192"/>
                    <a:pt x="16" y="2266"/>
                    <a:pt x="1" y="2303"/>
                  </a:cubicBezTo>
                  <a:cubicBezTo>
                    <a:pt x="16" y="2317"/>
                    <a:pt x="31" y="2331"/>
                    <a:pt x="53" y="2354"/>
                  </a:cubicBezTo>
                  <a:cubicBezTo>
                    <a:pt x="106" y="2335"/>
                    <a:pt x="179" y="2313"/>
                    <a:pt x="264" y="2313"/>
                  </a:cubicBezTo>
                  <a:cubicBezTo>
                    <a:pt x="284" y="2313"/>
                    <a:pt x="304" y="2315"/>
                    <a:pt x="324" y="2317"/>
                  </a:cubicBezTo>
                  <a:cubicBezTo>
                    <a:pt x="910" y="2391"/>
                    <a:pt x="889" y="3123"/>
                    <a:pt x="801" y="3599"/>
                  </a:cubicBezTo>
                  <a:cubicBezTo>
                    <a:pt x="792" y="3650"/>
                    <a:pt x="778" y="3717"/>
                    <a:pt x="771" y="3775"/>
                  </a:cubicBezTo>
                  <a:cubicBezTo>
                    <a:pt x="1204" y="3724"/>
                    <a:pt x="1540" y="3525"/>
                    <a:pt x="1847" y="3146"/>
                  </a:cubicBezTo>
                  <a:cubicBezTo>
                    <a:pt x="2185" y="2002"/>
                    <a:pt x="1708" y="676"/>
                    <a:pt x="7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64" name="Google Shape;1264;p37"/>
            <p:cNvSpPr/>
            <p:nvPr/>
          </p:nvSpPr>
          <p:spPr>
            <a:xfrm>
              <a:off x="1854113" y="3330750"/>
              <a:ext cx="59575" cy="114875"/>
            </a:xfrm>
            <a:custGeom>
              <a:avLst/>
              <a:gdLst/>
              <a:ahLst/>
              <a:cxnLst/>
              <a:rect l="l" t="t" r="r" b="b"/>
              <a:pathLst>
                <a:path w="2383" h="4595" extrusionOk="0">
                  <a:moveTo>
                    <a:pt x="1445" y="1"/>
                  </a:moveTo>
                  <a:cubicBezTo>
                    <a:pt x="1" y="1144"/>
                    <a:pt x="1" y="3458"/>
                    <a:pt x="1452" y="4594"/>
                  </a:cubicBezTo>
                  <a:cubicBezTo>
                    <a:pt x="1562" y="4456"/>
                    <a:pt x="1679" y="4317"/>
                    <a:pt x="1796" y="4178"/>
                  </a:cubicBezTo>
                  <a:cubicBezTo>
                    <a:pt x="1921" y="4037"/>
                    <a:pt x="2060" y="3884"/>
                    <a:pt x="2155" y="3738"/>
                  </a:cubicBezTo>
                  <a:cubicBezTo>
                    <a:pt x="2030" y="3685"/>
                    <a:pt x="1891" y="3606"/>
                    <a:pt x="1810" y="3458"/>
                  </a:cubicBezTo>
                  <a:cubicBezTo>
                    <a:pt x="1694" y="3268"/>
                    <a:pt x="1723" y="3078"/>
                    <a:pt x="1752" y="2954"/>
                  </a:cubicBezTo>
                  <a:cubicBezTo>
                    <a:pt x="1738" y="2938"/>
                    <a:pt x="1715" y="2924"/>
                    <a:pt x="1701" y="2917"/>
                  </a:cubicBezTo>
                  <a:cubicBezTo>
                    <a:pt x="1232" y="2558"/>
                    <a:pt x="778" y="2162"/>
                    <a:pt x="734" y="1693"/>
                  </a:cubicBezTo>
                  <a:cubicBezTo>
                    <a:pt x="720" y="1487"/>
                    <a:pt x="785" y="1290"/>
                    <a:pt x="931" y="1128"/>
                  </a:cubicBezTo>
                  <a:cubicBezTo>
                    <a:pt x="1248" y="783"/>
                    <a:pt x="1599" y="695"/>
                    <a:pt x="1877" y="630"/>
                  </a:cubicBezTo>
                  <a:cubicBezTo>
                    <a:pt x="2083" y="579"/>
                    <a:pt x="2236" y="542"/>
                    <a:pt x="2382" y="418"/>
                  </a:cubicBezTo>
                  <a:cubicBezTo>
                    <a:pt x="2215" y="265"/>
                    <a:pt x="1657" y="66"/>
                    <a:pt x="1459" y="8"/>
                  </a:cubicBezTo>
                  <a:cubicBezTo>
                    <a:pt x="1452" y="8"/>
                    <a:pt x="1452" y="1"/>
                    <a:pt x="144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65" name="Google Shape;1265;p37"/>
            <p:cNvSpPr/>
            <p:nvPr/>
          </p:nvSpPr>
          <p:spPr>
            <a:xfrm>
              <a:off x="1892588" y="3314150"/>
              <a:ext cx="93625" cy="147775"/>
            </a:xfrm>
            <a:custGeom>
              <a:avLst/>
              <a:gdLst/>
              <a:ahLst/>
              <a:cxnLst/>
              <a:rect l="l" t="t" r="r" b="b"/>
              <a:pathLst>
                <a:path w="3745" h="5911" extrusionOk="0">
                  <a:moveTo>
                    <a:pt x="1770" y="1"/>
                  </a:moveTo>
                  <a:cubicBezTo>
                    <a:pt x="1444" y="1"/>
                    <a:pt x="1119" y="53"/>
                    <a:pt x="822" y="158"/>
                  </a:cubicBezTo>
                  <a:cubicBezTo>
                    <a:pt x="1239" y="341"/>
                    <a:pt x="1583" y="577"/>
                    <a:pt x="1664" y="929"/>
                  </a:cubicBezTo>
                  <a:cubicBezTo>
                    <a:pt x="1701" y="1060"/>
                    <a:pt x="1715" y="1324"/>
                    <a:pt x="1467" y="1588"/>
                  </a:cubicBezTo>
                  <a:cubicBezTo>
                    <a:pt x="1151" y="1910"/>
                    <a:pt x="808" y="1998"/>
                    <a:pt x="528" y="2063"/>
                  </a:cubicBezTo>
                  <a:cubicBezTo>
                    <a:pt x="308" y="2123"/>
                    <a:pt x="148" y="2167"/>
                    <a:pt x="1" y="2313"/>
                  </a:cubicBezTo>
                  <a:cubicBezTo>
                    <a:pt x="16" y="2350"/>
                    <a:pt x="67" y="2430"/>
                    <a:pt x="192" y="2562"/>
                  </a:cubicBezTo>
                  <a:cubicBezTo>
                    <a:pt x="338" y="2708"/>
                    <a:pt x="507" y="2840"/>
                    <a:pt x="646" y="2951"/>
                  </a:cubicBezTo>
                  <a:cubicBezTo>
                    <a:pt x="748" y="3023"/>
                    <a:pt x="822" y="3083"/>
                    <a:pt x="873" y="3134"/>
                  </a:cubicBezTo>
                  <a:cubicBezTo>
                    <a:pt x="1063" y="3331"/>
                    <a:pt x="1042" y="3567"/>
                    <a:pt x="1012" y="3706"/>
                  </a:cubicBezTo>
                  <a:cubicBezTo>
                    <a:pt x="1019" y="3706"/>
                    <a:pt x="1028" y="3713"/>
                    <a:pt x="1035" y="3713"/>
                  </a:cubicBezTo>
                  <a:cubicBezTo>
                    <a:pt x="1116" y="3750"/>
                    <a:pt x="1218" y="3786"/>
                    <a:pt x="1299" y="3844"/>
                  </a:cubicBezTo>
                  <a:cubicBezTo>
                    <a:pt x="1496" y="3983"/>
                    <a:pt x="1569" y="4196"/>
                    <a:pt x="1503" y="4416"/>
                  </a:cubicBezTo>
                  <a:cubicBezTo>
                    <a:pt x="1394" y="4754"/>
                    <a:pt x="1123" y="5069"/>
                    <a:pt x="859" y="5369"/>
                  </a:cubicBezTo>
                  <a:cubicBezTo>
                    <a:pt x="771" y="5471"/>
                    <a:pt x="676" y="5573"/>
                    <a:pt x="602" y="5668"/>
                  </a:cubicBezTo>
                  <a:cubicBezTo>
                    <a:pt x="956" y="5833"/>
                    <a:pt x="1351" y="5911"/>
                    <a:pt x="1748" y="5911"/>
                  </a:cubicBezTo>
                  <a:cubicBezTo>
                    <a:pt x="2485" y="5911"/>
                    <a:pt x="3231" y="5642"/>
                    <a:pt x="3745" y="5156"/>
                  </a:cubicBezTo>
                  <a:lnTo>
                    <a:pt x="3745" y="5156"/>
                  </a:lnTo>
                  <a:cubicBezTo>
                    <a:pt x="3622" y="5178"/>
                    <a:pt x="3490" y="5193"/>
                    <a:pt x="3349" y="5193"/>
                  </a:cubicBezTo>
                  <a:lnTo>
                    <a:pt x="3342" y="5193"/>
                  </a:lnTo>
                  <a:cubicBezTo>
                    <a:pt x="3159" y="5193"/>
                    <a:pt x="3006" y="5127"/>
                    <a:pt x="2895" y="5002"/>
                  </a:cubicBezTo>
                  <a:cubicBezTo>
                    <a:pt x="2683" y="4761"/>
                    <a:pt x="2734" y="4416"/>
                    <a:pt x="2786" y="4085"/>
                  </a:cubicBezTo>
                  <a:cubicBezTo>
                    <a:pt x="2801" y="4006"/>
                    <a:pt x="2815" y="3874"/>
                    <a:pt x="2822" y="3764"/>
                  </a:cubicBezTo>
                  <a:lnTo>
                    <a:pt x="2822" y="3764"/>
                  </a:lnTo>
                  <a:cubicBezTo>
                    <a:pt x="2809" y="3765"/>
                    <a:pt x="2796" y="3765"/>
                    <a:pt x="2782" y="3765"/>
                  </a:cubicBezTo>
                  <a:cubicBezTo>
                    <a:pt x="2710" y="3765"/>
                    <a:pt x="2622" y="3749"/>
                    <a:pt x="2530" y="3706"/>
                  </a:cubicBezTo>
                  <a:cubicBezTo>
                    <a:pt x="2266" y="3574"/>
                    <a:pt x="1995" y="3287"/>
                    <a:pt x="1979" y="2935"/>
                  </a:cubicBezTo>
                  <a:cubicBezTo>
                    <a:pt x="1972" y="2678"/>
                    <a:pt x="2097" y="2481"/>
                    <a:pt x="2185" y="2336"/>
                  </a:cubicBezTo>
                  <a:cubicBezTo>
                    <a:pt x="2206" y="2299"/>
                    <a:pt x="2236" y="2255"/>
                    <a:pt x="2259" y="2211"/>
                  </a:cubicBezTo>
                  <a:cubicBezTo>
                    <a:pt x="2185" y="2107"/>
                    <a:pt x="2060" y="1910"/>
                    <a:pt x="2134" y="1660"/>
                  </a:cubicBezTo>
                  <a:cubicBezTo>
                    <a:pt x="2206" y="1419"/>
                    <a:pt x="2398" y="1308"/>
                    <a:pt x="2507" y="1243"/>
                  </a:cubicBezTo>
                  <a:cubicBezTo>
                    <a:pt x="2523" y="1236"/>
                    <a:pt x="2544" y="1220"/>
                    <a:pt x="2558" y="1213"/>
                  </a:cubicBezTo>
                  <a:cubicBezTo>
                    <a:pt x="2574" y="1155"/>
                    <a:pt x="2581" y="1067"/>
                    <a:pt x="2581" y="987"/>
                  </a:cubicBezTo>
                  <a:cubicBezTo>
                    <a:pt x="2588" y="744"/>
                    <a:pt x="2639" y="436"/>
                    <a:pt x="2852" y="202"/>
                  </a:cubicBezTo>
                  <a:cubicBezTo>
                    <a:pt x="2519" y="69"/>
                    <a:pt x="2144" y="1"/>
                    <a:pt x="17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66" name="Google Shape;1266;p37"/>
            <p:cNvSpPr/>
            <p:nvPr/>
          </p:nvSpPr>
          <p:spPr>
            <a:xfrm>
              <a:off x="1770163" y="3254675"/>
              <a:ext cx="325975" cy="340075"/>
            </a:xfrm>
            <a:custGeom>
              <a:avLst/>
              <a:gdLst/>
              <a:ahLst/>
              <a:cxnLst/>
              <a:rect l="l" t="t" r="r" b="b"/>
              <a:pathLst>
                <a:path w="13039" h="13603" extrusionOk="0">
                  <a:moveTo>
                    <a:pt x="6671" y="1606"/>
                  </a:moveTo>
                  <a:cubicBezTo>
                    <a:pt x="8502" y="1606"/>
                    <a:pt x="10332" y="2849"/>
                    <a:pt x="10424" y="5337"/>
                  </a:cubicBezTo>
                  <a:cubicBezTo>
                    <a:pt x="10424" y="7404"/>
                    <a:pt x="8739" y="9088"/>
                    <a:pt x="6672" y="9088"/>
                  </a:cubicBezTo>
                  <a:cubicBezTo>
                    <a:pt x="4597" y="9088"/>
                    <a:pt x="2919" y="7404"/>
                    <a:pt x="2919" y="5337"/>
                  </a:cubicBezTo>
                  <a:cubicBezTo>
                    <a:pt x="3011" y="2849"/>
                    <a:pt x="4841" y="1606"/>
                    <a:pt x="6671" y="1606"/>
                  </a:cubicBezTo>
                  <a:close/>
                  <a:moveTo>
                    <a:pt x="6763" y="0"/>
                  </a:moveTo>
                  <a:cubicBezTo>
                    <a:pt x="6735" y="0"/>
                    <a:pt x="6707" y="1"/>
                    <a:pt x="6679" y="1"/>
                  </a:cubicBezTo>
                  <a:cubicBezTo>
                    <a:pt x="6657" y="1"/>
                    <a:pt x="6635" y="1"/>
                    <a:pt x="6612" y="1"/>
                  </a:cubicBezTo>
                  <a:cubicBezTo>
                    <a:pt x="2598" y="1"/>
                    <a:pt x="1" y="4565"/>
                    <a:pt x="2077" y="8012"/>
                  </a:cubicBezTo>
                  <a:cubicBezTo>
                    <a:pt x="2509" y="8760"/>
                    <a:pt x="2706" y="9470"/>
                    <a:pt x="2706" y="10334"/>
                  </a:cubicBezTo>
                  <a:lnTo>
                    <a:pt x="2706" y="13207"/>
                  </a:lnTo>
                  <a:cubicBezTo>
                    <a:pt x="2706" y="13427"/>
                    <a:pt x="2882" y="13603"/>
                    <a:pt x="3102" y="13603"/>
                  </a:cubicBezTo>
                  <a:lnTo>
                    <a:pt x="7089" y="13603"/>
                  </a:lnTo>
                  <a:cubicBezTo>
                    <a:pt x="7309" y="13603"/>
                    <a:pt x="7485" y="13427"/>
                    <a:pt x="7485" y="13207"/>
                  </a:cubicBezTo>
                  <a:lnTo>
                    <a:pt x="7485" y="12085"/>
                  </a:lnTo>
                  <a:cubicBezTo>
                    <a:pt x="7485" y="11821"/>
                    <a:pt x="7705" y="11609"/>
                    <a:pt x="7968" y="11609"/>
                  </a:cubicBezTo>
                  <a:lnTo>
                    <a:pt x="9214" y="11609"/>
                  </a:lnTo>
                  <a:cubicBezTo>
                    <a:pt x="10299" y="11609"/>
                    <a:pt x="11178" y="10729"/>
                    <a:pt x="11178" y="9646"/>
                  </a:cubicBezTo>
                  <a:lnTo>
                    <a:pt x="11178" y="8656"/>
                  </a:lnTo>
                  <a:lnTo>
                    <a:pt x="12643" y="8443"/>
                  </a:lnTo>
                  <a:cubicBezTo>
                    <a:pt x="12879" y="8415"/>
                    <a:pt x="13039" y="8158"/>
                    <a:pt x="12974" y="7938"/>
                  </a:cubicBezTo>
                  <a:lnTo>
                    <a:pt x="11925" y="4398"/>
                  </a:lnTo>
                  <a:cubicBezTo>
                    <a:pt x="11527" y="1942"/>
                    <a:pt x="9250" y="0"/>
                    <a:pt x="676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sp>
        <p:nvSpPr>
          <p:cNvPr id="36" name="Google Shape;1234;p37">
            <a:extLst>
              <a:ext uri="{FF2B5EF4-FFF2-40B4-BE49-F238E27FC236}">
                <a16:creationId xmlns:a16="http://schemas.microsoft.com/office/drawing/2014/main" id="{0287F791-00DA-1C80-3961-FA9A882BF5D8}"/>
              </a:ext>
            </a:extLst>
          </p:cNvPr>
          <p:cNvSpPr/>
          <p:nvPr/>
        </p:nvSpPr>
        <p:spPr>
          <a:xfrm flipH="1">
            <a:off x="200564" y="3063416"/>
            <a:ext cx="2891498" cy="1035405"/>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lvl="0" algn="ctr"/>
            <a:endParaRPr lang="en-US" sz="2000" b="1" dirty="0">
              <a:solidFill>
                <a:schemeClr val="tx1"/>
              </a:solidFill>
              <a:latin typeface="Arial Rounded MT Bold" panose="020F0704030504030204" pitchFamily="34" charset="0"/>
            </a:endParaRPr>
          </a:p>
          <a:p>
            <a:pPr lvl="0" algn="ctr"/>
            <a:r>
              <a:rPr lang="en-US" sz="2000" b="1" dirty="0" err="1">
                <a:solidFill>
                  <a:schemeClr val="tx1"/>
                </a:solidFill>
                <a:latin typeface="Arial Rounded MT Bold" panose="020F0704030504030204" pitchFamily="34" charset="0"/>
              </a:rPr>
              <a:t>Gereelde</a:t>
            </a:r>
            <a:r>
              <a:rPr lang="en-US" sz="2000" b="1" dirty="0">
                <a:solidFill>
                  <a:schemeClr val="tx1"/>
                </a:solidFill>
                <a:latin typeface="Arial Rounded MT Bold" panose="020F0704030504030204" pitchFamily="34" charset="0"/>
              </a:rPr>
              <a:t> </a:t>
            </a:r>
            <a:r>
              <a:rPr lang="en-US" sz="2000" b="1" dirty="0" err="1">
                <a:solidFill>
                  <a:schemeClr val="tx1"/>
                </a:solidFill>
                <a:latin typeface="Arial Rounded MT Bold" panose="020F0704030504030204" pitchFamily="34" charset="0"/>
              </a:rPr>
              <a:t>diens</a:t>
            </a:r>
            <a:r>
              <a:rPr lang="en-US" sz="2000" b="1" dirty="0">
                <a:solidFill>
                  <a:schemeClr val="tx1"/>
                </a:solidFill>
                <a:latin typeface="Arial Rounded MT Bold" panose="020F0704030504030204" pitchFamily="34" charset="0"/>
              </a:rPr>
              <a:t> van </a:t>
            </a:r>
            <a:r>
              <a:rPr lang="en-US" sz="2000" b="1" dirty="0" err="1">
                <a:solidFill>
                  <a:schemeClr val="tx1"/>
                </a:solidFill>
                <a:latin typeface="Arial Rounded MT Bold" panose="020F0704030504030204" pitchFamily="34" charset="0"/>
              </a:rPr>
              <a:t>straatdromme</a:t>
            </a:r>
            <a:r>
              <a:rPr lang="en-US" sz="2000" b="1" dirty="0">
                <a:solidFill>
                  <a:schemeClr val="tx1"/>
                </a:solidFill>
                <a:latin typeface="Arial Rounded MT Bold" panose="020F0704030504030204" pitchFamily="34" charset="0"/>
              </a:rPr>
              <a:t>
</a:t>
            </a:r>
          </a:p>
        </p:txBody>
      </p:sp>
      <p:sp>
        <p:nvSpPr>
          <p:cNvPr id="40" name="Google Shape;1233;p37">
            <a:extLst>
              <a:ext uri="{FF2B5EF4-FFF2-40B4-BE49-F238E27FC236}">
                <a16:creationId xmlns:a16="http://schemas.microsoft.com/office/drawing/2014/main" id="{2D22184C-F625-40F0-1524-A3A5638CAFBD}"/>
              </a:ext>
            </a:extLst>
          </p:cNvPr>
          <p:cNvSpPr/>
          <p:nvPr/>
        </p:nvSpPr>
        <p:spPr>
          <a:xfrm flipH="1">
            <a:off x="6499608" y="3123560"/>
            <a:ext cx="2443827" cy="1048383"/>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lvl="0" algn="ctr"/>
            <a:endParaRPr lang="nl-NL" sz="1800" b="1" dirty="0">
              <a:solidFill>
                <a:schemeClr val="tx1"/>
              </a:solidFill>
              <a:latin typeface="Arial Rounded MT Bold" panose="020F0704030504030204" pitchFamily="34" charset="0"/>
            </a:endParaRPr>
          </a:p>
          <a:p>
            <a:pPr lvl="0" algn="ctr"/>
            <a:r>
              <a:rPr lang="nl-NL" sz="1800" b="1" dirty="0">
                <a:solidFill>
                  <a:schemeClr val="tx1"/>
                </a:solidFill>
                <a:latin typeface="Arial Rounded MT Bold" panose="020F0704030504030204" pitchFamily="34" charset="0"/>
              </a:rPr>
              <a:t>Rommelbewustheid wanneer gebeure beplan word
</a:t>
            </a:r>
            <a:endParaRPr lang="en-ZA" sz="2000" b="1" dirty="0">
              <a:solidFill>
                <a:schemeClr val="tx1"/>
              </a:solidFill>
              <a:latin typeface="Arial Rounded MT Bold" panose="020F0704030504030204" pitchFamily="34" charset="0"/>
            </a:endParaRPr>
          </a:p>
        </p:txBody>
      </p:sp>
      <p:sp>
        <p:nvSpPr>
          <p:cNvPr id="41" name="Google Shape;1232;p37">
            <a:extLst>
              <a:ext uri="{FF2B5EF4-FFF2-40B4-BE49-F238E27FC236}">
                <a16:creationId xmlns:a16="http://schemas.microsoft.com/office/drawing/2014/main" id="{127DA15A-3DAC-2B1C-E46A-D8A51FFED36B}"/>
              </a:ext>
            </a:extLst>
          </p:cNvPr>
          <p:cNvSpPr/>
          <p:nvPr/>
        </p:nvSpPr>
        <p:spPr>
          <a:xfrm flipH="1">
            <a:off x="3045574" y="4038023"/>
            <a:ext cx="3582550" cy="645040"/>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lvl="0"/>
            <a:r>
              <a:rPr lang="en-US" sz="2000" b="1" dirty="0">
                <a:solidFill>
                  <a:schemeClr val="tx1"/>
                </a:solidFill>
                <a:latin typeface="Arial Rounded MT Bold" panose="020F0704030504030204" pitchFamily="34" charset="0"/>
              </a:rPr>
              <a:t>   </a:t>
            </a:r>
            <a:r>
              <a:rPr lang="en-US" sz="2000" b="1" dirty="0" err="1">
                <a:effectLst>
                  <a:outerShdw blurRad="38100" dist="19050" dir="2700000" algn="tl">
                    <a:schemeClr val="dk1">
                      <a:alpha val="40000"/>
                    </a:schemeClr>
                  </a:outerShdw>
                </a:effectLst>
                <a:latin typeface="Arial Rounded MT Bold" panose="020F0704030504030204" pitchFamily="34" charset="0"/>
                <a:ea typeface="Calibri" panose="020F0502020204030204" pitchFamily="34" charset="0"/>
              </a:rPr>
              <a:t>Bewusmakingsveldtogte</a:t>
            </a:r>
            <a:endParaRPr lang="en-US" sz="2000" dirty="0">
              <a:latin typeface="Arial Rounded MT Bold" panose="020F0704030504030204" pitchFamily="34" charset="0"/>
            </a:endParaRPr>
          </a:p>
        </p:txBody>
      </p:sp>
      <p:pic>
        <p:nvPicPr>
          <p:cNvPr id="7" name="Picture 6">
            <a:extLst>
              <a:ext uri="{FF2B5EF4-FFF2-40B4-BE49-F238E27FC236}">
                <a16:creationId xmlns:a16="http://schemas.microsoft.com/office/drawing/2014/main" id="{47C89817-9F11-569E-2EFD-9F036E933266}"/>
              </a:ext>
            </a:extLst>
          </p:cNvPr>
          <p:cNvPicPr>
            <a:picLocks noChangeAspect="1"/>
          </p:cNvPicPr>
          <p:nvPr/>
        </p:nvPicPr>
        <p:blipFill>
          <a:blip r:embed="rId3"/>
          <a:stretch>
            <a:fillRect/>
          </a:stretch>
        </p:blipFill>
        <p:spPr>
          <a:xfrm>
            <a:off x="34511" y="10624"/>
            <a:ext cx="1653153" cy="1702501"/>
          </a:xfrm>
          <a:prstGeom prst="rect">
            <a:avLst/>
          </a:prstGeom>
        </p:spPr>
      </p:pic>
      <p:pic>
        <p:nvPicPr>
          <p:cNvPr id="9" name="Picture 8">
            <a:extLst>
              <a:ext uri="{FF2B5EF4-FFF2-40B4-BE49-F238E27FC236}">
                <a16:creationId xmlns:a16="http://schemas.microsoft.com/office/drawing/2014/main" id="{7D02B5B4-A225-40B4-DE9B-4340F9416531}"/>
              </a:ext>
            </a:extLst>
          </p:cNvPr>
          <p:cNvPicPr>
            <a:picLocks noChangeAspect="1"/>
          </p:cNvPicPr>
          <p:nvPr/>
        </p:nvPicPr>
        <p:blipFill>
          <a:blip r:embed="rId4"/>
          <a:stretch>
            <a:fillRect/>
          </a:stretch>
        </p:blipFill>
        <p:spPr>
          <a:xfrm>
            <a:off x="3200769" y="1555675"/>
            <a:ext cx="3085871" cy="2201386"/>
          </a:xfrm>
          <a:prstGeom prst="rect">
            <a:avLst/>
          </a:prstGeom>
        </p:spPr>
      </p:pic>
      <p:pic>
        <p:nvPicPr>
          <p:cNvPr id="2" name="Picture 1">
            <a:extLst>
              <a:ext uri="{FF2B5EF4-FFF2-40B4-BE49-F238E27FC236}">
                <a16:creationId xmlns:a16="http://schemas.microsoft.com/office/drawing/2014/main" id="{2F8FC302-E836-25FB-AA80-DAEBD6ED50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59"/>
        <p:cNvGrpSpPr/>
        <p:nvPr/>
      </p:nvGrpSpPr>
      <p:grpSpPr>
        <a:xfrm>
          <a:off x="0" y="0"/>
          <a:ext cx="0" cy="0"/>
          <a:chOff x="0" y="0"/>
          <a:chExt cx="0" cy="0"/>
        </a:xfrm>
      </p:grpSpPr>
      <p:sp>
        <p:nvSpPr>
          <p:cNvPr id="1660" name="Google Shape;1660;p46"/>
          <p:cNvSpPr/>
          <p:nvPr/>
        </p:nvSpPr>
        <p:spPr>
          <a:xfrm flipH="1">
            <a:off x="2844091" y="1312981"/>
            <a:ext cx="5497056" cy="2758508"/>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6"/>
          <p:cNvSpPr txBox="1">
            <a:spLocks noGrp="1"/>
          </p:cNvSpPr>
          <p:nvPr>
            <p:ph type="title"/>
          </p:nvPr>
        </p:nvSpPr>
        <p:spPr>
          <a:xfrm>
            <a:off x="2726119" y="2236373"/>
            <a:ext cx="5733000" cy="2135700"/>
          </a:xfrm>
          <a:prstGeom prst="rect">
            <a:avLst/>
          </a:prstGeom>
        </p:spPr>
        <p:txBody>
          <a:bodyPr spcFirstLastPara="1" wrap="square" lIns="91425" tIns="91425" rIns="91425" bIns="91425" anchor="ctr" anchorCtr="0">
            <a:noAutofit/>
          </a:bodyPr>
          <a:lstStyle/>
          <a:p>
            <a:pPr lvl="0"/>
            <a:r>
              <a:rPr lang="en-ZA" dirty="0" err="1">
                <a:latin typeface="Arial Rounded MT Bold" panose="020F0704030504030204" pitchFamily="34" charset="0"/>
              </a:rPr>
              <a:t>Breinkaart</a:t>
            </a:r>
            <a:r>
              <a:rPr lang="en-ZA" dirty="0">
                <a:latin typeface="Arial Rounded MT Bold" panose="020F0704030504030204" pitchFamily="34" charset="0"/>
              </a:rPr>
              <a:t> </a:t>
            </a:r>
            <a:r>
              <a:rPr lang="en-ZA" dirty="0" err="1">
                <a:latin typeface="Arial Rounded MT Bold" panose="020F0704030504030204" pitchFamily="34" charset="0"/>
              </a:rPr>
              <a:t>Aktiwiteit</a:t>
            </a:r>
            <a:r>
              <a:rPr lang="en-ZA" dirty="0">
                <a:latin typeface="Arial Rounded MT Bold" panose="020F0704030504030204" pitchFamily="34" charset="0"/>
              </a:rPr>
              <a:t>
</a:t>
            </a:r>
            <a:endParaRPr dirty="0">
              <a:latin typeface="Arial Rounded MT Bold" panose="020F0704030504030204" pitchFamily="34" charset="0"/>
            </a:endParaRPr>
          </a:p>
        </p:txBody>
      </p:sp>
      <p:grpSp>
        <p:nvGrpSpPr>
          <p:cNvPr id="1662" name="Google Shape;1662;p46"/>
          <p:cNvGrpSpPr/>
          <p:nvPr/>
        </p:nvGrpSpPr>
        <p:grpSpPr>
          <a:xfrm>
            <a:off x="1301819" y="2148190"/>
            <a:ext cx="531217" cy="482753"/>
            <a:chOff x="2495889" y="2567541"/>
            <a:chExt cx="371325" cy="337471"/>
          </a:xfrm>
        </p:grpSpPr>
        <p:sp>
          <p:nvSpPr>
            <p:cNvPr id="1663" name="Google Shape;1663;p46"/>
            <p:cNvSpPr/>
            <p:nvPr/>
          </p:nvSpPr>
          <p:spPr>
            <a:xfrm rot="-918342">
              <a:off x="2525218" y="2604123"/>
              <a:ext cx="312666" cy="264306"/>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64" name="Google Shape;1664;p46"/>
            <p:cNvGrpSpPr/>
            <p:nvPr/>
          </p:nvGrpSpPr>
          <p:grpSpPr>
            <a:xfrm rot="-918341">
              <a:off x="2640588" y="2697263"/>
              <a:ext cx="62142" cy="54351"/>
              <a:chOff x="5489372" y="3232599"/>
              <a:chExt cx="40343" cy="35288"/>
            </a:xfrm>
          </p:grpSpPr>
          <p:sp>
            <p:nvSpPr>
              <p:cNvPr id="1665" name="Google Shape;1665;p46"/>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6"/>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6"/>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68" name="Google Shape;1668;p46"/>
          <p:cNvGrpSpPr/>
          <p:nvPr/>
        </p:nvGrpSpPr>
        <p:grpSpPr>
          <a:xfrm>
            <a:off x="6502862" y="4212928"/>
            <a:ext cx="531217" cy="482753"/>
            <a:chOff x="2495889" y="2567541"/>
            <a:chExt cx="371325" cy="337471"/>
          </a:xfrm>
        </p:grpSpPr>
        <p:sp>
          <p:nvSpPr>
            <p:cNvPr id="1669" name="Google Shape;1669;p46"/>
            <p:cNvSpPr/>
            <p:nvPr/>
          </p:nvSpPr>
          <p:spPr>
            <a:xfrm rot="-918342">
              <a:off x="2525218" y="2604123"/>
              <a:ext cx="312666" cy="264306"/>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0" name="Google Shape;1670;p46"/>
            <p:cNvGrpSpPr/>
            <p:nvPr/>
          </p:nvGrpSpPr>
          <p:grpSpPr>
            <a:xfrm rot="-918341">
              <a:off x="2640588" y="2697263"/>
              <a:ext cx="62142" cy="54351"/>
              <a:chOff x="5489372" y="3232599"/>
              <a:chExt cx="40343" cy="35288"/>
            </a:xfrm>
          </p:grpSpPr>
          <p:sp>
            <p:nvSpPr>
              <p:cNvPr id="1671" name="Google Shape;1671;p46"/>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6"/>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6"/>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674" name="Google Shape;1674;p46"/>
          <p:cNvGrpSpPr/>
          <p:nvPr/>
        </p:nvGrpSpPr>
        <p:grpSpPr>
          <a:xfrm>
            <a:off x="7200479" y="881820"/>
            <a:ext cx="531217" cy="482753"/>
            <a:chOff x="2495889" y="2567541"/>
            <a:chExt cx="371325" cy="337471"/>
          </a:xfrm>
        </p:grpSpPr>
        <p:sp>
          <p:nvSpPr>
            <p:cNvPr id="1675" name="Google Shape;1675;p46"/>
            <p:cNvSpPr/>
            <p:nvPr/>
          </p:nvSpPr>
          <p:spPr>
            <a:xfrm rot="-918342">
              <a:off x="2525218" y="2604123"/>
              <a:ext cx="312666" cy="264306"/>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76" name="Google Shape;1676;p46"/>
            <p:cNvGrpSpPr/>
            <p:nvPr/>
          </p:nvGrpSpPr>
          <p:grpSpPr>
            <a:xfrm rot="-918341">
              <a:off x="2640588" y="2697263"/>
              <a:ext cx="62142" cy="54351"/>
              <a:chOff x="5489372" y="3232599"/>
              <a:chExt cx="40343" cy="35288"/>
            </a:xfrm>
          </p:grpSpPr>
          <p:sp>
            <p:nvSpPr>
              <p:cNvPr id="1677" name="Google Shape;1677;p46"/>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6"/>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6"/>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3" name="Picture 2">
            <a:extLst>
              <a:ext uri="{FF2B5EF4-FFF2-40B4-BE49-F238E27FC236}">
                <a16:creationId xmlns:a16="http://schemas.microsoft.com/office/drawing/2014/main" id="{A54E4153-46B6-69BD-CC8D-6EC964FB5411}"/>
              </a:ext>
            </a:extLst>
          </p:cNvPr>
          <p:cNvPicPr>
            <a:picLocks noChangeAspect="1"/>
          </p:cNvPicPr>
          <p:nvPr/>
        </p:nvPicPr>
        <p:blipFill>
          <a:blip r:embed="rId3"/>
          <a:stretch>
            <a:fillRect/>
          </a:stretch>
        </p:blipFill>
        <p:spPr>
          <a:xfrm>
            <a:off x="2435288" y="9210"/>
            <a:ext cx="2343806" cy="1220376"/>
          </a:xfrm>
          <a:prstGeom prst="rect">
            <a:avLst/>
          </a:prstGeom>
        </p:spPr>
      </p:pic>
      <p:pic>
        <p:nvPicPr>
          <p:cNvPr id="5" name="Picture 4">
            <a:extLst>
              <a:ext uri="{FF2B5EF4-FFF2-40B4-BE49-F238E27FC236}">
                <a16:creationId xmlns:a16="http://schemas.microsoft.com/office/drawing/2014/main" id="{B0D392C6-8649-A395-32CF-C7836949B887}"/>
              </a:ext>
            </a:extLst>
          </p:cNvPr>
          <p:cNvPicPr>
            <a:picLocks noChangeAspect="1"/>
          </p:cNvPicPr>
          <p:nvPr/>
        </p:nvPicPr>
        <p:blipFill>
          <a:blip r:embed="rId4"/>
          <a:stretch>
            <a:fillRect/>
          </a:stretch>
        </p:blipFill>
        <p:spPr>
          <a:xfrm>
            <a:off x="0" y="2893179"/>
            <a:ext cx="2820679" cy="2250321"/>
          </a:xfrm>
          <a:prstGeom prst="rect">
            <a:avLst/>
          </a:prstGeom>
        </p:spPr>
      </p:pic>
      <p:pic>
        <p:nvPicPr>
          <p:cNvPr id="2" name="Picture 1">
            <a:extLst>
              <a:ext uri="{FF2B5EF4-FFF2-40B4-BE49-F238E27FC236}">
                <a16:creationId xmlns:a16="http://schemas.microsoft.com/office/drawing/2014/main" id="{2181FE65-5B3A-234D-840F-E95942415E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28"/>
          <p:cNvSpPr/>
          <p:nvPr/>
        </p:nvSpPr>
        <p:spPr>
          <a:xfrm flipH="1">
            <a:off x="1871206" y="2291340"/>
            <a:ext cx="5303746" cy="554948"/>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8"/>
          <p:cNvSpPr txBox="1">
            <a:spLocks noGrp="1"/>
          </p:cNvSpPr>
          <p:nvPr>
            <p:ph type="ctrTitle"/>
          </p:nvPr>
        </p:nvSpPr>
        <p:spPr>
          <a:xfrm>
            <a:off x="677746" y="1055402"/>
            <a:ext cx="7732500" cy="1558800"/>
          </a:xfrm>
          <a:prstGeom prst="rect">
            <a:avLst/>
          </a:prstGeom>
        </p:spPr>
        <p:txBody>
          <a:bodyPr spcFirstLastPara="1" wrap="square" lIns="91425" tIns="91425" rIns="91425" bIns="91425" anchor="ctr" anchorCtr="0">
            <a:noAutofit/>
          </a:bodyPr>
          <a:lstStyle/>
          <a:p>
            <a:pPr lvl="0"/>
            <a:r>
              <a:rPr lang="en-ZA" sz="5400" dirty="0" err="1">
                <a:solidFill>
                  <a:schemeClr val="bg1"/>
                </a:solidFill>
                <a:latin typeface="Impact" panose="020B0806030902050204" pitchFamily="34" charset="0"/>
              </a:rPr>
              <a:t>Omgewingsgesondheids-kwessies</a:t>
            </a:r>
            <a:r>
              <a:rPr lang="en-ZA" dirty="0">
                <a:solidFill>
                  <a:schemeClr val="bg1"/>
                </a:solidFill>
                <a:latin typeface="Impact" panose="020B0806030902050204" pitchFamily="34" charset="0"/>
              </a:rPr>
              <a:t>
</a:t>
            </a:r>
            <a:endParaRPr dirty="0">
              <a:solidFill>
                <a:schemeClr val="bg1"/>
              </a:solidFill>
              <a:latin typeface="Impact" panose="020B0806030902050204" pitchFamily="34" charset="0"/>
            </a:endParaRPr>
          </a:p>
        </p:txBody>
      </p:sp>
      <p:sp>
        <p:nvSpPr>
          <p:cNvPr id="822" name="Google Shape;822;p28"/>
          <p:cNvSpPr txBox="1">
            <a:spLocks noGrp="1"/>
          </p:cNvSpPr>
          <p:nvPr>
            <p:ph type="subTitle" idx="1"/>
          </p:nvPr>
        </p:nvSpPr>
        <p:spPr>
          <a:xfrm>
            <a:off x="1937242" y="2431702"/>
            <a:ext cx="5113800" cy="2286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800" b="1" dirty="0"/>
              <a:t>LES 1</a:t>
            </a:r>
            <a:endParaRPr sz="1800" b="1" dirty="0"/>
          </a:p>
        </p:txBody>
      </p:sp>
      <p:grpSp>
        <p:nvGrpSpPr>
          <p:cNvPr id="823" name="Google Shape;823;p28"/>
          <p:cNvGrpSpPr/>
          <p:nvPr/>
        </p:nvGrpSpPr>
        <p:grpSpPr>
          <a:xfrm>
            <a:off x="2592213" y="3470130"/>
            <a:ext cx="824551" cy="778226"/>
            <a:chOff x="2971651" y="3782061"/>
            <a:chExt cx="391079" cy="369108"/>
          </a:xfrm>
        </p:grpSpPr>
        <p:sp>
          <p:nvSpPr>
            <p:cNvPr id="824" name="Google Shape;824;p28"/>
            <p:cNvSpPr/>
            <p:nvPr/>
          </p:nvSpPr>
          <p:spPr>
            <a:xfrm>
              <a:off x="2973756" y="3784087"/>
              <a:ext cx="387715" cy="364997"/>
            </a:xfrm>
            <a:custGeom>
              <a:avLst/>
              <a:gdLst/>
              <a:ahLst/>
              <a:cxnLst/>
              <a:rect l="l" t="t" r="r" b="b"/>
              <a:pathLst>
                <a:path w="19711" h="18556" extrusionOk="0">
                  <a:moveTo>
                    <a:pt x="187" y="195"/>
                  </a:moveTo>
                  <a:lnTo>
                    <a:pt x="187" y="195"/>
                  </a:lnTo>
                  <a:cubicBezTo>
                    <a:pt x="200" y="202"/>
                    <a:pt x="223" y="208"/>
                    <a:pt x="236" y="208"/>
                  </a:cubicBezTo>
                  <a:cubicBezTo>
                    <a:pt x="1328" y="1566"/>
                    <a:pt x="2415" y="2930"/>
                    <a:pt x="3542" y="4252"/>
                  </a:cubicBezTo>
                  <a:cubicBezTo>
                    <a:pt x="3230" y="4356"/>
                    <a:pt x="2916" y="4396"/>
                    <a:pt x="2602" y="4396"/>
                  </a:cubicBezTo>
                  <a:cubicBezTo>
                    <a:pt x="2016" y="4396"/>
                    <a:pt x="1428" y="4260"/>
                    <a:pt x="843" y="4157"/>
                  </a:cubicBezTo>
                  <a:cubicBezTo>
                    <a:pt x="744" y="3729"/>
                    <a:pt x="651" y="3300"/>
                    <a:pt x="565" y="2865"/>
                  </a:cubicBezTo>
                  <a:cubicBezTo>
                    <a:pt x="401" y="1981"/>
                    <a:pt x="272" y="1088"/>
                    <a:pt x="187" y="195"/>
                  </a:cubicBezTo>
                  <a:close/>
                  <a:moveTo>
                    <a:pt x="865" y="4229"/>
                  </a:moveTo>
                  <a:cubicBezTo>
                    <a:pt x="1409" y="4397"/>
                    <a:pt x="1998" y="4530"/>
                    <a:pt x="2579" y="4530"/>
                  </a:cubicBezTo>
                  <a:cubicBezTo>
                    <a:pt x="2935" y="4530"/>
                    <a:pt x="3289" y="4480"/>
                    <a:pt x="3628" y="4358"/>
                  </a:cubicBezTo>
                  <a:lnTo>
                    <a:pt x="3650" y="4380"/>
                  </a:lnTo>
                  <a:cubicBezTo>
                    <a:pt x="3763" y="4522"/>
                    <a:pt x="3885" y="4658"/>
                    <a:pt x="4007" y="4793"/>
                  </a:cubicBezTo>
                  <a:cubicBezTo>
                    <a:pt x="3687" y="4876"/>
                    <a:pt x="3360" y="4903"/>
                    <a:pt x="3034" y="4903"/>
                  </a:cubicBezTo>
                  <a:cubicBezTo>
                    <a:pt x="2829" y="4903"/>
                    <a:pt x="2625" y="4893"/>
                    <a:pt x="2421" y="4879"/>
                  </a:cubicBezTo>
                  <a:cubicBezTo>
                    <a:pt x="2158" y="4865"/>
                    <a:pt x="1894" y="4836"/>
                    <a:pt x="1637" y="4800"/>
                  </a:cubicBezTo>
                  <a:cubicBezTo>
                    <a:pt x="1407" y="4773"/>
                    <a:pt x="1150" y="4737"/>
                    <a:pt x="951" y="4601"/>
                  </a:cubicBezTo>
                  <a:cubicBezTo>
                    <a:pt x="922" y="4479"/>
                    <a:pt x="893" y="4358"/>
                    <a:pt x="865" y="4229"/>
                  </a:cubicBezTo>
                  <a:close/>
                  <a:moveTo>
                    <a:pt x="401" y="258"/>
                  </a:moveTo>
                  <a:lnTo>
                    <a:pt x="401" y="258"/>
                  </a:lnTo>
                  <a:cubicBezTo>
                    <a:pt x="2122" y="723"/>
                    <a:pt x="3763" y="1415"/>
                    <a:pt x="5313" y="2287"/>
                  </a:cubicBezTo>
                  <a:cubicBezTo>
                    <a:pt x="5856" y="2587"/>
                    <a:pt x="6384" y="2908"/>
                    <a:pt x="6898" y="3244"/>
                  </a:cubicBezTo>
                  <a:cubicBezTo>
                    <a:pt x="6914" y="3386"/>
                    <a:pt x="6934" y="3530"/>
                    <a:pt x="6934" y="3672"/>
                  </a:cubicBezTo>
                  <a:cubicBezTo>
                    <a:pt x="6934" y="3844"/>
                    <a:pt x="6920" y="4022"/>
                    <a:pt x="6898" y="4200"/>
                  </a:cubicBezTo>
                  <a:cubicBezTo>
                    <a:pt x="6855" y="4515"/>
                    <a:pt x="6806" y="4836"/>
                    <a:pt x="6735" y="5151"/>
                  </a:cubicBezTo>
                  <a:cubicBezTo>
                    <a:pt x="6598" y="5785"/>
                    <a:pt x="6406" y="6408"/>
                    <a:pt x="6156" y="7007"/>
                  </a:cubicBezTo>
                  <a:cubicBezTo>
                    <a:pt x="5493" y="6279"/>
                    <a:pt x="4835" y="5544"/>
                    <a:pt x="4185" y="4793"/>
                  </a:cubicBezTo>
                  <a:cubicBezTo>
                    <a:pt x="2985" y="3422"/>
                    <a:pt x="1822" y="2030"/>
                    <a:pt x="678" y="610"/>
                  </a:cubicBezTo>
                  <a:cubicBezTo>
                    <a:pt x="586" y="495"/>
                    <a:pt x="493" y="373"/>
                    <a:pt x="401" y="258"/>
                  </a:cubicBezTo>
                  <a:close/>
                  <a:moveTo>
                    <a:pt x="7042" y="3336"/>
                  </a:moveTo>
                  <a:lnTo>
                    <a:pt x="7042" y="3336"/>
                  </a:lnTo>
                  <a:cubicBezTo>
                    <a:pt x="7207" y="3444"/>
                    <a:pt x="7363" y="3551"/>
                    <a:pt x="7527" y="3659"/>
                  </a:cubicBezTo>
                  <a:cubicBezTo>
                    <a:pt x="7642" y="4365"/>
                    <a:pt x="7520" y="5100"/>
                    <a:pt x="7392" y="5794"/>
                  </a:cubicBezTo>
                  <a:cubicBezTo>
                    <a:pt x="7335" y="6128"/>
                    <a:pt x="7256" y="6464"/>
                    <a:pt x="7155" y="6786"/>
                  </a:cubicBezTo>
                  <a:cubicBezTo>
                    <a:pt x="7063" y="7107"/>
                    <a:pt x="6934" y="7407"/>
                    <a:pt x="6806" y="7714"/>
                  </a:cubicBezTo>
                  <a:cubicBezTo>
                    <a:pt x="6614" y="7508"/>
                    <a:pt x="6427" y="7301"/>
                    <a:pt x="6242" y="7100"/>
                  </a:cubicBezTo>
                  <a:cubicBezTo>
                    <a:pt x="6242" y="7093"/>
                    <a:pt x="6249" y="7086"/>
                    <a:pt x="6249" y="7079"/>
                  </a:cubicBezTo>
                  <a:cubicBezTo>
                    <a:pt x="6513" y="6457"/>
                    <a:pt x="6713" y="5808"/>
                    <a:pt x="6855" y="5143"/>
                  </a:cubicBezTo>
                  <a:cubicBezTo>
                    <a:pt x="6927" y="4809"/>
                    <a:pt x="6984" y="4473"/>
                    <a:pt x="7020" y="4130"/>
                  </a:cubicBezTo>
                  <a:cubicBezTo>
                    <a:pt x="7049" y="3886"/>
                    <a:pt x="7085" y="3593"/>
                    <a:pt x="7042" y="3336"/>
                  </a:cubicBezTo>
                  <a:close/>
                  <a:moveTo>
                    <a:pt x="978" y="4723"/>
                  </a:moveTo>
                  <a:lnTo>
                    <a:pt x="978" y="4723"/>
                  </a:lnTo>
                  <a:cubicBezTo>
                    <a:pt x="1136" y="4829"/>
                    <a:pt x="1314" y="4879"/>
                    <a:pt x="1515" y="4915"/>
                  </a:cubicBezTo>
                  <a:cubicBezTo>
                    <a:pt x="1815" y="4958"/>
                    <a:pt x="2115" y="4994"/>
                    <a:pt x="2421" y="5014"/>
                  </a:cubicBezTo>
                  <a:cubicBezTo>
                    <a:pt x="2656" y="5027"/>
                    <a:pt x="2893" y="5038"/>
                    <a:pt x="3132" y="5038"/>
                  </a:cubicBezTo>
                  <a:cubicBezTo>
                    <a:pt x="3186" y="5038"/>
                    <a:pt x="3239" y="5038"/>
                    <a:pt x="3292" y="5036"/>
                  </a:cubicBezTo>
                  <a:cubicBezTo>
                    <a:pt x="3565" y="5030"/>
                    <a:pt x="3842" y="5000"/>
                    <a:pt x="4093" y="4894"/>
                  </a:cubicBezTo>
                  <a:cubicBezTo>
                    <a:pt x="5135" y="6094"/>
                    <a:pt x="6199" y="7278"/>
                    <a:pt x="7292" y="8442"/>
                  </a:cubicBezTo>
                  <a:cubicBezTo>
                    <a:pt x="8542" y="9770"/>
                    <a:pt x="9827" y="11071"/>
                    <a:pt x="11133" y="12356"/>
                  </a:cubicBezTo>
                  <a:cubicBezTo>
                    <a:pt x="11262" y="12485"/>
                    <a:pt x="11397" y="12607"/>
                    <a:pt x="11526" y="12735"/>
                  </a:cubicBezTo>
                  <a:cubicBezTo>
                    <a:pt x="10826" y="13112"/>
                    <a:pt x="10048" y="13284"/>
                    <a:pt x="9270" y="13421"/>
                  </a:cubicBezTo>
                  <a:cubicBezTo>
                    <a:pt x="8449" y="13556"/>
                    <a:pt x="7620" y="13656"/>
                    <a:pt x="6785" y="13712"/>
                  </a:cubicBezTo>
                  <a:cubicBezTo>
                    <a:pt x="6524" y="13731"/>
                    <a:pt x="6261" y="13752"/>
                    <a:pt x="5998" y="13752"/>
                  </a:cubicBezTo>
                  <a:cubicBezTo>
                    <a:pt x="5851" y="13752"/>
                    <a:pt x="5703" y="13745"/>
                    <a:pt x="5556" y="13728"/>
                  </a:cubicBezTo>
                  <a:cubicBezTo>
                    <a:pt x="5035" y="13006"/>
                    <a:pt x="4557" y="12249"/>
                    <a:pt x="4142" y="11457"/>
                  </a:cubicBezTo>
                  <a:cubicBezTo>
                    <a:pt x="4528" y="11170"/>
                    <a:pt x="4857" y="10828"/>
                    <a:pt x="5135" y="10435"/>
                  </a:cubicBezTo>
                  <a:cubicBezTo>
                    <a:pt x="5177" y="10379"/>
                    <a:pt x="5141" y="10307"/>
                    <a:pt x="5071" y="10307"/>
                  </a:cubicBezTo>
                  <a:cubicBezTo>
                    <a:pt x="4643" y="10307"/>
                    <a:pt x="4221" y="10314"/>
                    <a:pt x="3793" y="10327"/>
                  </a:cubicBezTo>
                  <a:cubicBezTo>
                    <a:pt x="3687" y="10332"/>
                    <a:pt x="3579" y="10341"/>
                    <a:pt x="3472" y="10341"/>
                  </a:cubicBezTo>
                  <a:cubicBezTo>
                    <a:pt x="3392" y="10341"/>
                    <a:pt x="3312" y="10336"/>
                    <a:pt x="3236" y="10320"/>
                  </a:cubicBezTo>
                  <a:cubicBezTo>
                    <a:pt x="3042" y="10284"/>
                    <a:pt x="2922" y="10149"/>
                    <a:pt x="2828" y="9978"/>
                  </a:cubicBezTo>
                  <a:cubicBezTo>
                    <a:pt x="2636" y="9621"/>
                    <a:pt x="2493" y="9229"/>
                    <a:pt x="2336" y="8850"/>
                  </a:cubicBezTo>
                  <a:cubicBezTo>
                    <a:pt x="2178" y="8464"/>
                    <a:pt x="2036" y="8079"/>
                    <a:pt x="1894" y="7686"/>
                  </a:cubicBezTo>
                  <a:cubicBezTo>
                    <a:pt x="1535" y="6714"/>
                    <a:pt x="1235" y="5722"/>
                    <a:pt x="978" y="4723"/>
                  </a:cubicBezTo>
                  <a:close/>
                  <a:moveTo>
                    <a:pt x="11620" y="12828"/>
                  </a:moveTo>
                  <a:cubicBezTo>
                    <a:pt x="11898" y="13092"/>
                    <a:pt x="12177" y="13363"/>
                    <a:pt x="12455" y="13626"/>
                  </a:cubicBezTo>
                  <a:cubicBezTo>
                    <a:pt x="12083" y="13764"/>
                    <a:pt x="11712" y="13913"/>
                    <a:pt x="11327" y="14034"/>
                  </a:cubicBezTo>
                  <a:cubicBezTo>
                    <a:pt x="10905" y="14163"/>
                    <a:pt x="10477" y="14269"/>
                    <a:pt x="10041" y="14363"/>
                  </a:cubicBezTo>
                  <a:cubicBezTo>
                    <a:pt x="9220" y="14542"/>
                    <a:pt x="8384" y="14684"/>
                    <a:pt x="7541" y="14713"/>
                  </a:cubicBezTo>
                  <a:cubicBezTo>
                    <a:pt x="7485" y="14715"/>
                    <a:pt x="7430" y="14716"/>
                    <a:pt x="7375" y="14716"/>
                  </a:cubicBezTo>
                  <a:cubicBezTo>
                    <a:pt x="6998" y="14716"/>
                    <a:pt x="6629" y="14677"/>
                    <a:pt x="6255" y="14627"/>
                  </a:cubicBezTo>
                  <a:cubicBezTo>
                    <a:pt x="6142" y="14483"/>
                    <a:pt x="6027" y="14341"/>
                    <a:pt x="5913" y="14199"/>
                  </a:cubicBezTo>
                  <a:cubicBezTo>
                    <a:pt x="5813" y="14070"/>
                    <a:pt x="5721" y="13942"/>
                    <a:pt x="5621" y="13820"/>
                  </a:cubicBezTo>
                  <a:lnTo>
                    <a:pt x="5621" y="13820"/>
                  </a:lnTo>
                  <a:cubicBezTo>
                    <a:pt x="5792" y="13839"/>
                    <a:pt x="5964" y="13846"/>
                    <a:pt x="6135" y="13846"/>
                  </a:cubicBezTo>
                  <a:cubicBezTo>
                    <a:pt x="6284" y="13846"/>
                    <a:pt x="6432" y="13841"/>
                    <a:pt x="6578" y="13834"/>
                  </a:cubicBezTo>
                  <a:cubicBezTo>
                    <a:pt x="7013" y="13813"/>
                    <a:pt x="7448" y="13770"/>
                    <a:pt x="7877" y="13721"/>
                  </a:cubicBezTo>
                  <a:cubicBezTo>
                    <a:pt x="8720" y="13626"/>
                    <a:pt x="9570" y="13520"/>
                    <a:pt x="10391" y="13306"/>
                  </a:cubicBezTo>
                  <a:cubicBezTo>
                    <a:pt x="10813" y="13191"/>
                    <a:pt x="11234" y="13042"/>
                    <a:pt x="11620" y="12828"/>
                  </a:cubicBezTo>
                  <a:close/>
                  <a:moveTo>
                    <a:pt x="7656" y="3751"/>
                  </a:moveTo>
                  <a:cubicBezTo>
                    <a:pt x="8470" y="4308"/>
                    <a:pt x="9255" y="4901"/>
                    <a:pt x="10019" y="5515"/>
                  </a:cubicBezTo>
                  <a:cubicBezTo>
                    <a:pt x="10227" y="5686"/>
                    <a:pt x="10434" y="5851"/>
                    <a:pt x="10641" y="6022"/>
                  </a:cubicBezTo>
                  <a:cubicBezTo>
                    <a:pt x="10833" y="6180"/>
                    <a:pt x="11140" y="6358"/>
                    <a:pt x="11183" y="6615"/>
                  </a:cubicBezTo>
                  <a:cubicBezTo>
                    <a:pt x="11212" y="6764"/>
                    <a:pt x="11198" y="6922"/>
                    <a:pt x="11191" y="7071"/>
                  </a:cubicBezTo>
                  <a:cubicBezTo>
                    <a:pt x="11183" y="7229"/>
                    <a:pt x="11183" y="7379"/>
                    <a:pt x="11169" y="7535"/>
                  </a:cubicBezTo>
                  <a:cubicBezTo>
                    <a:pt x="11155" y="7864"/>
                    <a:pt x="11133" y="8185"/>
                    <a:pt x="11106" y="8514"/>
                  </a:cubicBezTo>
                  <a:cubicBezTo>
                    <a:pt x="11106" y="8568"/>
                    <a:pt x="11150" y="8627"/>
                    <a:pt x="11202" y="8627"/>
                  </a:cubicBezTo>
                  <a:cubicBezTo>
                    <a:pt x="11219" y="8627"/>
                    <a:pt x="11237" y="8621"/>
                    <a:pt x="11255" y="8606"/>
                  </a:cubicBezTo>
                  <a:cubicBezTo>
                    <a:pt x="11600" y="8333"/>
                    <a:pt x="12075" y="7993"/>
                    <a:pt x="12544" y="7993"/>
                  </a:cubicBezTo>
                  <a:cubicBezTo>
                    <a:pt x="12687" y="7993"/>
                    <a:pt x="12830" y="8024"/>
                    <a:pt x="12969" y="8099"/>
                  </a:cubicBezTo>
                  <a:cubicBezTo>
                    <a:pt x="13275" y="8264"/>
                    <a:pt x="13519" y="8571"/>
                    <a:pt x="13740" y="8828"/>
                  </a:cubicBezTo>
                  <a:cubicBezTo>
                    <a:pt x="13983" y="9107"/>
                    <a:pt x="14204" y="9400"/>
                    <a:pt x="14412" y="9714"/>
                  </a:cubicBezTo>
                  <a:cubicBezTo>
                    <a:pt x="14811" y="10314"/>
                    <a:pt x="15140" y="10956"/>
                    <a:pt x="15404" y="11628"/>
                  </a:cubicBezTo>
                  <a:cubicBezTo>
                    <a:pt x="15682" y="12314"/>
                    <a:pt x="15939" y="13042"/>
                    <a:pt x="16040" y="13770"/>
                  </a:cubicBezTo>
                  <a:cubicBezTo>
                    <a:pt x="16133" y="14413"/>
                    <a:pt x="16061" y="15178"/>
                    <a:pt x="15569" y="15633"/>
                  </a:cubicBezTo>
                  <a:cubicBezTo>
                    <a:pt x="15562" y="15640"/>
                    <a:pt x="15546" y="15640"/>
                    <a:pt x="15540" y="15656"/>
                  </a:cubicBezTo>
                  <a:cubicBezTo>
                    <a:pt x="15504" y="15683"/>
                    <a:pt x="15461" y="15719"/>
                    <a:pt x="15425" y="15748"/>
                  </a:cubicBezTo>
                  <a:cubicBezTo>
                    <a:pt x="15404" y="15769"/>
                    <a:pt x="15382" y="15784"/>
                    <a:pt x="15361" y="15798"/>
                  </a:cubicBezTo>
                  <a:cubicBezTo>
                    <a:pt x="15348" y="15805"/>
                    <a:pt x="15339" y="15820"/>
                    <a:pt x="15339" y="15827"/>
                  </a:cubicBezTo>
                  <a:cubicBezTo>
                    <a:pt x="15332" y="15834"/>
                    <a:pt x="15325" y="15841"/>
                    <a:pt x="15318" y="15841"/>
                  </a:cubicBezTo>
                  <a:cubicBezTo>
                    <a:pt x="14040" y="14869"/>
                    <a:pt x="12847" y="13798"/>
                    <a:pt x="11690" y="12684"/>
                  </a:cubicBezTo>
                  <a:cubicBezTo>
                    <a:pt x="10384" y="11434"/>
                    <a:pt x="9106" y="10149"/>
                    <a:pt x="7863" y="8836"/>
                  </a:cubicBezTo>
                  <a:cubicBezTo>
                    <a:pt x="7527" y="8485"/>
                    <a:pt x="7191" y="8128"/>
                    <a:pt x="6864" y="7772"/>
                  </a:cubicBezTo>
                  <a:cubicBezTo>
                    <a:pt x="7220" y="7186"/>
                    <a:pt x="7385" y="6464"/>
                    <a:pt x="7498" y="5794"/>
                  </a:cubicBezTo>
                  <a:cubicBezTo>
                    <a:pt x="7563" y="5436"/>
                    <a:pt x="7613" y="5072"/>
                    <a:pt x="7649" y="4707"/>
                  </a:cubicBezTo>
                  <a:cubicBezTo>
                    <a:pt x="7685" y="4394"/>
                    <a:pt x="7712" y="4065"/>
                    <a:pt x="7656" y="3751"/>
                  </a:cubicBezTo>
                  <a:close/>
                  <a:moveTo>
                    <a:pt x="12563" y="13721"/>
                  </a:moveTo>
                  <a:cubicBezTo>
                    <a:pt x="13291" y="14406"/>
                    <a:pt x="14040" y="15070"/>
                    <a:pt x="14818" y="15692"/>
                  </a:cubicBezTo>
                  <a:cubicBezTo>
                    <a:pt x="14933" y="15784"/>
                    <a:pt x="15055" y="15877"/>
                    <a:pt x="15168" y="15969"/>
                  </a:cubicBezTo>
                  <a:cubicBezTo>
                    <a:pt x="14050" y="16885"/>
                    <a:pt x="12647" y="17464"/>
                    <a:pt x="11200" y="17464"/>
                  </a:cubicBezTo>
                  <a:cubicBezTo>
                    <a:pt x="10920" y="17464"/>
                    <a:pt x="10637" y="17442"/>
                    <a:pt x="10355" y="17397"/>
                  </a:cubicBezTo>
                  <a:cubicBezTo>
                    <a:pt x="9442" y="17248"/>
                    <a:pt x="8605" y="16862"/>
                    <a:pt x="7884" y="16283"/>
                  </a:cubicBezTo>
                  <a:cubicBezTo>
                    <a:pt x="7327" y="15834"/>
                    <a:pt x="6828" y="15313"/>
                    <a:pt x="6363" y="14756"/>
                  </a:cubicBezTo>
                  <a:lnTo>
                    <a:pt x="6363" y="14756"/>
                  </a:lnTo>
                  <a:cubicBezTo>
                    <a:pt x="6677" y="14819"/>
                    <a:pt x="7006" y="14835"/>
                    <a:pt x="7327" y="14835"/>
                  </a:cubicBezTo>
                  <a:cubicBezTo>
                    <a:pt x="7748" y="14835"/>
                    <a:pt x="8163" y="14799"/>
                    <a:pt x="8578" y="14740"/>
                  </a:cubicBezTo>
                  <a:cubicBezTo>
                    <a:pt x="9455" y="14621"/>
                    <a:pt x="10334" y="14456"/>
                    <a:pt x="11183" y="14219"/>
                  </a:cubicBezTo>
                  <a:cubicBezTo>
                    <a:pt x="11654" y="14091"/>
                    <a:pt x="12125" y="13942"/>
                    <a:pt x="12563" y="13721"/>
                  </a:cubicBezTo>
                  <a:close/>
                  <a:moveTo>
                    <a:pt x="90" y="0"/>
                  </a:moveTo>
                  <a:cubicBezTo>
                    <a:pt x="44" y="0"/>
                    <a:pt x="0" y="41"/>
                    <a:pt x="8" y="95"/>
                  </a:cubicBezTo>
                  <a:cubicBezTo>
                    <a:pt x="200" y="1809"/>
                    <a:pt x="522" y="3515"/>
                    <a:pt x="978" y="5179"/>
                  </a:cubicBezTo>
                  <a:cubicBezTo>
                    <a:pt x="1208" y="6015"/>
                    <a:pt x="1465" y="6836"/>
                    <a:pt x="1756" y="7657"/>
                  </a:cubicBezTo>
                  <a:cubicBezTo>
                    <a:pt x="1907" y="8072"/>
                    <a:pt x="2065" y="8478"/>
                    <a:pt x="2228" y="8893"/>
                  </a:cubicBezTo>
                  <a:cubicBezTo>
                    <a:pt x="2379" y="9265"/>
                    <a:pt x="2521" y="9650"/>
                    <a:pt x="2708" y="10014"/>
                  </a:cubicBezTo>
                  <a:cubicBezTo>
                    <a:pt x="2785" y="10171"/>
                    <a:pt x="2893" y="10320"/>
                    <a:pt x="3050" y="10406"/>
                  </a:cubicBezTo>
                  <a:cubicBezTo>
                    <a:pt x="3206" y="10478"/>
                    <a:pt x="3385" y="10485"/>
                    <a:pt x="3556" y="10492"/>
                  </a:cubicBezTo>
                  <a:cubicBezTo>
                    <a:pt x="4014" y="10492"/>
                    <a:pt x="4471" y="10485"/>
                    <a:pt x="4927" y="10471"/>
                  </a:cubicBezTo>
                  <a:lnTo>
                    <a:pt x="4927" y="10471"/>
                  </a:lnTo>
                  <a:cubicBezTo>
                    <a:pt x="4670" y="10821"/>
                    <a:pt x="4356" y="11121"/>
                    <a:pt x="4000" y="11371"/>
                  </a:cubicBezTo>
                  <a:cubicBezTo>
                    <a:pt x="3957" y="11398"/>
                    <a:pt x="3957" y="11441"/>
                    <a:pt x="3978" y="11477"/>
                  </a:cubicBezTo>
                  <a:cubicBezTo>
                    <a:pt x="4435" y="12399"/>
                    <a:pt x="4979" y="13284"/>
                    <a:pt x="5599" y="14098"/>
                  </a:cubicBezTo>
                  <a:cubicBezTo>
                    <a:pt x="6199" y="14884"/>
                    <a:pt x="6864" y="15656"/>
                    <a:pt x="7620" y="16283"/>
                  </a:cubicBezTo>
                  <a:cubicBezTo>
                    <a:pt x="8341" y="16883"/>
                    <a:pt x="9162" y="17320"/>
                    <a:pt x="10084" y="17505"/>
                  </a:cubicBezTo>
                  <a:cubicBezTo>
                    <a:pt x="10457" y="17582"/>
                    <a:pt x="10835" y="17619"/>
                    <a:pt x="11213" y="17619"/>
                  </a:cubicBezTo>
                  <a:cubicBezTo>
                    <a:pt x="11750" y="17619"/>
                    <a:pt x="12286" y="17544"/>
                    <a:pt x="12804" y="17397"/>
                  </a:cubicBezTo>
                  <a:cubicBezTo>
                    <a:pt x="13726" y="17140"/>
                    <a:pt x="14561" y="16669"/>
                    <a:pt x="15276" y="16048"/>
                  </a:cubicBezTo>
                  <a:cubicBezTo>
                    <a:pt x="16426" y="16926"/>
                    <a:pt x="17646" y="17706"/>
                    <a:pt x="18960" y="18305"/>
                  </a:cubicBezTo>
                  <a:cubicBezTo>
                    <a:pt x="19139" y="18391"/>
                    <a:pt x="19324" y="18468"/>
                    <a:pt x="19511" y="18547"/>
                  </a:cubicBezTo>
                  <a:cubicBezTo>
                    <a:pt x="19525" y="18553"/>
                    <a:pt x="19539" y="18555"/>
                    <a:pt x="19552" y="18555"/>
                  </a:cubicBezTo>
                  <a:cubicBezTo>
                    <a:pt x="19651" y="18555"/>
                    <a:pt x="19711" y="18406"/>
                    <a:pt x="19603" y="18362"/>
                  </a:cubicBezTo>
                  <a:cubicBezTo>
                    <a:pt x="18104" y="17748"/>
                    <a:pt x="16710" y="16898"/>
                    <a:pt x="15425" y="15920"/>
                  </a:cubicBezTo>
                  <a:cubicBezTo>
                    <a:pt x="15490" y="15855"/>
                    <a:pt x="15562" y="15798"/>
                    <a:pt x="15625" y="15726"/>
                  </a:cubicBezTo>
                  <a:cubicBezTo>
                    <a:pt x="15632" y="15726"/>
                    <a:pt x="15632" y="15719"/>
                    <a:pt x="15632" y="15712"/>
                  </a:cubicBezTo>
                  <a:cubicBezTo>
                    <a:pt x="16061" y="15340"/>
                    <a:pt x="16275" y="14756"/>
                    <a:pt x="16268" y="14192"/>
                  </a:cubicBezTo>
                  <a:cubicBezTo>
                    <a:pt x="16268" y="13791"/>
                    <a:pt x="16182" y="13392"/>
                    <a:pt x="16076" y="13013"/>
                  </a:cubicBezTo>
                  <a:cubicBezTo>
                    <a:pt x="15968" y="12620"/>
                    <a:pt x="15839" y="12235"/>
                    <a:pt x="15704" y="11856"/>
                  </a:cubicBezTo>
                  <a:cubicBezTo>
                    <a:pt x="15425" y="11121"/>
                    <a:pt x="15082" y="10399"/>
                    <a:pt x="14653" y="9736"/>
                  </a:cubicBezTo>
                  <a:cubicBezTo>
                    <a:pt x="14439" y="9407"/>
                    <a:pt x="14204" y="9093"/>
                    <a:pt x="13954" y="8793"/>
                  </a:cubicBezTo>
                  <a:cubicBezTo>
                    <a:pt x="13719" y="8521"/>
                    <a:pt x="13469" y="8214"/>
                    <a:pt x="13169" y="8013"/>
                  </a:cubicBezTo>
                  <a:cubicBezTo>
                    <a:pt x="12977" y="7889"/>
                    <a:pt x="12777" y="7838"/>
                    <a:pt x="12577" y="7838"/>
                  </a:cubicBezTo>
                  <a:cubicBezTo>
                    <a:pt x="12135" y="7838"/>
                    <a:pt x="11690" y="8085"/>
                    <a:pt x="11311" y="8336"/>
                  </a:cubicBezTo>
                  <a:cubicBezTo>
                    <a:pt x="11354" y="7851"/>
                    <a:pt x="11377" y="7350"/>
                    <a:pt x="11383" y="6857"/>
                  </a:cubicBezTo>
                  <a:cubicBezTo>
                    <a:pt x="11390" y="6600"/>
                    <a:pt x="11341" y="6394"/>
                    <a:pt x="11149" y="6207"/>
                  </a:cubicBezTo>
                  <a:cubicBezTo>
                    <a:pt x="10969" y="6043"/>
                    <a:pt x="10784" y="5900"/>
                    <a:pt x="10598" y="5751"/>
                  </a:cubicBezTo>
                  <a:cubicBezTo>
                    <a:pt x="9841" y="5129"/>
                    <a:pt x="9063" y="4529"/>
                    <a:pt x="8262" y="3958"/>
                  </a:cubicBezTo>
                  <a:cubicBezTo>
                    <a:pt x="6677" y="2822"/>
                    <a:pt x="4999" y="1816"/>
                    <a:pt x="3206" y="1045"/>
                  </a:cubicBezTo>
                  <a:cubicBezTo>
                    <a:pt x="2200" y="610"/>
                    <a:pt x="1165" y="251"/>
                    <a:pt x="101" y="1"/>
                  </a:cubicBezTo>
                  <a:cubicBezTo>
                    <a:pt x="97" y="1"/>
                    <a:pt x="94" y="0"/>
                    <a:pt x="9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8"/>
            <p:cNvSpPr/>
            <p:nvPr/>
          </p:nvSpPr>
          <p:spPr>
            <a:xfrm>
              <a:off x="2971651" y="3782061"/>
              <a:ext cx="391079" cy="369108"/>
            </a:xfrm>
            <a:custGeom>
              <a:avLst/>
              <a:gdLst/>
              <a:ahLst/>
              <a:cxnLst/>
              <a:rect l="l" t="t" r="r" b="b"/>
              <a:pathLst>
                <a:path w="19882" h="18765" extrusionOk="0">
                  <a:moveTo>
                    <a:pt x="422" y="575"/>
                  </a:moveTo>
                  <a:lnTo>
                    <a:pt x="729" y="961"/>
                  </a:lnTo>
                  <a:cubicBezTo>
                    <a:pt x="1615" y="2061"/>
                    <a:pt x="2535" y="3204"/>
                    <a:pt x="3464" y="4303"/>
                  </a:cubicBezTo>
                  <a:cubicBezTo>
                    <a:pt x="3214" y="4369"/>
                    <a:pt x="2960" y="4395"/>
                    <a:pt x="2705" y="4395"/>
                  </a:cubicBezTo>
                  <a:cubicBezTo>
                    <a:pt x="2240" y="4395"/>
                    <a:pt x="1771" y="4309"/>
                    <a:pt x="1315" y="4226"/>
                  </a:cubicBezTo>
                  <a:cubicBezTo>
                    <a:pt x="1221" y="4211"/>
                    <a:pt x="1128" y="4190"/>
                    <a:pt x="1036" y="4175"/>
                  </a:cubicBezTo>
                  <a:cubicBezTo>
                    <a:pt x="943" y="3762"/>
                    <a:pt x="851" y="3354"/>
                    <a:pt x="779" y="2947"/>
                  </a:cubicBezTo>
                  <a:cubicBezTo>
                    <a:pt x="629" y="2190"/>
                    <a:pt x="515" y="1412"/>
                    <a:pt x="422" y="575"/>
                  </a:cubicBezTo>
                  <a:close/>
                  <a:moveTo>
                    <a:pt x="3771" y="4461"/>
                  </a:moveTo>
                  <a:lnTo>
                    <a:pt x="3778" y="4468"/>
                  </a:lnTo>
                  <a:lnTo>
                    <a:pt x="3757" y="4483"/>
                  </a:lnTo>
                  <a:lnTo>
                    <a:pt x="3757" y="4483"/>
                  </a:lnTo>
                  <a:lnTo>
                    <a:pt x="3771" y="4461"/>
                  </a:lnTo>
                  <a:close/>
                  <a:moveTo>
                    <a:pt x="1108" y="4483"/>
                  </a:moveTo>
                  <a:lnTo>
                    <a:pt x="1108" y="4483"/>
                  </a:lnTo>
                  <a:cubicBezTo>
                    <a:pt x="1702" y="4652"/>
                    <a:pt x="2224" y="4736"/>
                    <a:pt x="2693" y="4736"/>
                  </a:cubicBezTo>
                  <a:cubicBezTo>
                    <a:pt x="3058" y="4736"/>
                    <a:pt x="3390" y="4685"/>
                    <a:pt x="3699" y="4582"/>
                  </a:cubicBezTo>
                  <a:cubicBezTo>
                    <a:pt x="3771" y="4654"/>
                    <a:pt x="3834" y="4732"/>
                    <a:pt x="3900" y="4810"/>
                  </a:cubicBezTo>
                  <a:lnTo>
                    <a:pt x="3920" y="4833"/>
                  </a:lnTo>
                  <a:cubicBezTo>
                    <a:pt x="3652" y="4886"/>
                    <a:pt x="3379" y="4904"/>
                    <a:pt x="3110" y="4904"/>
                  </a:cubicBezTo>
                  <a:cubicBezTo>
                    <a:pt x="2915" y="4904"/>
                    <a:pt x="2722" y="4895"/>
                    <a:pt x="2535" y="4882"/>
                  </a:cubicBezTo>
                  <a:cubicBezTo>
                    <a:pt x="2271" y="4869"/>
                    <a:pt x="2014" y="4840"/>
                    <a:pt x="1757" y="4804"/>
                  </a:cubicBezTo>
                  <a:cubicBezTo>
                    <a:pt x="1536" y="4774"/>
                    <a:pt x="1315" y="4740"/>
                    <a:pt x="1151" y="4639"/>
                  </a:cubicBezTo>
                  <a:cubicBezTo>
                    <a:pt x="1135" y="4589"/>
                    <a:pt x="1121" y="4533"/>
                    <a:pt x="1108" y="4483"/>
                  </a:cubicBezTo>
                  <a:close/>
                  <a:moveTo>
                    <a:pt x="779" y="541"/>
                  </a:moveTo>
                  <a:lnTo>
                    <a:pt x="779" y="541"/>
                  </a:lnTo>
                  <a:cubicBezTo>
                    <a:pt x="2321" y="983"/>
                    <a:pt x="3870" y="1633"/>
                    <a:pt x="5370" y="2476"/>
                  </a:cubicBezTo>
                  <a:cubicBezTo>
                    <a:pt x="5871" y="2761"/>
                    <a:pt x="6378" y="3061"/>
                    <a:pt x="6913" y="3412"/>
                  </a:cubicBezTo>
                  <a:cubicBezTo>
                    <a:pt x="6913" y="3439"/>
                    <a:pt x="6919" y="3468"/>
                    <a:pt x="6919" y="3504"/>
                  </a:cubicBezTo>
                  <a:cubicBezTo>
                    <a:pt x="6928" y="3597"/>
                    <a:pt x="6942" y="3683"/>
                    <a:pt x="6942" y="3768"/>
                  </a:cubicBezTo>
                  <a:cubicBezTo>
                    <a:pt x="6942" y="3960"/>
                    <a:pt x="6919" y="4147"/>
                    <a:pt x="6906" y="4289"/>
                  </a:cubicBezTo>
                  <a:cubicBezTo>
                    <a:pt x="6863" y="4596"/>
                    <a:pt x="6813" y="4912"/>
                    <a:pt x="6741" y="5232"/>
                  </a:cubicBezTo>
                  <a:cubicBezTo>
                    <a:pt x="6620" y="5796"/>
                    <a:pt x="6448" y="6368"/>
                    <a:pt x="6227" y="6925"/>
                  </a:cubicBezTo>
                  <a:cubicBezTo>
                    <a:pt x="5591" y="6224"/>
                    <a:pt x="4971" y="5525"/>
                    <a:pt x="4371" y="4833"/>
                  </a:cubicBezTo>
                  <a:cubicBezTo>
                    <a:pt x="3171" y="3462"/>
                    <a:pt x="1992" y="2054"/>
                    <a:pt x="864" y="647"/>
                  </a:cubicBezTo>
                  <a:cubicBezTo>
                    <a:pt x="835" y="611"/>
                    <a:pt x="808" y="575"/>
                    <a:pt x="779" y="541"/>
                  </a:cubicBezTo>
                  <a:close/>
                  <a:moveTo>
                    <a:pt x="7271" y="3647"/>
                  </a:moveTo>
                  <a:lnTo>
                    <a:pt x="7271" y="3647"/>
                  </a:lnTo>
                  <a:cubicBezTo>
                    <a:pt x="7363" y="3703"/>
                    <a:pt x="7449" y="3762"/>
                    <a:pt x="7542" y="3825"/>
                  </a:cubicBezTo>
                  <a:cubicBezTo>
                    <a:pt x="7634" y="4474"/>
                    <a:pt x="7535" y="5139"/>
                    <a:pt x="7399" y="5882"/>
                  </a:cubicBezTo>
                  <a:cubicBezTo>
                    <a:pt x="7334" y="6240"/>
                    <a:pt x="7255" y="6560"/>
                    <a:pt x="7163" y="6860"/>
                  </a:cubicBezTo>
                  <a:cubicBezTo>
                    <a:pt x="7084" y="7124"/>
                    <a:pt x="6985" y="7374"/>
                    <a:pt x="6877" y="7625"/>
                  </a:cubicBezTo>
                  <a:cubicBezTo>
                    <a:pt x="6741" y="7482"/>
                    <a:pt x="6606" y="7332"/>
                    <a:pt x="6470" y="7182"/>
                  </a:cubicBezTo>
                  <a:cubicBezTo>
                    <a:pt x="6727" y="6560"/>
                    <a:pt x="6928" y="5918"/>
                    <a:pt x="7063" y="5268"/>
                  </a:cubicBezTo>
                  <a:cubicBezTo>
                    <a:pt x="7142" y="4918"/>
                    <a:pt x="7199" y="4576"/>
                    <a:pt x="7235" y="4240"/>
                  </a:cubicBezTo>
                  <a:lnTo>
                    <a:pt x="7235" y="4217"/>
                  </a:lnTo>
                  <a:cubicBezTo>
                    <a:pt x="7255" y="4039"/>
                    <a:pt x="7278" y="3840"/>
                    <a:pt x="7271" y="3647"/>
                  </a:cubicBezTo>
                  <a:close/>
                  <a:moveTo>
                    <a:pt x="1243" y="5025"/>
                  </a:moveTo>
                  <a:lnTo>
                    <a:pt x="1243" y="5025"/>
                  </a:lnTo>
                  <a:cubicBezTo>
                    <a:pt x="1372" y="5074"/>
                    <a:pt x="1500" y="5097"/>
                    <a:pt x="1600" y="5117"/>
                  </a:cubicBezTo>
                  <a:cubicBezTo>
                    <a:pt x="1879" y="5160"/>
                    <a:pt x="2179" y="5196"/>
                    <a:pt x="2522" y="5218"/>
                  </a:cubicBezTo>
                  <a:cubicBezTo>
                    <a:pt x="2767" y="5234"/>
                    <a:pt x="2990" y="5241"/>
                    <a:pt x="3197" y="5241"/>
                  </a:cubicBezTo>
                  <a:cubicBezTo>
                    <a:pt x="3266" y="5241"/>
                    <a:pt x="3333" y="5241"/>
                    <a:pt x="3399" y="5239"/>
                  </a:cubicBezTo>
                  <a:cubicBezTo>
                    <a:pt x="3620" y="5239"/>
                    <a:pt x="3906" y="5218"/>
                    <a:pt x="4170" y="5117"/>
                  </a:cubicBezTo>
                  <a:cubicBezTo>
                    <a:pt x="5185" y="6289"/>
                    <a:pt x="6242" y="7460"/>
                    <a:pt x="7327" y="8610"/>
                  </a:cubicBezTo>
                  <a:cubicBezTo>
                    <a:pt x="8513" y="9882"/>
                    <a:pt x="9770" y="11159"/>
                    <a:pt x="11170" y="12530"/>
                  </a:cubicBezTo>
                  <a:lnTo>
                    <a:pt x="11461" y="12816"/>
                  </a:lnTo>
                  <a:cubicBezTo>
                    <a:pt x="10798" y="13145"/>
                    <a:pt x="10063" y="13301"/>
                    <a:pt x="9355" y="13416"/>
                  </a:cubicBezTo>
                  <a:cubicBezTo>
                    <a:pt x="8541" y="13551"/>
                    <a:pt x="7713" y="13652"/>
                    <a:pt x="6885" y="13716"/>
                  </a:cubicBezTo>
                  <a:lnTo>
                    <a:pt x="6856" y="13716"/>
                  </a:lnTo>
                  <a:cubicBezTo>
                    <a:pt x="6618" y="13734"/>
                    <a:pt x="6378" y="13752"/>
                    <a:pt x="6140" y="13752"/>
                  </a:cubicBezTo>
                  <a:cubicBezTo>
                    <a:pt x="5999" y="13752"/>
                    <a:pt x="5858" y="13745"/>
                    <a:pt x="5720" y="13729"/>
                  </a:cubicBezTo>
                  <a:cubicBezTo>
                    <a:pt x="5221" y="13044"/>
                    <a:pt x="4770" y="12324"/>
                    <a:pt x="4378" y="11587"/>
                  </a:cubicBezTo>
                  <a:cubicBezTo>
                    <a:pt x="4734" y="11316"/>
                    <a:pt x="5056" y="10980"/>
                    <a:pt x="5327" y="10602"/>
                  </a:cubicBezTo>
                  <a:cubicBezTo>
                    <a:pt x="5370" y="10538"/>
                    <a:pt x="5377" y="10466"/>
                    <a:pt x="5343" y="10410"/>
                  </a:cubicBezTo>
                  <a:cubicBezTo>
                    <a:pt x="5314" y="10345"/>
                    <a:pt x="5248" y="10310"/>
                    <a:pt x="5178" y="10310"/>
                  </a:cubicBezTo>
                  <a:cubicBezTo>
                    <a:pt x="4770" y="10310"/>
                    <a:pt x="4349" y="10317"/>
                    <a:pt x="3893" y="10324"/>
                  </a:cubicBezTo>
                  <a:cubicBezTo>
                    <a:pt x="3850" y="10331"/>
                    <a:pt x="3800" y="10331"/>
                    <a:pt x="3749" y="10331"/>
                  </a:cubicBezTo>
                  <a:cubicBezTo>
                    <a:pt x="3677" y="10335"/>
                    <a:pt x="3604" y="10341"/>
                    <a:pt x="3532" y="10341"/>
                  </a:cubicBezTo>
                  <a:cubicBezTo>
                    <a:pt x="3474" y="10341"/>
                    <a:pt x="3417" y="10337"/>
                    <a:pt x="3363" y="10324"/>
                  </a:cubicBezTo>
                  <a:cubicBezTo>
                    <a:pt x="3228" y="10302"/>
                    <a:pt x="3121" y="10209"/>
                    <a:pt x="3029" y="10031"/>
                  </a:cubicBezTo>
                  <a:cubicBezTo>
                    <a:pt x="2871" y="9745"/>
                    <a:pt x="2750" y="9431"/>
                    <a:pt x="2628" y="9131"/>
                  </a:cubicBezTo>
                  <a:lnTo>
                    <a:pt x="2542" y="8917"/>
                  </a:lnTo>
                  <a:cubicBezTo>
                    <a:pt x="2386" y="8531"/>
                    <a:pt x="2235" y="8139"/>
                    <a:pt x="2093" y="7753"/>
                  </a:cubicBezTo>
                  <a:cubicBezTo>
                    <a:pt x="1771" y="6860"/>
                    <a:pt x="1486" y="5947"/>
                    <a:pt x="1243" y="5025"/>
                  </a:cubicBezTo>
                  <a:close/>
                  <a:moveTo>
                    <a:pt x="11711" y="13052"/>
                  </a:moveTo>
                  <a:cubicBezTo>
                    <a:pt x="11926" y="13267"/>
                    <a:pt x="12147" y="13481"/>
                    <a:pt x="12370" y="13687"/>
                  </a:cubicBezTo>
                  <a:cubicBezTo>
                    <a:pt x="12318" y="13709"/>
                    <a:pt x="12268" y="13729"/>
                    <a:pt x="12219" y="13745"/>
                  </a:cubicBezTo>
                  <a:cubicBezTo>
                    <a:pt x="11955" y="13844"/>
                    <a:pt x="11684" y="13952"/>
                    <a:pt x="11405" y="14038"/>
                  </a:cubicBezTo>
                  <a:cubicBezTo>
                    <a:pt x="11005" y="14158"/>
                    <a:pt x="10577" y="14273"/>
                    <a:pt x="10126" y="14365"/>
                  </a:cubicBezTo>
                  <a:cubicBezTo>
                    <a:pt x="9391" y="14523"/>
                    <a:pt x="8520" y="14688"/>
                    <a:pt x="7648" y="14708"/>
                  </a:cubicBezTo>
                  <a:cubicBezTo>
                    <a:pt x="7587" y="14710"/>
                    <a:pt x="7526" y="14711"/>
                    <a:pt x="7465" y="14711"/>
                  </a:cubicBezTo>
                  <a:cubicBezTo>
                    <a:pt x="7098" y="14711"/>
                    <a:pt x="6738" y="14675"/>
                    <a:pt x="6421" y="14638"/>
                  </a:cubicBezTo>
                  <a:cubicBezTo>
                    <a:pt x="6313" y="14501"/>
                    <a:pt x="6206" y="14372"/>
                    <a:pt x="6098" y="14237"/>
                  </a:cubicBezTo>
                  <a:cubicBezTo>
                    <a:pt x="6049" y="14173"/>
                    <a:pt x="5999" y="14108"/>
                    <a:pt x="5949" y="14045"/>
                  </a:cubicBezTo>
                  <a:lnTo>
                    <a:pt x="5949" y="14045"/>
                  </a:lnTo>
                  <a:cubicBezTo>
                    <a:pt x="6050" y="14050"/>
                    <a:pt x="6150" y="14052"/>
                    <a:pt x="6247" y="14052"/>
                  </a:cubicBezTo>
                  <a:cubicBezTo>
                    <a:pt x="6404" y="14052"/>
                    <a:pt x="6555" y="14046"/>
                    <a:pt x="6692" y="14038"/>
                  </a:cubicBezTo>
                  <a:cubicBezTo>
                    <a:pt x="7070" y="14023"/>
                    <a:pt x="7485" y="13987"/>
                    <a:pt x="7999" y="13930"/>
                  </a:cubicBezTo>
                  <a:cubicBezTo>
                    <a:pt x="8770" y="13844"/>
                    <a:pt x="9662" y="13729"/>
                    <a:pt x="10519" y="13508"/>
                  </a:cubicBezTo>
                  <a:cubicBezTo>
                    <a:pt x="10969" y="13387"/>
                    <a:pt x="11355" y="13238"/>
                    <a:pt x="11711" y="13052"/>
                  </a:cubicBezTo>
                  <a:close/>
                  <a:moveTo>
                    <a:pt x="7898" y="4068"/>
                  </a:moveTo>
                  <a:lnTo>
                    <a:pt x="7898" y="4068"/>
                  </a:lnTo>
                  <a:cubicBezTo>
                    <a:pt x="8606" y="4569"/>
                    <a:pt x="9312" y="5097"/>
                    <a:pt x="10063" y="5703"/>
                  </a:cubicBezTo>
                  <a:cubicBezTo>
                    <a:pt x="10270" y="5868"/>
                    <a:pt x="10476" y="6032"/>
                    <a:pt x="10683" y="6204"/>
                  </a:cubicBezTo>
                  <a:cubicBezTo>
                    <a:pt x="10719" y="6240"/>
                    <a:pt x="10762" y="6267"/>
                    <a:pt x="10812" y="6303"/>
                  </a:cubicBezTo>
                  <a:cubicBezTo>
                    <a:pt x="10976" y="6425"/>
                    <a:pt x="11161" y="6567"/>
                    <a:pt x="11190" y="6739"/>
                  </a:cubicBezTo>
                  <a:cubicBezTo>
                    <a:pt x="11213" y="6840"/>
                    <a:pt x="11204" y="6960"/>
                    <a:pt x="11197" y="7068"/>
                  </a:cubicBezTo>
                  <a:lnTo>
                    <a:pt x="11197" y="7167"/>
                  </a:lnTo>
                  <a:cubicBezTo>
                    <a:pt x="11190" y="7325"/>
                    <a:pt x="11184" y="7482"/>
                    <a:pt x="11177" y="7631"/>
                  </a:cubicBezTo>
                  <a:cubicBezTo>
                    <a:pt x="11170" y="7868"/>
                    <a:pt x="11148" y="8096"/>
                    <a:pt x="11134" y="8331"/>
                  </a:cubicBezTo>
                  <a:lnTo>
                    <a:pt x="11112" y="8610"/>
                  </a:lnTo>
                  <a:cubicBezTo>
                    <a:pt x="11105" y="8689"/>
                    <a:pt x="11154" y="8775"/>
                    <a:pt x="11226" y="8811"/>
                  </a:cubicBezTo>
                  <a:cubicBezTo>
                    <a:pt x="11254" y="8825"/>
                    <a:pt x="11284" y="8832"/>
                    <a:pt x="11314" y="8832"/>
                  </a:cubicBezTo>
                  <a:cubicBezTo>
                    <a:pt x="11354" y="8832"/>
                    <a:pt x="11394" y="8820"/>
                    <a:pt x="11427" y="8795"/>
                  </a:cubicBezTo>
                  <a:cubicBezTo>
                    <a:pt x="11793" y="8505"/>
                    <a:pt x="12235" y="8203"/>
                    <a:pt x="12656" y="8203"/>
                  </a:cubicBezTo>
                  <a:cubicBezTo>
                    <a:pt x="12784" y="8203"/>
                    <a:pt x="12911" y="8231"/>
                    <a:pt x="13033" y="8296"/>
                  </a:cubicBezTo>
                  <a:cubicBezTo>
                    <a:pt x="13290" y="8432"/>
                    <a:pt x="13511" y="8696"/>
                    <a:pt x="13712" y="8924"/>
                  </a:cubicBezTo>
                  <a:lnTo>
                    <a:pt x="13768" y="8996"/>
                  </a:lnTo>
                  <a:cubicBezTo>
                    <a:pt x="14005" y="9267"/>
                    <a:pt x="14226" y="9560"/>
                    <a:pt x="14433" y="9873"/>
                  </a:cubicBezTo>
                  <a:cubicBezTo>
                    <a:pt x="14812" y="10439"/>
                    <a:pt x="15139" y="11073"/>
                    <a:pt x="15419" y="11767"/>
                  </a:cubicBezTo>
                  <a:cubicBezTo>
                    <a:pt x="15669" y="12394"/>
                    <a:pt x="15940" y="13138"/>
                    <a:pt x="16046" y="13887"/>
                  </a:cubicBezTo>
                  <a:cubicBezTo>
                    <a:pt x="16097" y="14244"/>
                    <a:pt x="16161" y="15130"/>
                    <a:pt x="15626" y="15651"/>
                  </a:cubicBezTo>
                  <a:cubicBezTo>
                    <a:pt x="15604" y="15658"/>
                    <a:pt x="15590" y="15666"/>
                    <a:pt x="15575" y="15680"/>
                  </a:cubicBezTo>
                  <a:cubicBezTo>
                    <a:pt x="15540" y="15716"/>
                    <a:pt x="15504" y="15743"/>
                    <a:pt x="15475" y="15772"/>
                  </a:cubicBezTo>
                  <a:lnTo>
                    <a:pt x="15455" y="15786"/>
                  </a:lnTo>
                  <a:cubicBezTo>
                    <a:pt x="15439" y="15795"/>
                    <a:pt x="15432" y="15802"/>
                    <a:pt x="15419" y="15808"/>
                  </a:cubicBezTo>
                  <a:cubicBezTo>
                    <a:pt x="14332" y="14981"/>
                    <a:pt x="13233" y="14023"/>
                    <a:pt x="11869" y="12717"/>
                  </a:cubicBezTo>
                  <a:cubicBezTo>
                    <a:pt x="10613" y="11517"/>
                    <a:pt x="9362" y="10259"/>
                    <a:pt x="8042" y="8867"/>
                  </a:cubicBezTo>
                  <a:cubicBezTo>
                    <a:pt x="7727" y="8538"/>
                    <a:pt x="7413" y="8202"/>
                    <a:pt x="7099" y="7859"/>
                  </a:cubicBezTo>
                  <a:cubicBezTo>
                    <a:pt x="7442" y="7260"/>
                    <a:pt x="7598" y="6547"/>
                    <a:pt x="7706" y="5911"/>
                  </a:cubicBezTo>
                  <a:cubicBezTo>
                    <a:pt x="7770" y="5575"/>
                    <a:pt x="7819" y="5211"/>
                    <a:pt x="7862" y="4817"/>
                  </a:cubicBezTo>
                  <a:cubicBezTo>
                    <a:pt x="7891" y="4576"/>
                    <a:pt x="7913" y="4325"/>
                    <a:pt x="7898" y="4068"/>
                  </a:cubicBezTo>
                  <a:close/>
                  <a:moveTo>
                    <a:pt x="12647" y="13952"/>
                  </a:moveTo>
                  <a:cubicBezTo>
                    <a:pt x="13448" y="14694"/>
                    <a:pt x="14176" y="15323"/>
                    <a:pt x="14862" y="15872"/>
                  </a:cubicBezTo>
                  <a:cubicBezTo>
                    <a:pt x="14940" y="15937"/>
                    <a:pt x="15026" y="16000"/>
                    <a:pt x="15112" y="16072"/>
                  </a:cubicBezTo>
                  <a:cubicBezTo>
                    <a:pt x="13959" y="16977"/>
                    <a:pt x="12607" y="17465"/>
                    <a:pt x="11297" y="17465"/>
                  </a:cubicBezTo>
                  <a:cubicBezTo>
                    <a:pt x="11024" y="17465"/>
                    <a:pt x="10752" y="17444"/>
                    <a:pt x="10484" y="17401"/>
                  </a:cubicBezTo>
                  <a:cubicBezTo>
                    <a:pt x="9605" y="17258"/>
                    <a:pt x="8791" y="16886"/>
                    <a:pt x="8056" y="16309"/>
                  </a:cubicBezTo>
                  <a:cubicBezTo>
                    <a:pt x="7620" y="15958"/>
                    <a:pt x="7185" y="15529"/>
                    <a:pt x="6727" y="15008"/>
                  </a:cubicBezTo>
                  <a:lnTo>
                    <a:pt x="6727" y="15008"/>
                  </a:lnTo>
                  <a:cubicBezTo>
                    <a:pt x="6998" y="15037"/>
                    <a:pt x="7249" y="15044"/>
                    <a:pt x="7434" y="15044"/>
                  </a:cubicBezTo>
                  <a:cubicBezTo>
                    <a:pt x="7812" y="15037"/>
                    <a:pt x="8227" y="15008"/>
                    <a:pt x="8698" y="14945"/>
                  </a:cubicBezTo>
                  <a:cubicBezTo>
                    <a:pt x="9662" y="14816"/>
                    <a:pt x="10519" y="14645"/>
                    <a:pt x="11319" y="14424"/>
                  </a:cubicBezTo>
                  <a:cubicBezTo>
                    <a:pt x="11761" y="14302"/>
                    <a:pt x="12226" y="14158"/>
                    <a:pt x="12647" y="13952"/>
                  </a:cubicBezTo>
                  <a:close/>
                  <a:moveTo>
                    <a:pt x="199" y="0"/>
                  </a:moveTo>
                  <a:cubicBezTo>
                    <a:pt x="153" y="0"/>
                    <a:pt x="106" y="19"/>
                    <a:pt x="72" y="48"/>
                  </a:cubicBezTo>
                  <a:cubicBezTo>
                    <a:pt x="30" y="90"/>
                    <a:pt x="1" y="147"/>
                    <a:pt x="7" y="205"/>
                  </a:cubicBezTo>
                  <a:cubicBezTo>
                    <a:pt x="201" y="1926"/>
                    <a:pt x="528" y="3647"/>
                    <a:pt x="986" y="5311"/>
                  </a:cubicBezTo>
                  <a:cubicBezTo>
                    <a:pt x="1221" y="6161"/>
                    <a:pt x="1478" y="6996"/>
                    <a:pt x="1764" y="7789"/>
                  </a:cubicBezTo>
                  <a:cubicBezTo>
                    <a:pt x="1915" y="8211"/>
                    <a:pt x="2071" y="8624"/>
                    <a:pt x="2235" y="9032"/>
                  </a:cubicBezTo>
                  <a:lnTo>
                    <a:pt x="2321" y="9239"/>
                  </a:lnTo>
                  <a:cubicBezTo>
                    <a:pt x="2443" y="9546"/>
                    <a:pt x="2571" y="9866"/>
                    <a:pt x="2720" y="10166"/>
                  </a:cubicBezTo>
                  <a:cubicBezTo>
                    <a:pt x="2792" y="10302"/>
                    <a:pt x="2907" y="10495"/>
                    <a:pt x="3115" y="10602"/>
                  </a:cubicBezTo>
                  <a:cubicBezTo>
                    <a:pt x="3286" y="10687"/>
                    <a:pt x="3471" y="10696"/>
                    <a:pt x="3663" y="10696"/>
                  </a:cubicBezTo>
                  <a:cubicBezTo>
                    <a:pt x="3753" y="10698"/>
                    <a:pt x="3845" y="10699"/>
                    <a:pt x="3939" y="10699"/>
                  </a:cubicBezTo>
                  <a:cubicBezTo>
                    <a:pt x="4204" y="10699"/>
                    <a:pt x="4489" y="10692"/>
                    <a:pt x="4820" y="10680"/>
                  </a:cubicBezTo>
                  <a:lnTo>
                    <a:pt x="4820" y="10680"/>
                  </a:lnTo>
                  <a:cubicBezTo>
                    <a:pt x="4606" y="10944"/>
                    <a:pt x="4342" y="11181"/>
                    <a:pt x="4042" y="11388"/>
                  </a:cubicBezTo>
                  <a:cubicBezTo>
                    <a:pt x="3972" y="11438"/>
                    <a:pt x="3942" y="11537"/>
                    <a:pt x="3992" y="11630"/>
                  </a:cubicBezTo>
                  <a:cubicBezTo>
                    <a:pt x="4463" y="12573"/>
                    <a:pt x="5014" y="13459"/>
                    <a:pt x="5627" y="14266"/>
                  </a:cubicBezTo>
                  <a:cubicBezTo>
                    <a:pt x="6349" y="15215"/>
                    <a:pt x="6998" y="15915"/>
                    <a:pt x="7663" y="16472"/>
                  </a:cubicBezTo>
                  <a:cubicBezTo>
                    <a:pt x="8435" y="17108"/>
                    <a:pt x="9276" y="17529"/>
                    <a:pt x="10169" y="17707"/>
                  </a:cubicBezTo>
                  <a:cubicBezTo>
                    <a:pt x="10550" y="17786"/>
                    <a:pt x="10939" y="17825"/>
                    <a:pt x="11331" y="17825"/>
                  </a:cubicBezTo>
                  <a:cubicBezTo>
                    <a:pt x="11871" y="17825"/>
                    <a:pt x="12414" y="17750"/>
                    <a:pt x="12940" y="17601"/>
                  </a:cubicBezTo>
                  <a:cubicBezTo>
                    <a:pt x="13826" y="17358"/>
                    <a:pt x="14647" y="16916"/>
                    <a:pt x="15389" y="16287"/>
                  </a:cubicBezTo>
                  <a:cubicBezTo>
                    <a:pt x="16625" y="17222"/>
                    <a:pt x="17811" y="17951"/>
                    <a:pt x="19025" y="18501"/>
                  </a:cubicBezTo>
                  <a:cubicBezTo>
                    <a:pt x="19203" y="18587"/>
                    <a:pt x="19388" y="18665"/>
                    <a:pt x="19575" y="18743"/>
                  </a:cubicBezTo>
                  <a:cubicBezTo>
                    <a:pt x="19602" y="18758"/>
                    <a:pt x="19631" y="18765"/>
                    <a:pt x="19660" y="18765"/>
                  </a:cubicBezTo>
                  <a:cubicBezTo>
                    <a:pt x="19703" y="18765"/>
                    <a:pt x="19746" y="18751"/>
                    <a:pt x="19782" y="18722"/>
                  </a:cubicBezTo>
                  <a:cubicBezTo>
                    <a:pt x="19846" y="18672"/>
                    <a:pt x="19882" y="18593"/>
                    <a:pt x="19868" y="18521"/>
                  </a:cubicBezTo>
                  <a:cubicBezTo>
                    <a:pt x="19859" y="18451"/>
                    <a:pt x="19816" y="18393"/>
                    <a:pt x="19746" y="18366"/>
                  </a:cubicBezTo>
                  <a:cubicBezTo>
                    <a:pt x="18396" y="17815"/>
                    <a:pt x="17067" y="17044"/>
                    <a:pt x="15689" y="16016"/>
                  </a:cubicBezTo>
                  <a:cubicBezTo>
                    <a:pt x="15725" y="15980"/>
                    <a:pt x="15768" y="15944"/>
                    <a:pt x="15804" y="15908"/>
                  </a:cubicBezTo>
                  <a:lnTo>
                    <a:pt x="15818" y="15887"/>
                  </a:lnTo>
                  <a:cubicBezTo>
                    <a:pt x="16240" y="15508"/>
                    <a:pt x="16483" y="14915"/>
                    <a:pt x="16474" y="14295"/>
                  </a:cubicBezTo>
                  <a:cubicBezTo>
                    <a:pt x="16474" y="13844"/>
                    <a:pt x="16368" y="13416"/>
                    <a:pt x="16282" y="13087"/>
                  </a:cubicBezTo>
                  <a:cubicBezTo>
                    <a:pt x="16174" y="12694"/>
                    <a:pt x="16046" y="12309"/>
                    <a:pt x="15904" y="11923"/>
                  </a:cubicBezTo>
                  <a:cubicBezTo>
                    <a:pt x="15611" y="11138"/>
                    <a:pt x="15254" y="10423"/>
                    <a:pt x="14846" y="9788"/>
                  </a:cubicBezTo>
                  <a:cubicBezTo>
                    <a:pt x="14625" y="9445"/>
                    <a:pt x="14390" y="9124"/>
                    <a:pt x="14140" y="8824"/>
                  </a:cubicBezTo>
                  <a:lnTo>
                    <a:pt x="14083" y="8768"/>
                  </a:lnTo>
                  <a:cubicBezTo>
                    <a:pt x="13869" y="8511"/>
                    <a:pt x="13626" y="8224"/>
                    <a:pt x="13333" y="8031"/>
                  </a:cubicBezTo>
                  <a:cubicBezTo>
                    <a:pt x="13122" y="7893"/>
                    <a:pt x="12904" y="7837"/>
                    <a:pt x="12686" y="7837"/>
                  </a:cubicBezTo>
                  <a:cubicBezTo>
                    <a:pt x="12286" y="7837"/>
                    <a:pt x="11888" y="8026"/>
                    <a:pt x="11540" y="8238"/>
                  </a:cubicBezTo>
                  <a:cubicBezTo>
                    <a:pt x="11569" y="7839"/>
                    <a:pt x="11590" y="7410"/>
                    <a:pt x="11598" y="6968"/>
                  </a:cubicBezTo>
                  <a:cubicBezTo>
                    <a:pt x="11598" y="6739"/>
                    <a:pt x="11569" y="6468"/>
                    <a:pt x="11319" y="6240"/>
                  </a:cubicBezTo>
                  <a:cubicBezTo>
                    <a:pt x="11190" y="6118"/>
                    <a:pt x="11055" y="6003"/>
                    <a:pt x="10920" y="5897"/>
                  </a:cubicBezTo>
                  <a:lnTo>
                    <a:pt x="10769" y="5775"/>
                  </a:lnTo>
                  <a:cubicBezTo>
                    <a:pt x="9955" y="5103"/>
                    <a:pt x="9190" y="4517"/>
                    <a:pt x="8428" y="3976"/>
                  </a:cubicBezTo>
                  <a:cubicBezTo>
                    <a:pt x="6671" y="2718"/>
                    <a:pt x="5007" y="1761"/>
                    <a:pt x="3356" y="1047"/>
                  </a:cubicBezTo>
                  <a:cubicBezTo>
                    <a:pt x="2301" y="598"/>
                    <a:pt x="1250" y="248"/>
                    <a:pt x="235" y="5"/>
                  </a:cubicBezTo>
                  <a:cubicBezTo>
                    <a:pt x="223" y="2"/>
                    <a:pt x="211" y="0"/>
                    <a:pt x="1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26" name="Google Shape;826;p28"/>
          <p:cNvGrpSpPr/>
          <p:nvPr/>
        </p:nvGrpSpPr>
        <p:grpSpPr>
          <a:xfrm>
            <a:off x="2369553" y="4194622"/>
            <a:ext cx="869756" cy="734183"/>
            <a:chOff x="3005503" y="4151463"/>
            <a:chExt cx="412519" cy="348218"/>
          </a:xfrm>
        </p:grpSpPr>
        <p:sp>
          <p:nvSpPr>
            <p:cNvPr id="827" name="Google Shape;827;p28"/>
            <p:cNvSpPr/>
            <p:nvPr/>
          </p:nvSpPr>
          <p:spPr>
            <a:xfrm>
              <a:off x="3005503" y="4187322"/>
              <a:ext cx="412519" cy="215406"/>
            </a:xfrm>
            <a:custGeom>
              <a:avLst/>
              <a:gdLst/>
              <a:ahLst/>
              <a:cxnLst/>
              <a:rect l="l" t="t" r="r" b="b"/>
              <a:pathLst>
                <a:path w="20972" h="10951" extrusionOk="0">
                  <a:moveTo>
                    <a:pt x="11938" y="4180"/>
                  </a:moveTo>
                  <a:lnTo>
                    <a:pt x="11938" y="4180"/>
                  </a:lnTo>
                  <a:cubicBezTo>
                    <a:pt x="10744" y="6045"/>
                    <a:pt x="9129" y="7500"/>
                    <a:pt x="7156" y="8524"/>
                  </a:cubicBezTo>
                  <a:cubicBezTo>
                    <a:pt x="6127" y="9059"/>
                    <a:pt x="5056" y="9494"/>
                    <a:pt x="3971" y="9902"/>
                  </a:cubicBezTo>
                  <a:cubicBezTo>
                    <a:pt x="3068" y="10242"/>
                    <a:pt x="2111" y="10661"/>
                    <a:pt x="1145" y="10661"/>
                  </a:cubicBezTo>
                  <a:cubicBezTo>
                    <a:pt x="905" y="10661"/>
                    <a:pt x="665" y="10635"/>
                    <a:pt x="425" y="10576"/>
                  </a:cubicBezTo>
                  <a:lnTo>
                    <a:pt x="425" y="10576"/>
                  </a:lnTo>
                  <a:cubicBezTo>
                    <a:pt x="1621" y="9188"/>
                    <a:pt x="3096" y="8134"/>
                    <a:pt x="4657" y="7203"/>
                  </a:cubicBezTo>
                  <a:cubicBezTo>
                    <a:pt x="6398" y="6167"/>
                    <a:pt x="8206" y="5047"/>
                    <a:pt x="10198" y="4589"/>
                  </a:cubicBezTo>
                  <a:cubicBezTo>
                    <a:pt x="10785" y="4455"/>
                    <a:pt x="11365" y="4323"/>
                    <a:pt x="11938" y="4180"/>
                  </a:cubicBezTo>
                  <a:close/>
                  <a:moveTo>
                    <a:pt x="20758" y="0"/>
                  </a:moveTo>
                  <a:cubicBezTo>
                    <a:pt x="20736" y="0"/>
                    <a:pt x="20712" y="6"/>
                    <a:pt x="20689" y="18"/>
                  </a:cubicBezTo>
                  <a:cubicBezTo>
                    <a:pt x="18867" y="1053"/>
                    <a:pt x="17040" y="2082"/>
                    <a:pt x="15105" y="2889"/>
                  </a:cubicBezTo>
                  <a:cubicBezTo>
                    <a:pt x="14147" y="3290"/>
                    <a:pt x="13168" y="3633"/>
                    <a:pt x="12162" y="3881"/>
                  </a:cubicBezTo>
                  <a:cubicBezTo>
                    <a:pt x="11120" y="4147"/>
                    <a:pt x="10040" y="4267"/>
                    <a:pt x="9020" y="4618"/>
                  </a:cubicBezTo>
                  <a:cubicBezTo>
                    <a:pt x="7334" y="5203"/>
                    <a:pt x="5742" y="6203"/>
                    <a:pt x="4222" y="7131"/>
                  </a:cubicBezTo>
                  <a:cubicBezTo>
                    <a:pt x="2679" y="8073"/>
                    <a:pt x="1229" y="9151"/>
                    <a:pt x="72" y="10552"/>
                  </a:cubicBezTo>
                  <a:cubicBezTo>
                    <a:pt x="0" y="10637"/>
                    <a:pt x="29" y="10759"/>
                    <a:pt x="136" y="10795"/>
                  </a:cubicBezTo>
                  <a:cubicBezTo>
                    <a:pt x="472" y="10905"/>
                    <a:pt x="802" y="10951"/>
                    <a:pt x="1127" y="10951"/>
                  </a:cubicBezTo>
                  <a:cubicBezTo>
                    <a:pt x="1878" y="10951"/>
                    <a:pt x="2607" y="10706"/>
                    <a:pt x="3349" y="10437"/>
                  </a:cubicBezTo>
                  <a:cubicBezTo>
                    <a:pt x="4578" y="9988"/>
                    <a:pt x="5798" y="9516"/>
                    <a:pt x="6971" y="8937"/>
                  </a:cubicBezTo>
                  <a:cubicBezTo>
                    <a:pt x="9199" y="7832"/>
                    <a:pt x="11019" y="6231"/>
                    <a:pt x="12326" y="4104"/>
                  </a:cubicBezTo>
                  <a:cubicBezTo>
                    <a:pt x="12331" y="4095"/>
                    <a:pt x="12335" y="4087"/>
                    <a:pt x="12338" y="4079"/>
                  </a:cubicBezTo>
                  <a:lnTo>
                    <a:pt x="12338" y="4079"/>
                  </a:lnTo>
                  <a:cubicBezTo>
                    <a:pt x="13433" y="3795"/>
                    <a:pt x="14507" y="3464"/>
                    <a:pt x="15576" y="3004"/>
                  </a:cubicBezTo>
                  <a:cubicBezTo>
                    <a:pt x="17389" y="2210"/>
                    <a:pt x="19117" y="1240"/>
                    <a:pt x="20831" y="268"/>
                  </a:cubicBezTo>
                  <a:cubicBezTo>
                    <a:pt x="20971" y="189"/>
                    <a:pt x="20888" y="0"/>
                    <a:pt x="207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8"/>
            <p:cNvSpPr/>
            <p:nvPr/>
          </p:nvSpPr>
          <p:spPr>
            <a:xfrm>
              <a:off x="3154110" y="4248810"/>
              <a:ext cx="140109" cy="250871"/>
            </a:xfrm>
            <a:custGeom>
              <a:avLst/>
              <a:gdLst/>
              <a:ahLst/>
              <a:cxnLst/>
              <a:rect l="l" t="t" r="r" b="b"/>
              <a:pathLst>
                <a:path w="7123" h="12754" extrusionOk="0">
                  <a:moveTo>
                    <a:pt x="6557" y="737"/>
                  </a:moveTo>
                  <a:cubicBezTo>
                    <a:pt x="5945" y="2541"/>
                    <a:pt x="6114" y="4503"/>
                    <a:pt x="5586" y="6341"/>
                  </a:cubicBezTo>
                  <a:cubicBezTo>
                    <a:pt x="4950" y="8526"/>
                    <a:pt x="3543" y="10481"/>
                    <a:pt x="1671" y="11782"/>
                  </a:cubicBezTo>
                  <a:cubicBezTo>
                    <a:pt x="1486" y="11911"/>
                    <a:pt x="1236" y="12132"/>
                    <a:pt x="1022" y="12195"/>
                  </a:cubicBezTo>
                  <a:cubicBezTo>
                    <a:pt x="900" y="12236"/>
                    <a:pt x="821" y="12267"/>
                    <a:pt x="766" y="12267"/>
                  </a:cubicBezTo>
                  <a:cubicBezTo>
                    <a:pt x="674" y="12267"/>
                    <a:pt x="649" y="12178"/>
                    <a:pt x="600" y="11895"/>
                  </a:cubicBezTo>
                  <a:cubicBezTo>
                    <a:pt x="487" y="11232"/>
                    <a:pt x="694" y="10432"/>
                    <a:pt x="879" y="9804"/>
                  </a:cubicBezTo>
                  <a:cubicBezTo>
                    <a:pt x="1272" y="8510"/>
                    <a:pt x="1971" y="7340"/>
                    <a:pt x="2665" y="6197"/>
                  </a:cubicBezTo>
                  <a:cubicBezTo>
                    <a:pt x="3824" y="4279"/>
                    <a:pt x="5008" y="2361"/>
                    <a:pt x="6557" y="737"/>
                  </a:cubicBezTo>
                  <a:close/>
                  <a:moveTo>
                    <a:pt x="6930" y="1"/>
                  </a:moveTo>
                  <a:cubicBezTo>
                    <a:pt x="6900" y="1"/>
                    <a:pt x="6871" y="12"/>
                    <a:pt x="6848" y="37"/>
                  </a:cubicBezTo>
                  <a:lnTo>
                    <a:pt x="6848" y="37"/>
                  </a:lnTo>
                  <a:cubicBezTo>
                    <a:pt x="6846" y="39"/>
                    <a:pt x="6844" y="40"/>
                    <a:pt x="6842" y="42"/>
                  </a:cubicBezTo>
                  <a:cubicBezTo>
                    <a:pt x="5029" y="1783"/>
                    <a:pt x="3707" y="3912"/>
                    <a:pt x="2415" y="6054"/>
                  </a:cubicBezTo>
                  <a:cubicBezTo>
                    <a:pt x="1200" y="8068"/>
                    <a:pt x="0" y="10217"/>
                    <a:pt x="415" y="12653"/>
                  </a:cubicBezTo>
                  <a:cubicBezTo>
                    <a:pt x="431" y="12720"/>
                    <a:pt x="494" y="12754"/>
                    <a:pt x="558" y="12754"/>
                  </a:cubicBezTo>
                  <a:cubicBezTo>
                    <a:pt x="583" y="12754"/>
                    <a:pt x="607" y="12749"/>
                    <a:pt x="629" y="12739"/>
                  </a:cubicBezTo>
                  <a:cubicBezTo>
                    <a:pt x="2672" y="11674"/>
                    <a:pt x="4328" y="9983"/>
                    <a:pt x="5299" y="7890"/>
                  </a:cubicBezTo>
                  <a:cubicBezTo>
                    <a:pt x="6447" y="5446"/>
                    <a:pt x="5944" y="2651"/>
                    <a:pt x="7056" y="235"/>
                  </a:cubicBezTo>
                  <a:lnTo>
                    <a:pt x="7056" y="235"/>
                  </a:lnTo>
                  <a:cubicBezTo>
                    <a:pt x="7122" y="155"/>
                    <a:pt x="7074" y="55"/>
                    <a:pt x="6997" y="19"/>
                  </a:cubicBezTo>
                  <a:lnTo>
                    <a:pt x="6997" y="19"/>
                  </a:lnTo>
                  <a:cubicBezTo>
                    <a:pt x="6976" y="7"/>
                    <a:pt x="6953" y="1"/>
                    <a:pt x="69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8"/>
            <p:cNvSpPr/>
            <p:nvPr/>
          </p:nvSpPr>
          <p:spPr>
            <a:xfrm>
              <a:off x="3169158" y="4254102"/>
              <a:ext cx="119181" cy="235017"/>
            </a:xfrm>
            <a:custGeom>
              <a:avLst/>
              <a:gdLst/>
              <a:ahLst/>
              <a:cxnLst/>
              <a:rect l="l" t="t" r="r" b="b"/>
              <a:pathLst>
                <a:path w="6059" h="11948" extrusionOk="0">
                  <a:moveTo>
                    <a:pt x="5885" y="1"/>
                  </a:moveTo>
                  <a:cubicBezTo>
                    <a:pt x="5828" y="1"/>
                    <a:pt x="5769" y="29"/>
                    <a:pt x="5741" y="94"/>
                  </a:cubicBezTo>
                  <a:cubicBezTo>
                    <a:pt x="4821" y="2308"/>
                    <a:pt x="4306" y="4622"/>
                    <a:pt x="3114" y="6721"/>
                  </a:cubicBezTo>
                  <a:cubicBezTo>
                    <a:pt x="2142" y="8449"/>
                    <a:pt x="814" y="9935"/>
                    <a:pt x="42" y="11777"/>
                  </a:cubicBezTo>
                  <a:cubicBezTo>
                    <a:pt x="0" y="11880"/>
                    <a:pt x="83" y="11947"/>
                    <a:pt x="172" y="11947"/>
                  </a:cubicBezTo>
                  <a:cubicBezTo>
                    <a:pt x="231" y="11947"/>
                    <a:pt x="293" y="11918"/>
                    <a:pt x="322" y="11849"/>
                  </a:cubicBezTo>
                  <a:cubicBezTo>
                    <a:pt x="1179" y="9806"/>
                    <a:pt x="2728" y="8171"/>
                    <a:pt x="3720" y="6200"/>
                  </a:cubicBezTo>
                  <a:cubicBezTo>
                    <a:pt x="4699" y="4250"/>
                    <a:pt x="5184" y="2173"/>
                    <a:pt x="6020" y="172"/>
                  </a:cubicBezTo>
                  <a:cubicBezTo>
                    <a:pt x="6059" y="68"/>
                    <a:pt x="5974" y="1"/>
                    <a:pt x="58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8"/>
            <p:cNvSpPr/>
            <p:nvPr/>
          </p:nvSpPr>
          <p:spPr>
            <a:xfrm>
              <a:off x="3009791" y="4263917"/>
              <a:ext cx="237987" cy="134956"/>
            </a:xfrm>
            <a:custGeom>
              <a:avLst/>
              <a:gdLst/>
              <a:ahLst/>
              <a:cxnLst/>
              <a:rect l="l" t="t" r="r" b="b"/>
              <a:pathLst>
                <a:path w="12099" h="6861" extrusionOk="0">
                  <a:moveTo>
                    <a:pt x="11896" y="0"/>
                  </a:moveTo>
                  <a:cubicBezTo>
                    <a:pt x="11873" y="0"/>
                    <a:pt x="11848" y="7"/>
                    <a:pt x="11822" y="23"/>
                  </a:cubicBezTo>
                  <a:cubicBezTo>
                    <a:pt x="8038" y="2402"/>
                    <a:pt x="4146" y="4594"/>
                    <a:pt x="147" y="6601"/>
                  </a:cubicBezTo>
                  <a:cubicBezTo>
                    <a:pt x="1" y="6668"/>
                    <a:pt x="89" y="6860"/>
                    <a:pt x="220" y="6860"/>
                  </a:cubicBezTo>
                  <a:cubicBezTo>
                    <a:pt x="243" y="6860"/>
                    <a:pt x="266" y="6855"/>
                    <a:pt x="290" y="6843"/>
                  </a:cubicBezTo>
                  <a:cubicBezTo>
                    <a:pt x="4288" y="4844"/>
                    <a:pt x="8180" y="2652"/>
                    <a:pt x="11973" y="266"/>
                  </a:cubicBezTo>
                  <a:cubicBezTo>
                    <a:pt x="12098" y="189"/>
                    <a:pt x="12018" y="0"/>
                    <a:pt x="118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8"/>
            <p:cNvSpPr/>
            <p:nvPr/>
          </p:nvSpPr>
          <p:spPr>
            <a:xfrm>
              <a:off x="3068703" y="4151463"/>
              <a:ext cx="226834" cy="103582"/>
            </a:xfrm>
            <a:custGeom>
              <a:avLst/>
              <a:gdLst/>
              <a:ahLst/>
              <a:cxnLst/>
              <a:rect l="l" t="t" r="r" b="b"/>
              <a:pathLst>
                <a:path w="11532" h="5266" extrusionOk="0">
                  <a:moveTo>
                    <a:pt x="5451" y="299"/>
                  </a:moveTo>
                  <a:cubicBezTo>
                    <a:pt x="5953" y="299"/>
                    <a:pt x="6450" y="351"/>
                    <a:pt x="6913" y="506"/>
                  </a:cubicBezTo>
                  <a:cubicBezTo>
                    <a:pt x="8717" y="1106"/>
                    <a:pt x="10621" y="3119"/>
                    <a:pt x="11171" y="4959"/>
                  </a:cubicBezTo>
                  <a:lnTo>
                    <a:pt x="11171" y="4959"/>
                  </a:lnTo>
                  <a:cubicBezTo>
                    <a:pt x="9205" y="4693"/>
                    <a:pt x="7201" y="4624"/>
                    <a:pt x="5264" y="4191"/>
                  </a:cubicBezTo>
                  <a:cubicBezTo>
                    <a:pt x="4292" y="3977"/>
                    <a:pt x="3329" y="3670"/>
                    <a:pt x="2443" y="3198"/>
                  </a:cubicBezTo>
                  <a:cubicBezTo>
                    <a:pt x="1994" y="2962"/>
                    <a:pt x="1557" y="2684"/>
                    <a:pt x="1158" y="2355"/>
                  </a:cubicBezTo>
                  <a:cubicBezTo>
                    <a:pt x="693" y="1976"/>
                    <a:pt x="229" y="1728"/>
                    <a:pt x="887" y="1248"/>
                  </a:cubicBezTo>
                  <a:cubicBezTo>
                    <a:pt x="1679" y="670"/>
                    <a:pt x="2921" y="513"/>
                    <a:pt x="3864" y="413"/>
                  </a:cubicBezTo>
                  <a:cubicBezTo>
                    <a:pt x="4376" y="358"/>
                    <a:pt x="4916" y="299"/>
                    <a:pt x="5451" y="299"/>
                  </a:cubicBezTo>
                  <a:close/>
                  <a:moveTo>
                    <a:pt x="5409" y="1"/>
                  </a:moveTo>
                  <a:cubicBezTo>
                    <a:pt x="4711" y="1"/>
                    <a:pt x="3998" y="97"/>
                    <a:pt x="3343" y="185"/>
                  </a:cubicBezTo>
                  <a:cubicBezTo>
                    <a:pt x="2136" y="357"/>
                    <a:pt x="1036" y="720"/>
                    <a:pt x="66" y="1471"/>
                  </a:cubicBezTo>
                  <a:cubicBezTo>
                    <a:pt x="1" y="1521"/>
                    <a:pt x="14" y="1620"/>
                    <a:pt x="66" y="1670"/>
                  </a:cubicBezTo>
                  <a:cubicBezTo>
                    <a:pt x="2877" y="4911"/>
                    <a:pt x="7432" y="4705"/>
                    <a:pt x="11321" y="5261"/>
                  </a:cubicBezTo>
                  <a:lnTo>
                    <a:pt x="11321" y="5261"/>
                  </a:lnTo>
                  <a:cubicBezTo>
                    <a:pt x="11333" y="5264"/>
                    <a:pt x="11345" y="5266"/>
                    <a:pt x="11357" y="5266"/>
                  </a:cubicBezTo>
                  <a:cubicBezTo>
                    <a:pt x="11442" y="5266"/>
                    <a:pt x="11532" y="5197"/>
                    <a:pt x="11506" y="5091"/>
                  </a:cubicBezTo>
                  <a:cubicBezTo>
                    <a:pt x="11506" y="5089"/>
                    <a:pt x="11506" y="5088"/>
                    <a:pt x="11505" y="5087"/>
                  </a:cubicBezTo>
                  <a:lnTo>
                    <a:pt x="11505" y="5087"/>
                  </a:lnTo>
                  <a:cubicBezTo>
                    <a:pt x="11504" y="5076"/>
                    <a:pt x="11501" y="5065"/>
                    <a:pt x="11497" y="5054"/>
                  </a:cubicBezTo>
                  <a:lnTo>
                    <a:pt x="11497" y="5054"/>
                  </a:lnTo>
                  <a:cubicBezTo>
                    <a:pt x="11207" y="3921"/>
                    <a:pt x="10589" y="3025"/>
                    <a:pt x="9763" y="2213"/>
                  </a:cubicBezTo>
                  <a:cubicBezTo>
                    <a:pt x="8935" y="1399"/>
                    <a:pt x="7970" y="513"/>
                    <a:pt x="6827" y="177"/>
                  </a:cubicBezTo>
                  <a:cubicBezTo>
                    <a:pt x="6378" y="48"/>
                    <a:pt x="5897" y="1"/>
                    <a:pt x="54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8"/>
            <p:cNvSpPr/>
            <p:nvPr/>
          </p:nvSpPr>
          <p:spPr>
            <a:xfrm>
              <a:off x="3068565" y="4176700"/>
              <a:ext cx="224376" cy="78641"/>
            </a:xfrm>
            <a:custGeom>
              <a:avLst/>
              <a:gdLst/>
              <a:ahLst/>
              <a:cxnLst/>
              <a:rect l="l" t="t" r="r" b="b"/>
              <a:pathLst>
                <a:path w="11407" h="3998" extrusionOk="0">
                  <a:moveTo>
                    <a:pt x="380" y="0"/>
                  </a:moveTo>
                  <a:cubicBezTo>
                    <a:pt x="315" y="0"/>
                    <a:pt x="251" y="0"/>
                    <a:pt x="186" y="1"/>
                  </a:cubicBezTo>
                  <a:cubicBezTo>
                    <a:pt x="3" y="8"/>
                    <a:pt x="1" y="287"/>
                    <a:pt x="180" y="287"/>
                  </a:cubicBezTo>
                  <a:cubicBezTo>
                    <a:pt x="182" y="287"/>
                    <a:pt x="184" y="287"/>
                    <a:pt x="186" y="287"/>
                  </a:cubicBezTo>
                  <a:cubicBezTo>
                    <a:pt x="236" y="287"/>
                    <a:pt x="285" y="287"/>
                    <a:pt x="335" y="287"/>
                  </a:cubicBezTo>
                  <a:cubicBezTo>
                    <a:pt x="2298" y="287"/>
                    <a:pt x="4247" y="552"/>
                    <a:pt x="6128" y="1122"/>
                  </a:cubicBezTo>
                  <a:cubicBezTo>
                    <a:pt x="7734" y="1615"/>
                    <a:pt x="10241" y="2337"/>
                    <a:pt x="11098" y="3929"/>
                  </a:cubicBezTo>
                  <a:cubicBezTo>
                    <a:pt x="11124" y="3977"/>
                    <a:pt x="11166" y="3997"/>
                    <a:pt x="11208" y="3997"/>
                  </a:cubicBezTo>
                  <a:cubicBezTo>
                    <a:pt x="11305" y="3997"/>
                    <a:pt x="11406" y="3893"/>
                    <a:pt x="11342" y="3778"/>
                  </a:cubicBezTo>
                  <a:cubicBezTo>
                    <a:pt x="10528" y="2265"/>
                    <a:pt x="8435" y="1609"/>
                    <a:pt x="6899" y="1079"/>
                  </a:cubicBezTo>
                  <a:cubicBezTo>
                    <a:pt x="4804" y="345"/>
                    <a:pt x="2601" y="0"/>
                    <a:pt x="3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33" name="Google Shape;833;p28"/>
          <p:cNvGrpSpPr/>
          <p:nvPr/>
        </p:nvGrpSpPr>
        <p:grpSpPr>
          <a:xfrm>
            <a:off x="5306838" y="3802186"/>
            <a:ext cx="1047226" cy="1379723"/>
            <a:chOff x="5450897" y="3655524"/>
            <a:chExt cx="455990" cy="600741"/>
          </a:xfrm>
        </p:grpSpPr>
        <p:sp>
          <p:nvSpPr>
            <p:cNvPr id="834" name="Google Shape;834;p28"/>
            <p:cNvSpPr/>
            <p:nvPr/>
          </p:nvSpPr>
          <p:spPr>
            <a:xfrm>
              <a:off x="5450897" y="3772600"/>
              <a:ext cx="327702" cy="476073"/>
            </a:xfrm>
            <a:custGeom>
              <a:avLst/>
              <a:gdLst/>
              <a:ahLst/>
              <a:cxnLst/>
              <a:rect l="l" t="t" r="r" b="b"/>
              <a:pathLst>
                <a:path w="16660" h="24203" extrusionOk="0">
                  <a:moveTo>
                    <a:pt x="16290" y="1"/>
                  </a:moveTo>
                  <a:lnTo>
                    <a:pt x="15803" y="21"/>
                  </a:lnTo>
                  <a:cubicBezTo>
                    <a:pt x="16161" y="8442"/>
                    <a:pt x="11854" y="14440"/>
                    <a:pt x="8176" y="17990"/>
                  </a:cubicBezTo>
                  <a:cubicBezTo>
                    <a:pt x="4184" y="21853"/>
                    <a:pt x="44" y="23738"/>
                    <a:pt x="1" y="23752"/>
                  </a:cubicBezTo>
                  <a:lnTo>
                    <a:pt x="200" y="24202"/>
                  </a:lnTo>
                  <a:cubicBezTo>
                    <a:pt x="243" y="24180"/>
                    <a:pt x="4448" y="22266"/>
                    <a:pt x="8505" y="18353"/>
                  </a:cubicBezTo>
                  <a:cubicBezTo>
                    <a:pt x="12262" y="14733"/>
                    <a:pt x="16660" y="8606"/>
                    <a:pt x="162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8"/>
            <p:cNvSpPr/>
            <p:nvPr/>
          </p:nvSpPr>
          <p:spPr>
            <a:xfrm>
              <a:off x="5490139" y="3972034"/>
              <a:ext cx="151085" cy="235175"/>
            </a:xfrm>
            <a:custGeom>
              <a:avLst/>
              <a:gdLst/>
              <a:ahLst/>
              <a:cxnLst/>
              <a:rect l="l" t="t" r="r" b="b"/>
              <a:pathLst>
                <a:path w="7681" h="11956" extrusionOk="0">
                  <a:moveTo>
                    <a:pt x="3091" y="1"/>
                  </a:moveTo>
                  <a:cubicBezTo>
                    <a:pt x="1" y="1"/>
                    <a:pt x="1554" y="11955"/>
                    <a:pt x="1554" y="11955"/>
                  </a:cubicBezTo>
                  <a:cubicBezTo>
                    <a:pt x="1554" y="11955"/>
                    <a:pt x="7681" y="1873"/>
                    <a:pt x="3739" y="152"/>
                  </a:cubicBezTo>
                  <a:cubicBezTo>
                    <a:pt x="3503" y="49"/>
                    <a:pt x="3288" y="1"/>
                    <a:pt x="30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8"/>
            <p:cNvSpPr/>
            <p:nvPr/>
          </p:nvSpPr>
          <p:spPr>
            <a:xfrm>
              <a:off x="5504144" y="4183349"/>
              <a:ext cx="245344" cy="72917"/>
            </a:xfrm>
            <a:custGeom>
              <a:avLst/>
              <a:gdLst/>
              <a:ahLst/>
              <a:cxnLst/>
              <a:rect l="l" t="t" r="r" b="b"/>
              <a:pathLst>
                <a:path w="12473" h="3707" extrusionOk="0">
                  <a:moveTo>
                    <a:pt x="8509" y="0"/>
                  </a:moveTo>
                  <a:cubicBezTo>
                    <a:pt x="4951" y="0"/>
                    <a:pt x="0" y="1205"/>
                    <a:pt x="0" y="1205"/>
                  </a:cubicBezTo>
                  <a:cubicBezTo>
                    <a:pt x="0" y="1205"/>
                    <a:pt x="5366" y="3707"/>
                    <a:pt x="8951" y="3707"/>
                  </a:cubicBezTo>
                  <a:cubicBezTo>
                    <a:pt x="10428" y="3707"/>
                    <a:pt x="11602" y="3283"/>
                    <a:pt x="11975" y="2085"/>
                  </a:cubicBezTo>
                  <a:cubicBezTo>
                    <a:pt x="12472" y="488"/>
                    <a:pt x="10772" y="0"/>
                    <a:pt x="850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8"/>
            <p:cNvSpPr/>
            <p:nvPr/>
          </p:nvSpPr>
          <p:spPr>
            <a:xfrm>
              <a:off x="5532724" y="3887040"/>
              <a:ext cx="153603" cy="202621"/>
            </a:xfrm>
            <a:custGeom>
              <a:avLst/>
              <a:gdLst/>
              <a:ahLst/>
              <a:cxnLst/>
              <a:rect l="l" t="t" r="r" b="b"/>
              <a:pathLst>
                <a:path w="7809" h="10301" extrusionOk="0">
                  <a:moveTo>
                    <a:pt x="3766" y="1"/>
                  </a:moveTo>
                  <a:cubicBezTo>
                    <a:pt x="1" y="1"/>
                    <a:pt x="5953" y="10300"/>
                    <a:pt x="5953" y="10300"/>
                  </a:cubicBezTo>
                  <a:cubicBezTo>
                    <a:pt x="5953" y="10300"/>
                    <a:pt x="7809" y="181"/>
                    <a:pt x="3860" y="3"/>
                  </a:cubicBezTo>
                  <a:cubicBezTo>
                    <a:pt x="3828" y="2"/>
                    <a:pt x="3797" y="1"/>
                    <a:pt x="37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8"/>
            <p:cNvSpPr/>
            <p:nvPr/>
          </p:nvSpPr>
          <p:spPr>
            <a:xfrm>
              <a:off x="5611444" y="3842094"/>
              <a:ext cx="109719" cy="167628"/>
            </a:xfrm>
            <a:custGeom>
              <a:avLst/>
              <a:gdLst/>
              <a:ahLst/>
              <a:cxnLst/>
              <a:rect l="l" t="t" r="r" b="b"/>
              <a:pathLst>
                <a:path w="5578" h="8522" extrusionOk="0">
                  <a:moveTo>
                    <a:pt x="2695" y="0"/>
                  </a:moveTo>
                  <a:cubicBezTo>
                    <a:pt x="0" y="0"/>
                    <a:pt x="4806" y="8521"/>
                    <a:pt x="4806" y="8521"/>
                  </a:cubicBezTo>
                  <a:cubicBezTo>
                    <a:pt x="4806" y="8521"/>
                    <a:pt x="5577" y="123"/>
                    <a:pt x="2756" y="2"/>
                  </a:cubicBezTo>
                  <a:cubicBezTo>
                    <a:pt x="2735" y="1"/>
                    <a:pt x="2715" y="0"/>
                    <a:pt x="269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8"/>
            <p:cNvSpPr/>
            <p:nvPr/>
          </p:nvSpPr>
          <p:spPr>
            <a:xfrm>
              <a:off x="5652731" y="3766108"/>
              <a:ext cx="109719" cy="167765"/>
            </a:xfrm>
            <a:custGeom>
              <a:avLst/>
              <a:gdLst/>
              <a:ahLst/>
              <a:cxnLst/>
              <a:rect l="l" t="t" r="r" b="b"/>
              <a:pathLst>
                <a:path w="5578" h="8529" extrusionOk="0">
                  <a:moveTo>
                    <a:pt x="2696" y="0"/>
                  </a:moveTo>
                  <a:cubicBezTo>
                    <a:pt x="1" y="0"/>
                    <a:pt x="4807" y="8528"/>
                    <a:pt x="4807" y="8528"/>
                  </a:cubicBezTo>
                  <a:cubicBezTo>
                    <a:pt x="4807" y="8528"/>
                    <a:pt x="5578" y="123"/>
                    <a:pt x="2757" y="2"/>
                  </a:cubicBezTo>
                  <a:cubicBezTo>
                    <a:pt x="2736" y="1"/>
                    <a:pt x="2716" y="0"/>
                    <a:pt x="269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8"/>
            <p:cNvSpPr/>
            <p:nvPr/>
          </p:nvSpPr>
          <p:spPr>
            <a:xfrm>
              <a:off x="5760896" y="3746478"/>
              <a:ext cx="134012" cy="147781"/>
            </a:xfrm>
            <a:custGeom>
              <a:avLst/>
              <a:gdLst/>
              <a:ahLst/>
              <a:cxnLst/>
              <a:rect l="l" t="t" r="r" b="b"/>
              <a:pathLst>
                <a:path w="6813" h="7513" extrusionOk="0">
                  <a:moveTo>
                    <a:pt x="4439" y="0"/>
                  </a:moveTo>
                  <a:cubicBezTo>
                    <a:pt x="2619" y="0"/>
                    <a:pt x="0" y="7512"/>
                    <a:pt x="0" y="7512"/>
                  </a:cubicBezTo>
                  <a:cubicBezTo>
                    <a:pt x="0" y="7512"/>
                    <a:pt x="6813" y="2542"/>
                    <a:pt x="5042" y="336"/>
                  </a:cubicBezTo>
                  <a:cubicBezTo>
                    <a:pt x="4856" y="104"/>
                    <a:pt x="4653" y="0"/>
                    <a:pt x="443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8"/>
            <p:cNvSpPr/>
            <p:nvPr/>
          </p:nvSpPr>
          <p:spPr>
            <a:xfrm>
              <a:off x="5691776" y="3949256"/>
              <a:ext cx="190484" cy="96304"/>
            </a:xfrm>
            <a:custGeom>
              <a:avLst/>
              <a:gdLst/>
              <a:ahLst/>
              <a:cxnLst/>
              <a:rect l="l" t="t" r="r" b="b"/>
              <a:pathLst>
                <a:path w="9684" h="4896" extrusionOk="0">
                  <a:moveTo>
                    <a:pt x="8292" y="1"/>
                  </a:moveTo>
                  <a:cubicBezTo>
                    <a:pt x="5915" y="1"/>
                    <a:pt x="1" y="4895"/>
                    <a:pt x="1" y="4895"/>
                  </a:cubicBezTo>
                  <a:cubicBezTo>
                    <a:pt x="1" y="4895"/>
                    <a:pt x="9684" y="4059"/>
                    <a:pt x="9249" y="825"/>
                  </a:cubicBezTo>
                  <a:cubicBezTo>
                    <a:pt x="9171" y="240"/>
                    <a:pt x="8818" y="1"/>
                    <a:pt x="829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8"/>
            <p:cNvSpPr/>
            <p:nvPr/>
          </p:nvSpPr>
          <p:spPr>
            <a:xfrm>
              <a:off x="5741502" y="3863121"/>
              <a:ext cx="165385" cy="83519"/>
            </a:xfrm>
            <a:custGeom>
              <a:avLst/>
              <a:gdLst/>
              <a:ahLst/>
              <a:cxnLst/>
              <a:rect l="l" t="t" r="r" b="b"/>
              <a:pathLst>
                <a:path w="8408" h="4246" extrusionOk="0">
                  <a:moveTo>
                    <a:pt x="7200" y="1"/>
                  </a:moveTo>
                  <a:cubicBezTo>
                    <a:pt x="5131" y="1"/>
                    <a:pt x="1" y="4246"/>
                    <a:pt x="1" y="4246"/>
                  </a:cubicBezTo>
                  <a:cubicBezTo>
                    <a:pt x="1" y="4246"/>
                    <a:pt x="8407" y="3517"/>
                    <a:pt x="8035" y="719"/>
                  </a:cubicBezTo>
                  <a:cubicBezTo>
                    <a:pt x="7967" y="209"/>
                    <a:pt x="7658" y="1"/>
                    <a:pt x="72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8"/>
            <p:cNvSpPr/>
            <p:nvPr/>
          </p:nvSpPr>
          <p:spPr>
            <a:xfrm>
              <a:off x="5589394" y="4064856"/>
              <a:ext cx="227228" cy="87807"/>
            </a:xfrm>
            <a:custGeom>
              <a:avLst/>
              <a:gdLst/>
              <a:ahLst/>
              <a:cxnLst/>
              <a:rect l="l" t="t" r="r" b="b"/>
              <a:pathLst>
                <a:path w="11552" h="4464" extrusionOk="0">
                  <a:moveTo>
                    <a:pt x="10206" y="1"/>
                  </a:moveTo>
                  <a:cubicBezTo>
                    <a:pt x="7163" y="1"/>
                    <a:pt x="1" y="4431"/>
                    <a:pt x="1" y="4431"/>
                  </a:cubicBezTo>
                  <a:cubicBezTo>
                    <a:pt x="1" y="4431"/>
                    <a:pt x="635" y="4463"/>
                    <a:pt x="1606" y="4463"/>
                  </a:cubicBezTo>
                  <a:cubicBezTo>
                    <a:pt x="4776" y="4463"/>
                    <a:pt x="11536" y="4116"/>
                    <a:pt x="11547" y="1152"/>
                  </a:cubicBezTo>
                  <a:cubicBezTo>
                    <a:pt x="11552" y="326"/>
                    <a:pt x="11030" y="1"/>
                    <a:pt x="102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8"/>
            <p:cNvSpPr/>
            <p:nvPr/>
          </p:nvSpPr>
          <p:spPr>
            <a:xfrm>
              <a:off x="5705879" y="3655524"/>
              <a:ext cx="104212" cy="172860"/>
            </a:xfrm>
            <a:custGeom>
              <a:avLst/>
              <a:gdLst/>
              <a:ahLst/>
              <a:cxnLst/>
              <a:rect l="l" t="t" r="r" b="b"/>
              <a:pathLst>
                <a:path w="5298" h="8788" extrusionOk="0">
                  <a:moveTo>
                    <a:pt x="2291" y="1"/>
                  </a:moveTo>
                  <a:cubicBezTo>
                    <a:pt x="1" y="1"/>
                    <a:pt x="2984" y="8787"/>
                    <a:pt x="2984" y="8787"/>
                  </a:cubicBezTo>
                  <a:cubicBezTo>
                    <a:pt x="2984" y="8787"/>
                    <a:pt x="5298" y="676"/>
                    <a:pt x="2549" y="33"/>
                  </a:cubicBezTo>
                  <a:cubicBezTo>
                    <a:pt x="2456" y="11"/>
                    <a:pt x="2371" y="1"/>
                    <a:pt x="22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45" name="Google Shape;845;p28"/>
          <p:cNvGrpSpPr/>
          <p:nvPr/>
        </p:nvGrpSpPr>
        <p:grpSpPr>
          <a:xfrm>
            <a:off x="3282287" y="2979234"/>
            <a:ext cx="970630" cy="832630"/>
            <a:chOff x="3242763" y="3032968"/>
            <a:chExt cx="449637" cy="385709"/>
          </a:xfrm>
        </p:grpSpPr>
        <p:sp>
          <p:nvSpPr>
            <p:cNvPr id="846" name="Google Shape;846;p28"/>
            <p:cNvSpPr/>
            <p:nvPr/>
          </p:nvSpPr>
          <p:spPr>
            <a:xfrm>
              <a:off x="3316938" y="3124158"/>
              <a:ext cx="375461" cy="211177"/>
            </a:xfrm>
            <a:custGeom>
              <a:avLst/>
              <a:gdLst/>
              <a:ahLst/>
              <a:cxnLst/>
              <a:rect l="l" t="t" r="r" b="b"/>
              <a:pathLst>
                <a:path w="19088" h="10736" extrusionOk="0">
                  <a:moveTo>
                    <a:pt x="18555" y="1"/>
                  </a:moveTo>
                  <a:cubicBezTo>
                    <a:pt x="17430" y="1"/>
                    <a:pt x="14656" y="108"/>
                    <a:pt x="11526" y="1039"/>
                  </a:cubicBezTo>
                  <a:cubicBezTo>
                    <a:pt x="7776" y="2153"/>
                    <a:pt x="2727" y="4715"/>
                    <a:pt x="0" y="10578"/>
                  </a:cubicBezTo>
                  <a:lnTo>
                    <a:pt x="334" y="10736"/>
                  </a:lnTo>
                  <a:cubicBezTo>
                    <a:pt x="2999" y="5001"/>
                    <a:pt x="7947" y="2487"/>
                    <a:pt x="11619" y="1395"/>
                  </a:cubicBezTo>
                  <a:cubicBezTo>
                    <a:pt x="14724" y="469"/>
                    <a:pt x="17478" y="365"/>
                    <a:pt x="18569" y="365"/>
                  </a:cubicBezTo>
                  <a:cubicBezTo>
                    <a:pt x="18883" y="365"/>
                    <a:pt x="19059" y="374"/>
                    <a:pt x="19067" y="374"/>
                  </a:cubicBezTo>
                  <a:lnTo>
                    <a:pt x="19088" y="10"/>
                  </a:lnTo>
                  <a:cubicBezTo>
                    <a:pt x="19079" y="10"/>
                    <a:pt x="18891" y="1"/>
                    <a:pt x="185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8"/>
            <p:cNvSpPr/>
            <p:nvPr/>
          </p:nvSpPr>
          <p:spPr>
            <a:xfrm>
              <a:off x="3485195" y="3129096"/>
              <a:ext cx="148922" cy="148174"/>
            </a:xfrm>
            <a:custGeom>
              <a:avLst/>
              <a:gdLst/>
              <a:ahLst/>
              <a:cxnLst/>
              <a:rect l="l" t="t" r="r" b="b"/>
              <a:pathLst>
                <a:path w="7571" h="7533" extrusionOk="0">
                  <a:moveTo>
                    <a:pt x="7570" y="1"/>
                  </a:moveTo>
                  <a:cubicBezTo>
                    <a:pt x="7570" y="1"/>
                    <a:pt x="0" y="4608"/>
                    <a:pt x="2036" y="7114"/>
                  </a:cubicBezTo>
                  <a:cubicBezTo>
                    <a:pt x="2271" y="7404"/>
                    <a:pt x="2526" y="7532"/>
                    <a:pt x="2792" y="7532"/>
                  </a:cubicBezTo>
                  <a:cubicBezTo>
                    <a:pt x="4832" y="7532"/>
                    <a:pt x="7570" y="1"/>
                    <a:pt x="7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8"/>
            <p:cNvSpPr/>
            <p:nvPr/>
          </p:nvSpPr>
          <p:spPr>
            <a:xfrm>
              <a:off x="3449376" y="3032968"/>
              <a:ext cx="195697" cy="102048"/>
            </a:xfrm>
            <a:custGeom>
              <a:avLst/>
              <a:gdLst/>
              <a:ahLst/>
              <a:cxnLst/>
              <a:rect l="l" t="t" r="r" b="b"/>
              <a:pathLst>
                <a:path w="9949" h="5188" extrusionOk="0">
                  <a:moveTo>
                    <a:pt x="3390" y="1"/>
                  </a:moveTo>
                  <a:cubicBezTo>
                    <a:pt x="2971" y="1"/>
                    <a:pt x="2591" y="139"/>
                    <a:pt x="2272" y="461"/>
                  </a:cubicBezTo>
                  <a:cubicBezTo>
                    <a:pt x="1" y="2761"/>
                    <a:pt x="9948" y="5188"/>
                    <a:pt x="9948" y="5188"/>
                  </a:cubicBezTo>
                  <a:cubicBezTo>
                    <a:pt x="9948" y="5188"/>
                    <a:pt x="5954" y="1"/>
                    <a:pt x="3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8"/>
            <p:cNvSpPr/>
            <p:nvPr/>
          </p:nvSpPr>
          <p:spPr>
            <a:xfrm>
              <a:off x="3414383" y="3162948"/>
              <a:ext cx="100120" cy="152442"/>
            </a:xfrm>
            <a:custGeom>
              <a:avLst/>
              <a:gdLst/>
              <a:ahLst/>
              <a:cxnLst/>
              <a:rect l="l" t="t" r="r" b="b"/>
              <a:pathLst>
                <a:path w="5090" h="7750" extrusionOk="0">
                  <a:moveTo>
                    <a:pt x="4736" y="1"/>
                  </a:moveTo>
                  <a:cubicBezTo>
                    <a:pt x="4736" y="1"/>
                    <a:pt x="1" y="6100"/>
                    <a:pt x="2572" y="7585"/>
                  </a:cubicBezTo>
                  <a:cubicBezTo>
                    <a:pt x="2767" y="7697"/>
                    <a:pt x="2945" y="7749"/>
                    <a:pt x="3107" y="7749"/>
                  </a:cubicBezTo>
                  <a:cubicBezTo>
                    <a:pt x="5089" y="7749"/>
                    <a:pt x="4736" y="1"/>
                    <a:pt x="4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8"/>
            <p:cNvSpPr/>
            <p:nvPr/>
          </p:nvSpPr>
          <p:spPr>
            <a:xfrm>
              <a:off x="3375220" y="3196662"/>
              <a:ext cx="71697" cy="127914"/>
            </a:xfrm>
            <a:custGeom>
              <a:avLst/>
              <a:gdLst/>
              <a:ahLst/>
              <a:cxnLst/>
              <a:rect l="l" t="t" r="r" b="b"/>
              <a:pathLst>
                <a:path w="3645" h="6503" extrusionOk="0">
                  <a:moveTo>
                    <a:pt x="3413" y="1"/>
                  </a:moveTo>
                  <a:lnTo>
                    <a:pt x="3413" y="1"/>
                  </a:lnTo>
                  <a:cubicBezTo>
                    <a:pt x="3413" y="1"/>
                    <a:pt x="0" y="5336"/>
                    <a:pt x="1843" y="6400"/>
                  </a:cubicBezTo>
                  <a:cubicBezTo>
                    <a:pt x="1964" y="6470"/>
                    <a:pt x="2076" y="6503"/>
                    <a:pt x="2180" y="6503"/>
                  </a:cubicBezTo>
                  <a:cubicBezTo>
                    <a:pt x="3644" y="6503"/>
                    <a:pt x="3413" y="1"/>
                    <a:pt x="3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8"/>
            <p:cNvSpPr/>
            <p:nvPr/>
          </p:nvSpPr>
          <p:spPr>
            <a:xfrm>
              <a:off x="3321423" y="3233071"/>
              <a:ext cx="71697" cy="127776"/>
            </a:xfrm>
            <a:custGeom>
              <a:avLst/>
              <a:gdLst/>
              <a:ahLst/>
              <a:cxnLst/>
              <a:rect l="l" t="t" r="r" b="b"/>
              <a:pathLst>
                <a:path w="3645" h="6496" extrusionOk="0">
                  <a:moveTo>
                    <a:pt x="3421" y="1"/>
                  </a:moveTo>
                  <a:cubicBezTo>
                    <a:pt x="3421" y="1"/>
                    <a:pt x="0" y="5334"/>
                    <a:pt x="1842" y="6392"/>
                  </a:cubicBezTo>
                  <a:cubicBezTo>
                    <a:pt x="1965" y="6463"/>
                    <a:pt x="2078" y="6496"/>
                    <a:pt x="2182" y="6496"/>
                  </a:cubicBezTo>
                  <a:cubicBezTo>
                    <a:pt x="3645" y="6496"/>
                    <a:pt x="3421" y="1"/>
                    <a:pt x="34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8"/>
            <p:cNvSpPr/>
            <p:nvPr/>
          </p:nvSpPr>
          <p:spPr>
            <a:xfrm>
              <a:off x="3242763" y="3254826"/>
              <a:ext cx="123213" cy="69612"/>
            </a:xfrm>
            <a:custGeom>
              <a:avLst/>
              <a:gdLst/>
              <a:ahLst/>
              <a:cxnLst/>
              <a:rect l="l" t="t" r="r" b="b"/>
              <a:pathLst>
                <a:path w="6264" h="3539" extrusionOk="0">
                  <a:moveTo>
                    <a:pt x="6263" y="0"/>
                  </a:moveTo>
                  <a:cubicBezTo>
                    <a:pt x="6263" y="0"/>
                    <a:pt x="1" y="958"/>
                    <a:pt x="420" y="3042"/>
                  </a:cubicBezTo>
                  <a:cubicBezTo>
                    <a:pt x="492" y="3393"/>
                    <a:pt x="705" y="3539"/>
                    <a:pt x="1011" y="3539"/>
                  </a:cubicBezTo>
                  <a:cubicBezTo>
                    <a:pt x="2517" y="3539"/>
                    <a:pt x="6263" y="0"/>
                    <a:pt x="62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8"/>
            <p:cNvSpPr/>
            <p:nvPr/>
          </p:nvSpPr>
          <p:spPr>
            <a:xfrm>
              <a:off x="3309051" y="3150418"/>
              <a:ext cx="155216" cy="40815"/>
            </a:xfrm>
            <a:custGeom>
              <a:avLst/>
              <a:gdLst/>
              <a:ahLst/>
              <a:cxnLst/>
              <a:rect l="l" t="t" r="r" b="b"/>
              <a:pathLst>
                <a:path w="7891" h="2075" extrusionOk="0">
                  <a:moveTo>
                    <a:pt x="2247" y="0"/>
                  </a:moveTo>
                  <a:cubicBezTo>
                    <a:pt x="1311" y="0"/>
                    <a:pt x="564" y="238"/>
                    <a:pt x="322" y="910"/>
                  </a:cubicBezTo>
                  <a:cubicBezTo>
                    <a:pt x="0" y="1802"/>
                    <a:pt x="1067" y="2075"/>
                    <a:pt x="2494" y="2075"/>
                  </a:cubicBezTo>
                  <a:cubicBezTo>
                    <a:pt x="4744" y="2075"/>
                    <a:pt x="7891" y="1395"/>
                    <a:pt x="7891" y="1395"/>
                  </a:cubicBezTo>
                  <a:cubicBezTo>
                    <a:pt x="7891" y="1395"/>
                    <a:pt x="4514" y="0"/>
                    <a:pt x="22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8"/>
            <p:cNvSpPr/>
            <p:nvPr/>
          </p:nvSpPr>
          <p:spPr>
            <a:xfrm>
              <a:off x="3262157" y="3202740"/>
              <a:ext cx="134680" cy="35465"/>
            </a:xfrm>
            <a:custGeom>
              <a:avLst/>
              <a:gdLst/>
              <a:ahLst/>
              <a:cxnLst/>
              <a:rect l="l" t="t" r="r" b="b"/>
              <a:pathLst>
                <a:path w="6847" h="1803" extrusionOk="0">
                  <a:moveTo>
                    <a:pt x="1950" y="1"/>
                  </a:moveTo>
                  <a:cubicBezTo>
                    <a:pt x="1137" y="1"/>
                    <a:pt x="489" y="207"/>
                    <a:pt x="278" y="792"/>
                  </a:cubicBezTo>
                  <a:cubicBezTo>
                    <a:pt x="0" y="1565"/>
                    <a:pt x="927" y="1802"/>
                    <a:pt x="2166" y="1802"/>
                  </a:cubicBezTo>
                  <a:cubicBezTo>
                    <a:pt x="4119" y="1802"/>
                    <a:pt x="6847" y="1214"/>
                    <a:pt x="6847" y="1214"/>
                  </a:cubicBezTo>
                  <a:cubicBezTo>
                    <a:pt x="6847" y="1214"/>
                    <a:pt x="3918" y="1"/>
                    <a:pt x="19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8"/>
            <p:cNvSpPr/>
            <p:nvPr/>
          </p:nvSpPr>
          <p:spPr>
            <a:xfrm>
              <a:off x="3378977" y="3090798"/>
              <a:ext cx="190366" cy="53542"/>
            </a:xfrm>
            <a:custGeom>
              <a:avLst/>
              <a:gdLst/>
              <a:ahLst/>
              <a:cxnLst/>
              <a:rect l="l" t="t" r="r" b="b"/>
              <a:pathLst>
                <a:path w="9678" h="2722" extrusionOk="0">
                  <a:moveTo>
                    <a:pt x="2554" y="1"/>
                  </a:moveTo>
                  <a:cubicBezTo>
                    <a:pt x="1773" y="1"/>
                    <a:pt x="1150" y="227"/>
                    <a:pt x="845" y="813"/>
                  </a:cubicBezTo>
                  <a:cubicBezTo>
                    <a:pt x="0" y="2420"/>
                    <a:pt x="3662" y="2721"/>
                    <a:pt x="6527" y="2721"/>
                  </a:cubicBezTo>
                  <a:cubicBezTo>
                    <a:pt x="8246" y="2721"/>
                    <a:pt x="9678" y="2613"/>
                    <a:pt x="9678" y="2613"/>
                  </a:cubicBezTo>
                  <a:cubicBezTo>
                    <a:pt x="9678" y="2613"/>
                    <a:pt x="5207" y="1"/>
                    <a:pt x="25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8"/>
            <p:cNvSpPr/>
            <p:nvPr/>
          </p:nvSpPr>
          <p:spPr>
            <a:xfrm>
              <a:off x="3255233" y="3297392"/>
              <a:ext cx="85584" cy="121285"/>
            </a:xfrm>
            <a:custGeom>
              <a:avLst/>
              <a:gdLst/>
              <a:ahLst/>
              <a:cxnLst/>
              <a:rect l="l" t="t" r="r" b="b"/>
              <a:pathLst>
                <a:path w="4351" h="6166" extrusionOk="0">
                  <a:moveTo>
                    <a:pt x="4351" y="1"/>
                  </a:moveTo>
                  <a:cubicBezTo>
                    <a:pt x="4350" y="1"/>
                    <a:pt x="1" y="4606"/>
                    <a:pt x="1615" y="5992"/>
                  </a:cubicBezTo>
                  <a:cubicBezTo>
                    <a:pt x="1753" y="6111"/>
                    <a:pt x="1888" y="6166"/>
                    <a:pt x="2018" y="6166"/>
                  </a:cubicBezTo>
                  <a:cubicBezTo>
                    <a:pt x="3408" y="6166"/>
                    <a:pt x="4350" y="1"/>
                    <a:pt x="4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7" name="Google Shape;857;p28"/>
          <p:cNvSpPr/>
          <p:nvPr/>
        </p:nvSpPr>
        <p:spPr>
          <a:xfrm>
            <a:off x="4622670" y="3191291"/>
            <a:ext cx="1540085" cy="968609"/>
          </a:xfrm>
          <a:custGeom>
            <a:avLst/>
            <a:gdLst/>
            <a:ahLst/>
            <a:cxnLst/>
            <a:rect l="l" t="t" r="r" b="b"/>
            <a:pathLst>
              <a:path w="47083" h="29612" extrusionOk="0">
                <a:moveTo>
                  <a:pt x="25392" y="1"/>
                </a:moveTo>
                <a:cubicBezTo>
                  <a:pt x="24571" y="1"/>
                  <a:pt x="23700" y="241"/>
                  <a:pt x="22782" y="684"/>
                </a:cubicBezTo>
                <a:cubicBezTo>
                  <a:pt x="19511" y="2254"/>
                  <a:pt x="17489" y="6067"/>
                  <a:pt x="17918" y="9817"/>
                </a:cubicBezTo>
                <a:cubicBezTo>
                  <a:pt x="17947" y="10081"/>
                  <a:pt x="17832" y="10223"/>
                  <a:pt x="17633" y="10331"/>
                </a:cubicBezTo>
                <a:cubicBezTo>
                  <a:pt x="17588" y="10355"/>
                  <a:pt x="17548" y="10366"/>
                  <a:pt x="17511" y="10366"/>
                </a:cubicBezTo>
                <a:cubicBezTo>
                  <a:pt x="17396" y="10366"/>
                  <a:pt x="17318" y="10263"/>
                  <a:pt x="17247" y="10160"/>
                </a:cubicBezTo>
                <a:cubicBezTo>
                  <a:pt x="16905" y="9702"/>
                  <a:pt x="16476" y="9346"/>
                  <a:pt x="16019" y="9024"/>
                </a:cubicBezTo>
                <a:cubicBezTo>
                  <a:pt x="15053" y="8356"/>
                  <a:pt x="14054" y="8026"/>
                  <a:pt x="13079" y="8026"/>
                </a:cubicBezTo>
                <a:cubicBezTo>
                  <a:pt x="11811" y="8026"/>
                  <a:pt x="10582" y="8583"/>
                  <a:pt x="9513" y="9682"/>
                </a:cubicBezTo>
                <a:cubicBezTo>
                  <a:pt x="8520" y="10710"/>
                  <a:pt x="7848" y="11917"/>
                  <a:pt x="7456" y="13288"/>
                </a:cubicBezTo>
                <a:cubicBezTo>
                  <a:pt x="7310" y="13795"/>
                  <a:pt x="7244" y="13933"/>
                  <a:pt x="6944" y="13933"/>
                </a:cubicBezTo>
                <a:cubicBezTo>
                  <a:pt x="6864" y="13933"/>
                  <a:pt x="6768" y="13923"/>
                  <a:pt x="6649" y="13908"/>
                </a:cubicBezTo>
                <a:cubicBezTo>
                  <a:pt x="6409" y="13878"/>
                  <a:pt x="6173" y="13863"/>
                  <a:pt x="5941" y="13863"/>
                </a:cubicBezTo>
                <a:cubicBezTo>
                  <a:pt x="4752" y="13863"/>
                  <a:pt x="3652" y="14245"/>
                  <a:pt x="2607" y="14873"/>
                </a:cubicBezTo>
                <a:cubicBezTo>
                  <a:pt x="2215" y="15101"/>
                  <a:pt x="1872" y="15401"/>
                  <a:pt x="1559" y="15737"/>
                </a:cubicBezTo>
                <a:cubicBezTo>
                  <a:pt x="129" y="17257"/>
                  <a:pt x="1" y="19758"/>
                  <a:pt x="1622" y="21050"/>
                </a:cubicBezTo>
                <a:cubicBezTo>
                  <a:pt x="1687" y="21100"/>
                  <a:pt x="1744" y="21156"/>
                  <a:pt x="1793" y="21221"/>
                </a:cubicBezTo>
                <a:cubicBezTo>
                  <a:pt x="1893" y="21357"/>
                  <a:pt x="1958" y="21499"/>
                  <a:pt x="1836" y="21657"/>
                </a:cubicBezTo>
                <a:cubicBezTo>
                  <a:pt x="1250" y="22392"/>
                  <a:pt x="1593" y="23093"/>
                  <a:pt x="1958" y="23749"/>
                </a:cubicBezTo>
                <a:cubicBezTo>
                  <a:pt x="2472" y="24670"/>
                  <a:pt x="3279" y="25285"/>
                  <a:pt x="4164" y="25792"/>
                </a:cubicBezTo>
                <a:cubicBezTo>
                  <a:pt x="5722" y="26684"/>
                  <a:pt x="7420" y="27098"/>
                  <a:pt x="9199" y="27170"/>
                </a:cubicBezTo>
                <a:cubicBezTo>
                  <a:pt x="9371" y="27177"/>
                  <a:pt x="9541" y="27180"/>
                  <a:pt x="9711" y="27180"/>
                </a:cubicBezTo>
                <a:cubicBezTo>
                  <a:pt x="12008" y="27180"/>
                  <a:pt x="14146" y="26589"/>
                  <a:pt x="16061" y="25199"/>
                </a:cubicBezTo>
                <a:cubicBezTo>
                  <a:pt x="16265" y="25052"/>
                  <a:pt x="16392" y="24969"/>
                  <a:pt x="16483" y="24969"/>
                </a:cubicBezTo>
                <a:cubicBezTo>
                  <a:pt x="16600" y="24969"/>
                  <a:pt x="16658" y="25105"/>
                  <a:pt x="16747" y="25414"/>
                </a:cubicBezTo>
                <a:cubicBezTo>
                  <a:pt x="17076" y="26564"/>
                  <a:pt x="17825" y="27326"/>
                  <a:pt x="18869" y="27777"/>
                </a:cubicBezTo>
                <a:cubicBezTo>
                  <a:pt x="19993" y="28262"/>
                  <a:pt x="21103" y="28513"/>
                  <a:pt x="22196" y="28513"/>
                </a:cubicBezTo>
                <a:cubicBezTo>
                  <a:pt x="23630" y="28513"/>
                  <a:pt x="25033" y="28081"/>
                  <a:pt x="26394" y="27177"/>
                </a:cubicBezTo>
                <a:cubicBezTo>
                  <a:pt x="26624" y="27024"/>
                  <a:pt x="26781" y="26939"/>
                  <a:pt x="26898" y="26939"/>
                </a:cubicBezTo>
                <a:cubicBezTo>
                  <a:pt x="27064" y="26939"/>
                  <a:pt x="27148" y="27111"/>
                  <a:pt x="27244" y="27506"/>
                </a:cubicBezTo>
                <a:cubicBezTo>
                  <a:pt x="27508" y="28584"/>
                  <a:pt x="28209" y="29205"/>
                  <a:pt x="29238" y="29477"/>
                </a:cubicBezTo>
                <a:cubicBezTo>
                  <a:pt x="29585" y="29568"/>
                  <a:pt x="29941" y="29612"/>
                  <a:pt x="30297" y="29612"/>
                </a:cubicBezTo>
                <a:cubicBezTo>
                  <a:pt x="32115" y="29612"/>
                  <a:pt x="33940" y="28478"/>
                  <a:pt x="34657" y="26769"/>
                </a:cubicBezTo>
                <a:cubicBezTo>
                  <a:pt x="34786" y="26469"/>
                  <a:pt x="34878" y="26156"/>
                  <a:pt x="35000" y="25863"/>
                </a:cubicBezTo>
                <a:cubicBezTo>
                  <a:pt x="35072" y="25683"/>
                  <a:pt x="35157" y="25591"/>
                  <a:pt x="35248" y="25591"/>
                </a:cubicBezTo>
                <a:cubicBezTo>
                  <a:pt x="35327" y="25591"/>
                  <a:pt x="35410" y="25660"/>
                  <a:pt x="35493" y="25799"/>
                </a:cubicBezTo>
                <a:cubicBezTo>
                  <a:pt x="35692" y="26149"/>
                  <a:pt x="35843" y="26521"/>
                  <a:pt x="36021" y="26884"/>
                </a:cubicBezTo>
                <a:cubicBezTo>
                  <a:pt x="36428" y="27710"/>
                  <a:pt x="37079" y="28199"/>
                  <a:pt x="37992" y="28199"/>
                </a:cubicBezTo>
                <a:cubicBezTo>
                  <a:pt x="38011" y="28199"/>
                  <a:pt x="38030" y="28199"/>
                  <a:pt x="38049" y="28199"/>
                </a:cubicBezTo>
                <a:cubicBezTo>
                  <a:pt x="38978" y="28176"/>
                  <a:pt x="39650" y="27691"/>
                  <a:pt x="40049" y="26828"/>
                </a:cubicBezTo>
                <a:cubicBezTo>
                  <a:pt x="40213" y="26478"/>
                  <a:pt x="40327" y="26127"/>
                  <a:pt x="40349" y="25741"/>
                </a:cubicBezTo>
                <a:cubicBezTo>
                  <a:pt x="40392" y="25177"/>
                  <a:pt x="40428" y="24613"/>
                  <a:pt x="40299" y="24056"/>
                </a:cubicBezTo>
                <a:cubicBezTo>
                  <a:pt x="40263" y="23885"/>
                  <a:pt x="40141" y="23664"/>
                  <a:pt x="40399" y="23571"/>
                </a:cubicBezTo>
                <a:cubicBezTo>
                  <a:pt x="40438" y="23556"/>
                  <a:pt x="40476" y="23550"/>
                  <a:pt x="40514" y="23550"/>
                </a:cubicBezTo>
                <a:cubicBezTo>
                  <a:pt x="40658" y="23550"/>
                  <a:pt x="40783" y="23650"/>
                  <a:pt x="40892" y="23763"/>
                </a:cubicBezTo>
                <a:cubicBezTo>
                  <a:pt x="40942" y="23821"/>
                  <a:pt x="40978" y="23898"/>
                  <a:pt x="41012" y="23970"/>
                </a:cubicBezTo>
                <a:cubicBezTo>
                  <a:pt x="41249" y="24392"/>
                  <a:pt x="41634" y="24534"/>
                  <a:pt x="42083" y="24534"/>
                </a:cubicBezTo>
                <a:cubicBezTo>
                  <a:pt x="43747" y="24527"/>
                  <a:pt x="45083" y="23898"/>
                  <a:pt x="46005" y="22457"/>
                </a:cubicBezTo>
                <a:cubicBezTo>
                  <a:pt x="46404" y="21835"/>
                  <a:pt x="46625" y="21149"/>
                  <a:pt x="46790" y="20436"/>
                </a:cubicBezTo>
                <a:cubicBezTo>
                  <a:pt x="47083" y="19057"/>
                  <a:pt x="46904" y="17658"/>
                  <a:pt x="46291" y="16522"/>
                </a:cubicBezTo>
                <a:cubicBezTo>
                  <a:pt x="45146" y="14418"/>
                  <a:pt x="42474" y="12950"/>
                  <a:pt x="40025" y="12950"/>
                </a:cubicBezTo>
                <a:cubicBezTo>
                  <a:pt x="39599" y="12950"/>
                  <a:pt x="39180" y="12994"/>
                  <a:pt x="38777" y="13087"/>
                </a:cubicBezTo>
                <a:cubicBezTo>
                  <a:pt x="37636" y="13351"/>
                  <a:pt x="36565" y="13766"/>
                  <a:pt x="36265" y="15123"/>
                </a:cubicBezTo>
                <a:cubicBezTo>
                  <a:pt x="36237" y="15232"/>
                  <a:pt x="36175" y="15316"/>
                  <a:pt x="36056" y="15316"/>
                </a:cubicBezTo>
                <a:cubicBezTo>
                  <a:pt x="36051" y="15316"/>
                  <a:pt x="36047" y="15316"/>
                  <a:pt x="36042" y="15315"/>
                </a:cubicBezTo>
                <a:cubicBezTo>
                  <a:pt x="35929" y="15302"/>
                  <a:pt x="35850" y="15230"/>
                  <a:pt x="35800" y="15130"/>
                </a:cubicBezTo>
                <a:cubicBezTo>
                  <a:pt x="35728" y="15002"/>
                  <a:pt x="35728" y="14873"/>
                  <a:pt x="35785" y="14745"/>
                </a:cubicBezTo>
                <a:cubicBezTo>
                  <a:pt x="36229" y="13787"/>
                  <a:pt x="35972" y="12844"/>
                  <a:pt x="35692" y="11917"/>
                </a:cubicBezTo>
                <a:cubicBezTo>
                  <a:pt x="35457" y="11145"/>
                  <a:pt x="34950" y="10552"/>
                  <a:pt x="34222" y="10196"/>
                </a:cubicBezTo>
                <a:cubicBezTo>
                  <a:pt x="33571" y="9868"/>
                  <a:pt x="32907" y="9647"/>
                  <a:pt x="32221" y="9647"/>
                </a:cubicBezTo>
                <a:cubicBezTo>
                  <a:pt x="31799" y="9647"/>
                  <a:pt x="31370" y="9730"/>
                  <a:pt x="30929" y="9923"/>
                </a:cubicBezTo>
                <a:cubicBezTo>
                  <a:pt x="30836" y="9965"/>
                  <a:pt x="30758" y="9987"/>
                  <a:pt x="30696" y="9987"/>
                </a:cubicBezTo>
                <a:cubicBezTo>
                  <a:pt x="30547" y="9987"/>
                  <a:pt x="30493" y="9862"/>
                  <a:pt x="30544" y="9610"/>
                </a:cubicBezTo>
                <a:cubicBezTo>
                  <a:pt x="30636" y="9152"/>
                  <a:pt x="30643" y="8703"/>
                  <a:pt x="30659" y="8246"/>
                </a:cubicBezTo>
                <a:cubicBezTo>
                  <a:pt x="30737" y="6268"/>
                  <a:pt x="30458" y="4346"/>
                  <a:pt x="29409" y="2669"/>
                </a:cubicBezTo>
                <a:cubicBezTo>
                  <a:pt x="28248" y="813"/>
                  <a:pt x="26904" y="1"/>
                  <a:pt x="25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8" name="Google Shape;858;p28"/>
          <p:cNvGrpSpPr/>
          <p:nvPr/>
        </p:nvGrpSpPr>
        <p:grpSpPr>
          <a:xfrm rot="10800000" flipH="1">
            <a:off x="2952923" y="3166655"/>
            <a:ext cx="2746307" cy="2650571"/>
            <a:chOff x="5364369" y="824873"/>
            <a:chExt cx="1557923" cy="1503614"/>
          </a:xfrm>
        </p:grpSpPr>
        <p:sp>
          <p:nvSpPr>
            <p:cNvPr id="859" name="Google Shape;859;p28"/>
            <p:cNvSpPr/>
            <p:nvPr/>
          </p:nvSpPr>
          <p:spPr>
            <a:xfrm>
              <a:off x="5364369" y="824932"/>
              <a:ext cx="1557923" cy="1503555"/>
            </a:xfrm>
            <a:custGeom>
              <a:avLst/>
              <a:gdLst/>
              <a:ahLst/>
              <a:cxnLst/>
              <a:rect l="l" t="t" r="r" b="b"/>
              <a:pathLst>
                <a:path w="79203" h="76439" extrusionOk="0">
                  <a:moveTo>
                    <a:pt x="40605" y="0"/>
                  </a:moveTo>
                  <a:cubicBezTo>
                    <a:pt x="37651" y="0"/>
                    <a:pt x="34651" y="332"/>
                    <a:pt x="31651" y="1019"/>
                  </a:cubicBezTo>
                  <a:cubicBezTo>
                    <a:pt x="31385" y="1084"/>
                    <a:pt x="31121" y="1141"/>
                    <a:pt x="30857" y="1204"/>
                  </a:cubicBezTo>
                  <a:cubicBezTo>
                    <a:pt x="30550" y="1283"/>
                    <a:pt x="30244" y="1362"/>
                    <a:pt x="29944" y="1448"/>
                  </a:cubicBezTo>
                  <a:cubicBezTo>
                    <a:pt x="18711" y="4547"/>
                    <a:pt x="9919" y="12166"/>
                    <a:pt x="5135" y="21764"/>
                  </a:cubicBezTo>
                  <a:cubicBezTo>
                    <a:pt x="1236" y="29569"/>
                    <a:pt x="0" y="38689"/>
                    <a:pt x="2264" y="47730"/>
                  </a:cubicBezTo>
                  <a:cubicBezTo>
                    <a:pt x="3157" y="51279"/>
                    <a:pt x="4535" y="54578"/>
                    <a:pt x="6306" y="57591"/>
                  </a:cubicBezTo>
                  <a:cubicBezTo>
                    <a:pt x="13140" y="69211"/>
                    <a:pt x="25896" y="76439"/>
                    <a:pt x="39698" y="76439"/>
                  </a:cubicBezTo>
                  <a:cubicBezTo>
                    <a:pt x="42063" y="76439"/>
                    <a:pt x="44459" y="76226"/>
                    <a:pt x="46861" y="75788"/>
                  </a:cubicBezTo>
                  <a:cubicBezTo>
                    <a:pt x="47725" y="75630"/>
                    <a:pt x="48582" y="75445"/>
                    <a:pt x="49439" y="75224"/>
                  </a:cubicBezTo>
                  <a:cubicBezTo>
                    <a:pt x="49638" y="75174"/>
                    <a:pt x="49838" y="75124"/>
                    <a:pt x="50032" y="75073"/>
                  </a:cubicBezTo>
                  <a:cubicBezTo>
                    <a:pt x="67320" y="70454"/>
                    <a:pt x="78911" y="55158"/>
                    <a:pt x="79153" y="38368"/>
                  </a:cubicBezTo>
                  <a:cubicBezTo>
                    <a:pt x="79202" y="35182"/>
                    <a:pt x="78839" y="31941"/>
                    <a:pt x="78032" y="28705"/>
                  </a:cubicBezTo>
                  <a:cubicBezTo>
                    <a:pt x="77026" y="24714"/>
                    <a:pt x="75418" y="21036"/>
                    <a:pt x="73319" y="17737"/>
                  </a:cubicBezTo>
                  <a:cubicBezTo>
                    <a:pt x="72818" y="16965"/>
                    <a:pt x="72297" y="16210"/>
                    <a:pt x="71755" y="15473"/>
                  </a:cubicBezTo>
                  <a:cubicBezTo>
                    <a:pt x="70455" y="13724"/>
                    <a:pt x="69005" y="12103"/>
                    <a:pt x="67442" y="10624"/>
                  </a:cubicBezTo>
                  <a:cubicBezTo>
                    <a:pt x="65992" y="9246"/>
                    <a:pt x="64435" y="7990"/>
                    <a:pt x="62785" y="6860"/>
                  </a:cubicBezTo>
                  <a:cubicBezTo>
                    <a:pt x="57779" y="3419"/>
                    <a:pt x="51952" y="1155"/>
                    <a:pt x="45775" y="341"/>
                  </a:cubicBezTo>
                  <a:cubicBezTo>
                    <a:pt x="44074" y="116"/>
                    <a:pt x="42348" y="0"/>
                    <a:pt x="4060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8"/>
            <p:cNvSpPr/>
            <p:nvPr/>
          </p:nvSpPr>
          <p:spPr>
            <a:xfrm>
              <a:off x="6713259" y="1173799"/>
              <a:ext cx="208187" cy="448535"/>
            </a:xfrm>
            <a:custGeom>
              <a:avLst/>
              <a:gdLst/>
              <a:ahLst/>
              <a:cxnLst/>
              <a:rect l="l" t="t" r="r" b="b"/>
              <a:pathLst>
                <a:path w="10584" h="22803" extrusionOk="0">
                  <a:moveTo>
                    <a:pt x="4743" y="1"/>
                  </a:moveTo>
                  <a:cubicBezTo>
                    <a:pt x="4057" y="515"/>
                    <a:pt x="3443" y="1108"/>
                    <a:pt x="3072" y="1865"/>
                  </a:cubicBezTo>
                  <a:cubicBezTo>
                    <a:pt x="2972" y="2064"/>
                    <a:pt x="2893" y="2271"/>
                    <a:pt x="2828" y="2479"/>
                  </a:cubicBezTo>
                  <a:cubicBezTo>
                    <a:pt x="2657" y="3015"/>
                    <a:pt x="2571" y="3579"/>
                    <a:pt x="2465" y="4129"/>
                  </a:cubicBezTo>
                  <a:cubicBezTo>
                    <a:pt x="2108" y="5992"/>
                    <a:pt x="1522" y="7799"/>
                    <a:pt x="722" y="9513"/>
                  </a:cubicBezTo>
                  <a:cubicBezTo>
                    <a:pt x="379" y="10234"/>
                    <a:pt x="0" y="11055"/>
                    <a:pt x="309" y="11784"/>
                  </a:cubicBezTo>
                  <a:cubicBezTo>
                    <a:pt x="514" y="12284"/>
                    <a:pt x="994" y="12598"/>
                    <a:pt x="1371" y="12983"/>
                  </a:cubicBezTo>
                  <a:cubicBezTo>
                    <a:pt x="2215" y="13856"/>
                    <a:pt x="2544" y="15184"/>
                    <a:pt x="2215" y="16348"/>
                  </a:cubicBezTo>
                  <a:cubicBezTo>
                    <a:pt x="2086" y="16804"/>
                    <a:pt x="1858" y="17304"/>
                    <a:pt x="2079" y="17726"/>
                  </a:cubicBezTo>
                  <a:cubicBezTo>
                    <a:pt x="2323" y="18197"/>
                    <a:pt x="2922" y="18253"/>
                    <a:pt x="3450" y="18418"/>
                  </a:cubicBezTo>
                  <a:cubicBezTo>
                    <a:pt x="3543" y="18454"/>
                    <a:pt x="3629" y="18483"/>
                    <a:pt x="3714" y="18517"/>
                  </a:cubicBezTo>
                  <a:cubicBezTo>
                    <a:pt x="5200" y="19196"/>
                    <a:pt x="4964" y="21632"/>
                    <a:pt x="6335" y="22511"/>
                  </a:cubicBezTo>
                  <a:cubicBezTo>
                    <a:pt x="6650" y="22710"/>
                    <a:pt x="7020" y="22802"/>
                    <a:pt x="7392" y="22802"/>
                  </a:cubicBezTo>
                  <a:cubicBezTo>
                    <a:pt x="7721" y="22802"/>
                    <a:pt x="8049" y="22732"/>
                    <a:pt x="8349" y="22610"/>
                  </a:cubicBezTo>
                  <a:cubicBezTo>
                    <a:pt x="8998" y="22353"/>
                    <a:pt x="9535" y="21868"/>
                    <a:pt x="9999" y="21354"/>
                  </a:cubicBezTo>
                  <a:cubicBezTo>
                    <a:pt x="10206" y="21124"/>
                    <a:pt x="10398" y="20883"/>
                    <a:pt x="10577" y="20632"/>
                  </a:cubicBezTo>
                  <a:cubicBezTo>
                    <a:pt x="10583" y="20454"/>
                    <a:pt x="10583" y="20274"/>
                    <a:pt x="10583" y="20089"/>
                  </a:cubicBezTo>
                  <a:cubicBezTo>
                    <a:pt x="10583" y="17076"/>
                    <a:pt x="10220" y="14018"/>
                    <a:pt x="9456" y="10969"/>
                  </a:cubicBezTo>
                  <a:cubicBezTo>
                    <a:pt x="8450" y="6978"/>
                    <a:pt x="6842" y="3300"/>
                    <a:pt x="4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8"/>
            <p:cNvSpPr/>
            <p:nvPr/>
          </p:nvSpPr>
          <p:spPr>
            <a:xfrm>
              <a:off x="6140311" y="1710259"/>
              <a:ext cx="544879" cy="605423"/>
            </a:xfrm>
            <a:custGeom>
              <a:avLst/>
              <a:gdLst/>
              <a:ahLst/>
              <a:cxnLst/>
              <a:rect l="l" t="t" r="r" b="b"/>
              <a:pathLst>
                <a:path w="27701" h="30779" extrusionOk="0">
                  <a:moveTo>
                    <a:pt x="10012" y="1"/>
                  </a:moveTo>
                  <a:cubicBezTo>
                    <a:pt x="9790" y="1"/>
                    <a:pt x="9576" y="14"/>
                    <a:pt x="9355" y="43"/>
                  </a:cubicBezTo>
                  <a:cubicBezTo>
                    <a:pt x="8634" y="150"/>
                    <a:pt x="7948" y="450"/>
                    <a:pt x="7220" y="535"/>
                  </a:cubicBezTo>
                  <a:cubicBezTo>
                    <a:pt x="7071" y="551"/>
                    <a:pt x="6913" y="558"/>
                    <a:pt x="6762" y="558"/>
                  </a:cubicBezTo>
                  <a:cubicBezTo>
                    <a:pt x="6270" y="558"/>
                    <a:pt x="5777" y="479"/>
                    <a:pt x="5278" y="407"/>
                  </a:cubicBezTo>
                  <a:cubicBezTo>
                    <a:pt x="4784" y="337"/>
                    <a:pt x="4299" y="258"/>
                    <a:pt x="3821" y="258"/>
                  </a:cubicBezTo>
                  <a:cubicBezTo>
                    <a:pt x="3393" y="258"/>
                    <a:pt x="2978" y="314"/>
                    <a:pt x="2578" y="486"/>
                  </a:cubicBezTo>
                  <a:cubicBezTo>
                    <a:pt x="1372" y="1000"/>
                    <a:pt x="750" y="2414"/>
                    <a:pt x="757" y="3721"/>
                  </a:cubicBezTo>
                  <a:lnTo>
                    <a:pt x="628" y="4407"/>
                  </a:lnTo>
                  <a:cubicBezTo>
                    <a:pt x="472" y="5770"/>
                    <a:pt x="321" y="7127"/>
                    <a:pt x="164" y="8491"/>
                  </a:cubicBezTo>
                  <a:cubicBezTo>
                    <a:pt x="86" y="9240"/>
                    <a:pt x="1" y="10005"/>
                    <a:pt x="179" y="10733"/>
                  </a:cubicBezTo>
                  <a:cubicBezTo>
                    <a:pt x="314" y="11297"/>
                    <a:pt x="592" y="11811"/>
                    <a:pt x="921" y="12282"/>
                  </a:cubicBezTo>
                  <a:cubicBezTo>
                    <a:pt x="1778" y="13525"/>
                    <a:pt x="2971" y="14540"/>
                    <a:pt x="4335" y="15189"/>
                  </a:cubicBezTo>
                  <a:cubicBezTo>
                    <a:pt x="5142" y="15575"/>
                    <a:pt x="6056" y="15868"/>
                    <a:pt x="6613" y="16576"/>
                  </a:cubicBezTo>
                  <a:cubicBezTo>
                    <a:pt x="7549" y="17767"/>
                    <a:pt x="7028" y="19438"/>
                    <a:pt x="6863" y="20973"/>
                  </a:cubicBezTo>
                  <a:cubicBezTo>
                    <a:pt x="6848" y="21081"/>
                    <a:pt x="6841" y="21188"/>
                    <a:pt x="6834" y="21296"/>
                  </a:cubicBezTo>
                  <a:cubicBezTo>
                    <a:pt x="6649" y="23894"/>
                    <a:pt x="8013" y="26508"/>
                    <a:pt x="7384" y="29036"/>
                  </a:cubicBezTo>
                  <a:cubicBezTo>
                    <a:pt x="7242" y="29622"/>
                    <a:pt x="7071" y="30372"/>
                    <a:pt x="7413" y="30779"/>
                  </a:cubicBezTo>
                  <a:cubicBezTo>
                    <a:pt x="8277" y="30621"/>
                    <a:pt x="9134" y="30436"/>
                    <a:pt x="9991" y="30215"/>
                  </a:cubicBezTo>
                  <a:cubicBezTo>
                    <a:pt x="10190" y="30165"/>
                    <a:pt x="10390" y="30115"/>
                    <a:pt x="10584" y="30064"/>
                  </a:cubicBezTo>
                  <a:cubicBezTo>
                    <a:pt x="10947" y="29815"/>
                    <a:pt x="11270" y="29515"/>
                    <a:pt x="11527" y="29150"/>
                  </a:cubicBezTo>
                  <a:cubicBezTo>
                    <a:pt x="11989" y="28501"/>
                    <a:pt x="12197" y="27707"/>
                    <a:pt x="12612" y="27030"/>
                  </a:cubicBezTo>
                  <a:cubicBezTo>
                    <a:pt x="13383" y="25772"/>
                    <a:pt x="14790" y="25023"/>
                    <a:pt x="15575" y="23781"/>
                  </a:cubicBezTo>
                  <a:cubicBezTo>
                    <a:pt x="16168" y="22852"/>
                    <a:pt x="16360" y="21731"/>
                    <a:pt x="16840" y="20739"/>
                  </a:cubicBezTo>
                  <a:cubicBezTo>
                    <a:pt x="18211" y="17882"/>
                    <a:pt x="21738" y="16418"/>
                    <a:pt x="22787" y="13426"/>
                  </a:cubicBezTo>
                  <a:cubicBezTo>
                    <a:pt x="23123" y="12483"/>
                    <a:pt x="23172" y="11448"/>
                    <a:pt x="23551" y="10519"/>
                  </a:cubicBezTo>
                  <a:cubicBezTo>
                    <a:pt x="24201" y="8956"/>
                    <a:pt x="25680" y="7934"/>
                    <a:pt x="26900" y="6764"/>
                  </a:cubicBezTo>
                  <a:cubicBezTo>
                    <a:pt x="27301" y="6385"/>
                    <a:pt x="27701" y="5898"/>
                    <a:pt x="27622" y="5363"/>
                  </a:cubicBezTo>
                  <a:cubicBezTo>
                    <a:pt x="27586" y="5127"/>
                    <a:pt x="27466" y="4928"/>
                    <a:pt x="27294" y="4764"/>
                  </a:cubicBezTo>
                  <a:cubicBezTo>
                    <a:pt x="27051" y="4520"/>
                    <a:pt x="26701" y="4356"/>
                    <a:pt x="26372" y="4249"/>
                  </a:cubicBezTo>
                  <a:cubicBezTo>
                    <a:pt x="24766" y="3749"/>
                    <a:pt x="23030" y="3970"/>
                    <a:pt x="21359" y="3756"/>
                  </a:cubicBezTo>
                  <a:cubicBezTo>
                    <a:pt x="18125" y="3350"/>
                    <a:pt x="15325" y="1356"/>
                    <a:pt x="12212" y="386"/>
                  </a:cubicBezTo>
                  <a:cubicBezTo>
                    <a:pt x="11498" y="165"/>
                    <a:pt x="10755" y="1"/>
                    <a:pt x="100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8"/>
            <p:cNvSpPr/>
            <p:nvPr/>
          </p:nvSpPr>
          <p:spPr>
            <a:xfrm>
              <a:off x="6196351" y="1146832"/>
              <a:ext cx="58735" cy="38789"/>
            </a:xfrm>
            <a:custGeom>
              <a:avLst/>
              <a:gdLst/>
              <a:ahLst/>
              <a:cxnLst/>
              <a:rect l="l" t="t" r="r" b="b"/>
              <a:pathLst>
                <a:path w="2986" h="1972" extrusionOk="0">
                  <a:moveTo>
                    <a:pt x="785" y="0"/>
                  </a:moveTo>
                  <a:cubicBezTo>
                    <a:pt x="521" y="0"/>
                    <a:pt x="286" y="194"/>
                    <a:pt x="244" y="479"/>
                  </a:cubicBezTo>
                  <a:cubicBezTo>
                    <a:pt x="221" y="616"/>
                    <a:pt x="201" y="744"/>
                    <a:pt x="172" y="880"/>
                  </a:cubicBezTo>
                  <a:cubicBezTo>
                    <a:pt x="151" y="1015"/>
                    <a:pt x="122" y="1150"/>
                    <a:pt x="86" y="1293"/>
                  </a:cubicBezTo>
                  <a:cubicBezTo>
                    <a:pt x="0" y="1636"/>
                    <a:pt x="264" y="1971"/>
                    <a:pt x="622" y="1971"/>
                  </a:cubicBezTo>
                  <a:lnTo>
                    <a:pt x="636" y="1971"/>
                  </a:lnTo>
                  <a:cubicBezTo>
                    <a:pt x="1243" y="1958"/>
                    <a:pt x="1814" y="1944"/>
                    <a:pt x="2379" y="1929"/>
                  </a:cubicBezTo>
                  <a:cubicBezTo>
                    <a:pt x="2736" y="1915"/>
                    <a:pt x="2986" y="1579"/>
                    <a:pt x="2900" y="1236"/>
                  </a:cubicBezTo>
                  <a:lnTo>
                    <a:pt x="2850" y="1022"/>
                  </a:lnTo>
                  <a:cubicBezTo>
                    <a:pt x="2799" y="837"/>
                    <a:pt x="2670" y="693"/>
                    <a:pt x="2508" y="629"/>
                  </a:cubicBezTo>
                  <a:cubicBezTo>
                    <a:pt x="1958" y="422"/>
                    <a:pt x="1464" y="230"/>
                    <a:pt x="986" y="43"/>
                  </a:cubicBezTo>
                  <a:cubicBezTo>
                    <a:pt x="922" y="16"/>
                    <a:pt x="850" y="0"/>
                    <a:pt x="7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8"/>
            <p:cNvSpPr/>
            <p:nvPr/>
          </p:nvSpPr>
          <p:spPr>
            <a:xfrm>
              <a:off x="6327825" y="873635"/>
              <a:ext cx="56610" cy="32180"/>
            </a:xfrm>
            <a:custGeom>
              <a:avLst/>
              <a:gdLst/>
              <a:ahLst/>
              <a:cxnLst/>
              <a:rect l="l" t="t" r="r" b="b"/>
              <a:pathLst>
                <a:path w="2878" h="1636" extrusionOk="0">
                  <a:moveTo>
                    <a:pt x="1685" y="0"/>
                  </a:moveTo>
                  <a:cubicBezTo>
                    <a:pt x="1365" y="0"/>
                    <a:pt x="1015" y="86"/>
                    <a:pt x="451" y="271"/>
                  </a:cubicBezTo>
                  <a:cubicBezTo>
                    <a:pt x="66" y="399"/>
                    <a:pt x="0" y="929"/>
                    <a:pt x="350" y="1143"/>
                  </a:cubicBezTo>
                  <a:cubicBezTo>
                    <a:pt x="871" y="1471"/>
                    <a:pt x="1222" y="1635"/>
                    <a:pt x="1529" y="1635"/>
                  </a:cubicBezTo>
                  <a:cubicBezTo>
                    <a:pt x="1879" y="1635"/>
                    <a:pt x="2179" y="1414"/>
                    <a:pt x="2628" y="950"/>
                  </a:cubicBezTo>
                  <a:cubicBezTo>
                    <a:pt x="2878" y="699"/>
                    <a:pt x="2779" y="271"/>
                    <a:pt x="2450" y="151"/>
                  </a:cubicBezTo>
                  <a:cubicBezTo>
                    <a:pt x="2165" y="50"/>
                    <a:pt x="1935" y="0"/>
                    <a:pt x="16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8"/>
            <p:cNvSpPr/>
            <p:nvPr/>
          </p:nvSpPr>
          <p:spPr>
            <a:xfrm>
              <a:off x="5465374" y="853395"/>
              <a:ext cx="742523" cy="928522"/>
            </a:xfrm>
            <a:custGeom>
              <a:avLst/>
              <a:gdLst/>
              <a:ahLst/>
              <a:cxnLst/>
              <a:rect l="l" t="t" r="r" b="b"/>
              <a:pathLst>
                <a:path w="37749" h="47205" extrusionOk="0">
                  <a:moveTo>
                    <a:pt x="24809" y="1"/>
                  </a:moveTo>
                  <a:cubicBezTo>
                    <a:pt x="13576" y="3100"/>
                    <a:pt x="4784" y="10719"/>
                    <a:pt x="0" y="20317"/>
                  </a:cubicBezTo>
                  <a:cubicBezTo>
                    <a:pt x="7" y="20367"/>
                    <a:pt x="14" y="20418"/>
                    <a:pt x="28" y="20475"/>
                  </a:cubicBezTo>
                  <a:cubicBezTo>
                    <a:pt x="214" y="21296"/>
                    <a:pt x="693" y="22024"/>
                    <a:pt x="1078" y="22782"/>
                  </a:cubicBezTo>
                  <a:cubicBezTo>
                    <a:pt x="2185" y="24952"/>
                    <a:pt x="2528" y="27502"/>
                    <a:pt x="2041" y="29888"/>
                  </a:cubicBezTo>
                  <a:cubicBezTo>
                    <a:pt x="1836" y="30930"/>
                    <a:pt x="1500" y="32122"/>
                    <a:pt x="2136" y="32979"/>
                  </a:cubicBezTo>
                  <a:cubicBezTo>
                    <a:pt x="2357" y="33272"/>
                    <a:pt x="2664" y="33487"/>
                    <a:pt x="2957" y="33715"/>
                  </a:cubicBezTo>
                  <a:cubicBezTo>
                    <a:pt x="3827" y="34407"/>
                    <a:pt x="4513" y="35329"/>
                    <a:pt x="4941" y="36349"/>
                  </a:cubicBezTo>
                  <a:cubicBezTo>
                    <a:pt x="5291" y="37199"/>
                    <a:pt x="5485" y="38142"/>
                    <a:pt x="6098" y="38820"/>
                  </a:cubicBezTo>
                  <a:cubicBezTo>
                    <a:pt x="7834" y="40719"/>
                    <a:pt x="11447" y="39170"/>
                    <a:pt x="13310" y="40942"/>
                  </a:cubicBezTo>
                  <a:cubicBezTo>
                    <a:pt x="14417" y="41991"/>
                    <a:pt x="14424" y="43797"/>
                    <a:pt x="15396" y="44970"/>
                  </a:cubicBezTo>
                  <a:cubicBezTo>
                    <a:pt x="16239" y="45990"/>
                    <a:pt x="17653" y="46332"/>
                    <a:pt x="18981" y="46332"/>
                  </a:cubicBezTo>
                  <a:lnTo>
                    <a:pt x="19196" y="46332"/>
                  </a:lnTo>
                  <a:cubicBezTo>
                    <a:pt x="20488" y="46298"/>
                    <a:pt x="21766" y="46012"/>
                    <a:pt x="23059" y="46012"/>
                  </a:cubicBezTo>
                  <a:cubicBezTo>
                    <a:pt x="23158" y="46012"/>
                    <a:pt x="23259" y="46012"/>
                    <a:pt x="23359" y="46019"/>
                  </a:cubicBezTo>
                  <a:cubicBezTo>
                    <a:pt x="25194" y="46084"/>
                    <a:pt x="26936" y="46804"/>
                    <a:pt x="28751" y="47097"/>
                  </a:cubicBezTo>
                  <a:cubicBezTo>
                    <a:pt x="29172" y="47169"/>
                    <a:pt x="29614" y="47205"/>
                    <a:pt x="30057" y="47205"/>
                  </a:cubicBezTo>
                  <a:cubicBezTo>
                    <a:pt x="31500" y="47205"/>
                    <a:pt x="32943" y="46797"/>
                    <a:pt x="33800" y="45683"/>
                  </a:cubicBezTo>
                  <a:cubicBezTo>
                    <a:pt x="33870" y="45590"/>
                    <a:pt x="33942" y="45484"/>
                    <a:pt x="33906" y="45369"/>
                  </a:cubicBezTo>
                  <a:cubicBezTo>
                    <a:pt x="33885" y="45297"/>
                    <a:pt x="33820" y="45247"/>
                    <a:pt x="33757" y="45198"/>
                  </a:cubicBezTo>
                  <a:cubicBezTo>
                    <a:pt x="32171" y="44027"/>
                    <a:pt x="30406" y="43098"/>
                    <a:pt x="28550" y="42455"/>
                  </a:cubicBezTo>
                  <a:cubicBezTo>
                    <a:pt x="28128" y="42313"/>
                    <a:pt x="27686" y="42176"/>
                    <a:pt x="27350" y="41885"/>
                  </a:cubicBezTo>
                  <a:cubicBezTo>
                    <a:pt x="26678" y="41319"/>
                    <a:pt x="26572" y="40334"/>
                    <a:pt x="26094" y="39598"/>
                  </a:cubicBezTo>
                  <a:cubicBezTo>
                    <a:pt x="25630" y="38892"/>
                    <a:pt x="24793" y="38442"/>
                    <a:pt x="23952" y="38442"/>
                  </a:cubicBezTo>
                  <a:cubicBezTo>
                    <a:pt x="23902" y="38442"/>
                    <a:pt x="23859" y="38442"/>
                    <a:pt x="23816" y="38448"/>
                  </a:cubicBezTo>
                  <a:cubicBezTo>
                    <a:pt x="22887" y="38500"/>
                    <a:pt x="21888" y="39021"/>
                    <a:pt x="21023" y="39021"/>
                  </a:cubicBezTo>
                  <a:cubicBezTo>
                    <a:pt x="20673" y="39021"/>
                    <a:pt x="20346" y="38935"/>
                    <a:pt x="20053" y="38692"/>
                  </a:cubicBezTo>
                  <a:cubicBezTo>
                    <a:pt x="19166" y="37957"/>
                    <a:pt x="19624" y="36507"/>
                    <a:pt x="20323" y="35593"/>
                  </a:cubicBezTo>
                  <a:cubicBezTo>
                    <a:pt x="21023" y="34664"/>
                    <a:pt x="21922" y="33857"/>
                    <a:pt x="23009" y="33451"/>
                  </a:cubicBezTo>
                  <a:cubicBezTo>
                    <a:pt x="23480" y="33264"/>
                    <a:pt x="23994" y="33171"/>
                    <a:pt x="24509" y="33171"/>
                  </a:cubicBezTo>
                  <a:cubicBezTo>
                    <a:pt x="25158" y="33171"/>
                    <a:pt x="25808" y="33329"/>
                    <a:pt x="26358" y="33672"/>
                  </a:cubicBezTo>
                  <a:cubicBezTo>
                    <a:pt x="26730" y="33907"/>
                    <a:pt x="27064" y="34229"/>
                    <a:pt x="27479" y="34378"/>
                  </a:cubicBezTo>
                  <a:cubicBezTo>
                    <a:pt x="27643" y="34436"/>
                    <a:pt x="27815" y="34464"/>
                    <a:pt x="27979" y="34464"/>
                  </a:cubicBezTo>
                  <a:cubicBezTo>
                    <a:pt x="28965" y="34464"/>
                    <a:pt x="29885" y="33478"/>
                    <a:pt x="30128" y="32450"/>
                  </a:cubicBezTo>
                  <a:cubicBezTo>
                    <a:pt x="30415" y="31250"/>
                    <a:pt x="30115" y="30001"/>
                    <a:pt x="30142" y="28765"/>
                  </a:cubicBezTo>
                  <a:cubicBezTo>
                    <a:pt x="30200" y="26480"/>
                    <a:pt x="31450" y="24252"/>
                    <a:pt x="33378" y="23017"/>
                  </a:cubicBezTo>
                  <a:cubicBezTo>
                    <a:pt x="34127" y="22538"/>
                    <a:pt x="35020" y="22146"/>
                    <a:pt x="35412" y="21346"/>
                  </a:cubicBezTo>
                  <a:cubicBezTo>
                    <a:pt x="36062" y="20017"/>
                    <a:pt x="34956" y="18362"/>
                    <a:pt x="35491" y="16975"/>
                  </a:cubicBezTo>
                  <a:cubicBezTo>
                    <a:pt x="35985" y="15719"/>
                    <a:pt x="37748" y="14925"/>
                    <a:pt x="37498" y="13590"/>
                  </a:cubicBezTo>
                  <a:cubicBezTo>
                    <a:pt x="37262" y="12354"/>
                    <a:pt x="35599" y="12199"/>
                    <a:pt x="34377" y="11883"/>
                  </a:cubicBezTo>
                  <a:cubicBezTo>
                    <a:pt x="33513" y="11662"/>
                    <a:pt x="32699" y="11220"/>
                    <a:pt x="32057" y="10598"/>
                  </a:cubicBezTo>
                  <a:cubicBezTo>
                    <a:pt x="31549" y="10120"/>
                    <a:pt x="31064" y="9499"/>
                    <a:pt x="30363" y="9434"/>
                  </a:cubicBezTo>
                  <a:cubicBezTo>
                    <a:pt x="30320" y="9427"/>
                    <a:pt x="30286" y="9427"/>
                    <a:pt x="30243" y="9427"/>
                  </a:cubicBezTo>
                  <a:cubicBezTo>
                    <a:pt x="30014" y="9427"/>
                    <a:pt x="29786" y="9484"/>
                    <a:pt x="29558" y="9542"/>
                  </a:cubicBezTo>
                  <a:cubicBezTo>
                    <a:pt x="28972" y="9684"/>
                    <a:pt x="28379" y="9835"/>
                    <a:pt x="27792" y="9977"/>
                  </a:cubicBezTo>
                  <a:cubicBezTo>
                    <a:pt x="27186" y="10135"/>
                    <a:pt x="26543" y="10298"/>
                    <a:pt x="26108" y="10755"/>
                  </a:cubicBezTo>
                  <a:cubicBezTo>
                    <a:pt x="25323" y="11570"/>
                    <a:pt x="25515" y="12954"/>
                    <a:pt x="24822" y="13847"/>
                  </a:cubicBezTo>
                  <a:cubicBezTo>
                    <a:pt x="24466" y="14312"/>
                    <a:pt x="23916" y="14526"/>
                    <a:pt x="23336" y="14526"/>
                  </a:cubicBezTo>
                  <a:cubicBezTo>
                    <a:pt x="22509" y="14526"/>
                    <a:pt x="21638" y="14084"/>
                    <a:pt x="21245" y="13326"/>
                  </a:cubicBezTo>
                  <a:cubicBezTo>
                    <a:pt x="20587" y="12055"/>
                    <a:pt x="21187" y="10384"/>
                    <a:pt x="22337" y="9535"/>
                  </a:cubicBezTo>
                  <a:cubicBezTo>
                    <a:pt x="23158" y="8927"/>
                    <a:pt x="24180" y="8678"/>
                    <a:pt x="25201" y="8678"/>
                  </a:cubicBezTo>
                  <a:cubicBezTo>
                    <a:pt x="25623" y="8678"/>
                    <a:pt x="26044" y="8721"/>
                    <a:pt x="26450" y="8798"/>
                  </a:cubicBezTo>
                  <a:cubicBezTo>
                    <a:pt x="27064" y="8906"/>
                    <a:pt x="27664" y="9091"/>
                    <a:pt x="28286" y="9091"/>
                  </a:cubicBezTo>
                  <a:cubicBezTo>
                    <a:pt x="28349" y="9091"/>
                    <a:pt x="28415" y="9084"/>
                    <a:pt x="28478" y="9084"/>
                  </a:cubicBezTo>
                  <a:cubicBezTo>
                    <a:pt x="30072" y="8978"/>
                    <a:pt x="31328" y="7321"/>
                    <a:pt x="31164" y="5735"/>
                  </a:cubicBezTo>
                  <a:cubicBezTo>
                    <a:pt x="30999" y="4143"/>
                    <a:pt x="29585" y="2829"/>
                    <a:pt x="28007" y="2601"/>
                  </a:cubicBezTo>
                  <a:cubicBezTo>
                    <a:pt x="27729" y="2558"/>
                    <a:pt x="27443" y="2542"/>
                    <a:pt x="27158" y="2542"/>
                  </a:cubicBezTo>
                  <a:cubicBezTo>
                    <a:pt x="26987" y="2542"/>
                    <a:pt x="26822" y="2551"/>
                    <a:pt x="26651" y="2551"/>
                  </a:cubicBezTo>
                  <a:cubicBezTo>
                    <a:pt x="26480" y="2558"/>
                    <a:pt x="26315" y="2565"/>
                    <a:pt x="26144" y="2565"/>
                  </a:cubicBezTo>
                  <a:cubicBezTo>
                    <a:pt x="26036" y="2565"/>
                    <a:pt x="25929" y="2558"/>
                    <a:pt x="25821" y="2558"/>
                  </a:cubicBezTo>
                  <a:cubicBezTo>
                    <a:pt x="25623" y="2551"/>
                    <a:pt x="25415" y="2529"/>
                    <a:pt x="25244" y="2423"/>
                  </a:cubicBezTo>
                  <a:cubicBezTo>
                    <a:pt x="24536" y="1979"/>
                    <a:pt x="25102" y="637"/>
                    <a:pt x="2480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8"/>
            <p:cNvSpPr/>
            <p:nvPr/>
          </p:nvSpPr>
          <p:spPr>
            <a:xfrm>
              <a:off x="5986924" y="824873"/>
              <a:ext cx="292611" cy="193868"/>
            </a:xfrm>
            <a:custGeom>
              <a:avLst/>
              <a:gdLst/>
              <a:ahLst/>
              <a:cxnLst/>
              <a:rect l="l" t="t" r="r" b="b"/>
              <a:pathLst>
                <a:path w="14876" h="9856" extrusionOk="0">
                  <a:moveTo>
                    <a:pt x="8963" y="1"/>
                  </a:moveTo>
                  <a:cubicBezTo>
                    <a:pt x="6006" y="1"/>
                    <a:pt x="3000" y="337"/>
                    <a:pt x="1" y="1022"/>
                  </a:cubicBezTo>
                  <a:cubicBezTo>
                    <a:pt x="129" y="1266"/>
                    <a:pt x="321" y="1487"/>
                    <a:pt x="542" y="1636"/>
                  </a:cubicBezTo>
                  <a:cubicBezTo>
                    <a:pt x="1214" y="2116"/>
                    <a:pt x="2071" y="2208"/>
                    <a:pt x="2885" y="2351"/>
                  </a:cubicBezTo>
                  <a:cubicBezTo>
                    <a:pt x="3692" y="2493"/>
                    <a:pt x="4563" y="2743"/>
                    <a:pt x="5048" y="3401"/>
                  </a:cubicBezTo>
                  <a:cubicBezTo>
                    <a:pt x="5691" y="4265"/>
                    <a:pt x="5485" y="5557"/>
                    <a:pt x="6135" y="6407"/>
                  </a:cubicBezTo>
                  <a:cubicBezTo>
                    <a:pt x="6527" y="6915"/>
                    <a:pt x="7156" y="7172"/>
                    <a:pt x="7747" y="7407"/>
                  </a:cubicBezTo>
                  <a:cubicBezTo>
                    <a:pt x="9711" y="8178"/>
                    <a:pt x="11676" y="8949"/>
                    <a:pt x="13640" y="9720"/>
                  </a:cubicBezTo>
                  <a:cubicBezTo>
                    <a:pt x="13825" y="9792"/>
                    <a:pt x="14032" y="9856"/>
                    <a:pt x="14226" y="9856"/>
                  </a:cubicBezTo>
                  <a:cubicBezTo>
                    <a:pt x="14375" y="9856"/>
                    <a:pt x="14517" y="9813"/>
                    <a:pt x="14625" y="9700"/>
                  </a:cubicBezTo>
                  <a:cubicBezTo>
                    <a:pt x="14747" y="9571"/>
                    <a:pt x="14774" y="9384"/>
                    <a:pt x="14790" y="9213"/>
                  </a:cubicBezTo>
                  <a:cubicBezTo>
                    <a:pt x="14875" y="8349"/>
                    <a:pt x="14767" y="7472"/>
                    <a:pt x="14474" y="6658"/>
                  </a:cubicBezTo>
                  <a:cubicBezTo>
                    <a:pt x="14233" y="5993"/>
                    <a:pt x="13868" y="5336"/>
                    <a:pt x="13910" y="4635"/>
                  </a:cubicBezTo>
                  <a:cubicBezTo>
                    <a:pt x="13953" y="3850"/>
                    <a:pt x="14490" y="3178"/>
                    <a:pt x="14632" y="2407"/>
                  </a:cubicBezTo>
                  <a:cubicBezTo>
                    <a:pt x="14761" y="1687"/>
                    <a:pt x="14526" y="959"/>
                    <a:pt x="14125" y="344"/>
                  </a:cubicBezTo>
                  <a:cubicBezTo>
                    <a:pt x="12426" y="116"/>
                    <a:pt x="10704" y="1"/>
                    <a:pt x="896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8"/>
            <p:cNvSpPr/>
            <p:nvPr/>
          </p:nvSpPr>
          <p:spPr>
            <a:xfrm>
              <a:off x="6556666" y="959868"/>
              <a:ext cx="219557" cy="229962"/>
            </a:xfrm>
            <a:custGeom>
              <a:avLst/>
              <a:gdLst/>
              <a:ahLst/>
              <a:cxnLst/>
              <a:rect l="l" t="t" r="r" b="b"/>
              <a:pathLst>
                <a:path w="11162" h="11691" extrusionOk="0">
                  <a:moveTo>
                    <a:pt x="2170" y="0"/>
                  </a:moveTo>
                  <a:cubicBezTo>
                    <a:pt x="1678" y="65"/>
                    <a:pt x="1191" y="223"/>
                    <a:pt x="756" y="472"/>
                  </a:cubicBezTo>
                  <a:cubicBezTo>
                    <a:pt x="549" y="600"/>
                    <a:pt x="343" y="751"/>
                    <a:pt x="235" y="972"/>
                  </a:cubicBezTo>
                  <a:cubicBezTo>
                    <a:pt x="0" y="1479"/>
                    <a:pt x="393" y="2065"/>
                    <a:pt x="849" y="2386"/>
                  </a:cubicBezTo>
                  <a:cubicBezTo>
                    <a:pt x="1471" y="2821"/>
                    <a:pt x="2228" y="3022"/>
                    <a:pt x="2921" y="3322"/>
                  </a:cubicBezTo>
                  <a:cubicBezTo>
                    <a:pt x="3620" y="3629"/>
                    <a:pt x="4306" y="4100"/>
                    <a:pt x="4549" y="4815"/>
                  </a:cubicBezTo>
                  <a:cubicBezTo>
                    <a:pt x="4777" y="5500"/>
                    <a:pt x="4549" y="6256"/>
                    <a:pt x="4698" y="6964"/>
                  </a:cubicBezTo>
                  <a:cubicBezTo>
                    <a:pt x="4820" y="7521"/>
                    <a:pt x="5176" y="7999"/>
                    <a:pt x="5519" y="8457"/>
                  </a:cubicBezTo>
                  <a:cubicBezTo>
                    <a:pt x="6127" y="9264"/>
                    <a:pt x="6734" y="10069"/>
                    <a:pt x="7334" y="10877"/>
                  </a:cubicBezTo>
                  <a:cubicBezTo>
                    <a:pt x="7584" y="11199"/>
                    <a:pt x="7855" y="11548"/>
                    <a:pt x="8247" y="11655"/>
                  </a:cubicBezTo>
                  <a:cubicBezTo>
                    <a:pt x="8340" y="11677"/>
                    <a:pt x="8426" y="11691"/>
                    <a:pt x="8505" y="11691"/>
                  </a:cubicBezTo>
                  <a:cubicBezTo>
                    <a:pt x="8990" y="11691"/>
                    <a:pt x="9454" y="11341"/>
                    <a:pt x="9840" y="11005"/>
                  </a:cubicBezTo>
                  <a:cubicBezTo>
                    <a:pt x="9905" y="10949"/>
                    <a:pt x="9975" y="10883"/>
                    <a:pt x="10040" y="10827"/>
                  </a:cubicBezTo>
                  <a:cubicBezTo>
                    <a:pt x="10518" y="10392"/>
                    <a:pt x="10961" y="9898"/>
                    <a:pt x="11104" y="9278"/>
                  </a:cubicBezTo>
                  <a:cubicBezTo>
                    <a:pt x="11154" y="9056"/>
                    <a:pt x="11161" y="8835"/>
                    <a:pt x="11140" y="8613"/>
                  </a:cubicBezTo>
                  <a:cubicBezTo>
                    <a:pt x="9840" y="6864"/>
                    <a:pt x="8390" y="5243"/>
                    <a:pt x="6827" y="3764"/>
                  </a:cubicBezTo>
                  <a:cubicBezTo>
                    <a:pt x="5377" y="2386"/>
                    <a:pt x="3820" y="1130"/>
                    <a:pt x="21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7" name="Google Shape;867;p28"/>
          <p:cNvGrpSpPr/>
          <p:nvPr/>
        </p:nvGrpSpPr>
        <p:grpSpPr>
          <a:xfrm>
            <a:off x="4173986" y="3212564"/>
            <a:ext cx="575563" cy="521482"/>
            <a:chOff x="3346266" y="1265304"/>
            <a:chExt cx="227307" cy="205965"/>
          </a:xfrm>
        </p:grpSpPr>
        <p:sp>
          <p:nvSpPr>
            <p:cNvPr id="868" name="Google Shape;868;p28"/>
            <p:cNvSpPr/>
            <p:nvPr/>
          </p:nvSpPr>
          <p:spPr>
            <a:xfrm>
              <a:off x="3453291" y="1265304"/>
              <a:ext cx="96540" cy="85505"/>
            </a:xfrm>
            <a:custGeom>
              <a:avLst/>
              <a:gdLst/>
              <a:ahLst/>
              <a:cxnLst/>
              <a:rect l="l" t="t" r="r" b="b"/>
              <a:pathLst>
                <a:path w="4908" h="4347" extrusionOk="0">
                  <a:moveTo>
                    <a:pt x="2812" y="0"/>
                  </a:moveTo>
                  <a:cubicBezTo>
                    <a:pt x="2073" y="0"/>
                    <a:pt x="1329" y="308"/>
                    <a:pt x="844" y="869"/>
                  </a:cubicBezTo>
                  <a:cubicBezTo>
                    <a:pt x="501" y="1261"/>
                    <a:pt x="287" y="1755"/>
                    <a:pt x="165" y="2262"/>
                  </a:cubicBezTo>
                  <a:cubicBezTo>
                    <a:pt x="1" y="2933"/>
                    <a:pt x="1" y="3697"/>
                    <a:pt x="422" y="4247"/>
                  </a:cubicBezTo>
                  <a:lnTo>
                    <a:pt x="1665" y="4346"/>
                  </a:lnTo>
                  <a:cubicBezTo>
                    <a:pt x="2765" y="4182"/>
                    <a:pt x="3787" y="3555"/>
                    <a:pt x="4429" y="2648"/>
                  </a:cubicBezTo>
                  <a:cubicBezTo>
                    <a:pt x="4700" y="2269"/>
                    <a:pt x="4908" y="1812"/>
                    <a:pt x="4836" y="1354"/>
                  </a:cubicBezTo>
                  <a:cubicBezTo>
                    <a:pt x="4757" y="855"/>
                    <a:pt x="4344" y="454"/>
                    <a:pt x="3886" y="240"/>
                  </a:cubicBezTo>
                  <a:cubicBezTo>
                    <a:pt x="3552" y="78"/>
                    <a:pt x="3183" y="0"/>
                    <a:pt x="2812"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8"/>
            <p:cNvSpPr/>
            <p:nvPr/>
          </p:nvSpPr>
          <p:spPr>
            <a:xfrm>
              <a:off x="3450360" y="1328858"/>
              <a:ext cx="123213" cy="97819"/>
            </a:xfrm>
            <a:custGeom>
              <a:avLst/>
              <a:gdLst/>
              <a:ahLst/>
              <a:cxnLst/>
              <a:rect l="l" t="t" r="r" b="b"/>
              <a:pathLst>
                <a:path w="6264" h="4973" extrusionOk="0">
                  <a:moveTo>
                    <a:pt x="3721" y="0"/>
                  </a:moveTo>
                  <a:cubicBezTo>
                    <a:pt x="2660" y="0"/>
                    <a:pt x="1594" y="482"/>
                    <a:pt x="921" y="1309"/>
                  </a:cubicBezTo>
                  <a:lnTo>
                    <a:pt x="1" y="2787"/>
                  </a:lnTo>
                  <a:cubicBezTo>
                    <a:pt x="201" y="3594"/>
                    <a:pt x="772" y="4308"/>
                    <a:pt x="1514" y="4672"/>
                  </a:cubicBezTo>
                  <a:cubicBezTo>
                    <a:pt x="1913" y="4871"/>
                    <a:pt x="2358" y="4972"/>
                    <a:pt x="2804" y="4972"/>
                  </a:cubicBezTo>
                  <a:cubicBezTo>
                    <a:pt x="3189" y="4972"/>
                    <a:pt x="3574" y="4896"/>
                    <a:pt x="3929" y="4744"/>
                  </a:cubicBezTo>
                  <a:cubicBezTo>
                    <a:pt x="4392" y="4536"/>
                    <a:pt x="4800" y="4216"/>
                    <a:pt x="5171" y="3858"/>
                  </a:cubicBezTo>
                  <a:cubicBezTo>
                    <a:pt x="5492" y="3537"/>
                    <a:pt x="5799" y="3188"/>
                    <a:pt x="5992" y="2773"/>
                  </a:cubicBezTo>
                  <a:cubicBezTo>
                    <a:pt x="6184" y="2358"/>
                    <a:pt x="6263" y="1880"/>
                    <a:pt x="6135" y="1438"/>
                  </a:cubicBezTo>
                  <a:cubicBezTo>
                    <a:pt x="5927" y="723"/>
                    <a:pt x="5214" y="259"/>
                    <a:pt x="4486" y="87"/>
                  </a:cubicBezTo>
                  <a:cubicBezTo>
                    <a:pt x="4235" y="29"/>
                    <a:pt x="3978" y="0"/>
                    <a:pt x="3721"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8"/>
            <p:cNvSpPr/>
            <p:nvPr/>
          </p:nvSpPr>
          <p:spPr>
            <a:xfrm>
              <a:off x="3372545" y="1368788"/>
              <a:ext cx="100160" cy="102481"/>
            </a:xfrm>
            <a:custGeom>
              <a:avLst/>
              <a:gdLst/>
              <a:ahLst/>
              <a:cxnLst/>
              <a:rect l="l" t="t" r="r" b="b"/>
              <a:pathLst>
                <a:path w="5092" h="5210" extrusionOk="0">
                  <a:moveTo>
                    <a:pt x="2306" y="1"/>
                  </a:moveTo>
                  <a:cubicBezTo>
                    <a:pt x="1564" y="271"/>
                    <a:pt x="892" y="779"/>
                    <a:pt x="500" y="1464"/>
                  </a:cubicBezTo>
                  <a:cubicBezTo>
                    <a:pt x="100" y="2150"/>
                    <a:pt x="1" y="3014"/>
                    <a:pt x="279" y="3756"/>
                  </a:cubicBezTo>
                  <a:cubicBezTo>
                    <a:pt x="565" y="4491"/>
                    <a:pt x="1250" y="5084"/>
                    <a:pt x="2035" y="5192"/>
                  </a:cubicBezTo>
                  <a:cubicBezTo>
                    <a:pt x="2124" y="5204"/>
                    <a:pt x="2212" y="5209"/>
                    <a:pt x="2301" y="5209"/>
                  </a:cubicBezTo>
                  <a:cubicBezTo>
                    <a:pt x="3026" y="5209"/>
                    <a:pt x="3739" y="4833"/>
                    <a:pt x="4250" y="4292"/>
                  </a:cubicBezTo>
                  <a:cubicBezTo>
                    <a:pt x="4748" y="3756"/>
                    <a:pt x="5091" y="3043"/>
                    <a:pt x="5091" y="2306"/>
                  </a:cubicBezTo>
                  <a:cubicBezTo>
                    <a:pt x="5084" y="1564"/>
                    <a:pt x="4714" y="822"/>
                    <a:pt x="4078" y="450"/>
                  </a:cubicBezTo>
                  <a:lnTo>
                    <a:pt x="2306" y="1"/>
                  </a:ln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8"/>
            <p:cNvSpPr/>
            <p:nvPr/>
          </p:nvSpPr>
          <p:spPr>
            <a:xfrm>
              <a:off x="3346266" y="1329369"/>
              <a:ext cx="93728" cy="73999"/>
            </a:xfrm>
            <a:custGeom>
              <a:avLst/>
              <a:gdLst/>
              <a:ahLst/>
              <a:cxnLst/>
              <a:rect l="l" t="t" r="r" b="b"/>
              <a:pathLst>
                <a:path w="4765" h="3762" extrusionOk="0">
                  <a:moveTo>
                    <a:pt x="2979" y="0"/>
                  </a:moveTo>
                  <a:cubicBezTo>
                    <a:pt x="2770" y="0"/>
                    <a:pt x="2560" y="25"/>
                    <a:pt x="2357" y="68"/>
                  </a:cubicBezTo>
                  <a:cubicBezTo>
                    <a:pt x="1858" y="176"/>
                    <a:pt x="1380" y="397"/>
                    <a:pt x="965" y="704"/>
                  </a:cubicBezTo>
                  <a:cubicBezTo>
                    <a:pt x="643" y="954"/>
                    <a:pt x="352" y="1261"/>
                    <a:pt x="194" y="1633"/>
                  </a:cubicBezTo>
                  <a:cubicBezTo>
                    <a:pt x="29" y="2012"/>
                    <a:pt x="0" y="2454"/>
                    <a:pt x="172" y="2819"/>
                  </a:cubicBezTo>
                  <a:cubicBezTo>
                    <a:pt x="372" y="3232"/>
                    <a:pt x="787" y="3504"/>
                    <a:pt x="1222" y="3640"/>
                  </a:cubicBezTo>
                  <a:cubicBezTo>
                    <a:pt x="1491" y="3724"/>
                    <a:pt x="1770" y="3762"/>
                    <a:pt x="2051" y="3762"/>
                  </a:cubicBezTo>
                  <a:cubicBezTo>
                    <a:pt x="2464" y="3762"/>
                    <a:pt x="2880" y="3679"/>
                    <a:pt x="3272" y="3539"/>
                  </a:cubicBezTo>
                  <a:cubicBezTo>
                    <a:pt x="3850" y="3333"/>
                    <a:pt x="4429" y="2954"/>
                    <a:pt x="4600" y="2361"/>
                  </a:cubicBezTo>
                  <a:lnTo>
                    <a:pt x="4765" y="1105"/>
                  </a:lnTo>
                  <a:cubicBezTo>
                    <a:pt x="4607" y="654"/>
                    <a:pt x="4221" y="305"/>
                    <a:pt x="3771" y="133"/>
                  </a:cubicBezTo>
                  <a:cubicBezTo>
                    <a:pt x="3518" y="41"/>
                    <a:pt x="3249" y="0"/>
                    <a:pt x="2979"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8"/>
            <p:cNvSpPr/>
            <p:nvPr/>
          </p:nvSpPr>
          <p:spPr>
            <a:xfrm>
              <a:off x="3382361" y="1274962"/>
              <a:ext cx="105943" cy="90659"/>
            </a:xfrm>
            <a:custGeom>
              <a:avLst/>
              <a:gdLst/>
              <a:ahLst/>
              <a:cxnLst/>
              <a:rect l="l" t="t" r="r" b="b"/>
              <a:pathLst>
                <a:path w="5386" h="4609" extrusionOk="0">
                  <a:moveTo>
                    <a:pt x="3027" y="0"/>
                  </a:moveTo>
                  <a:cubicBezTo>
                    <a:pt x="2544" y="0"/>
                    <a:pt x="2062" y="114"/>
                    <a:pt x="1636" y="342"/>
                  </a:cubicBezTo>
                  <a:cubicBezTo>
                    <a:pt x="923" y="714"/>
                    <a:pt x="373" y="1377"/>
                    <a:pt x="152" y="2148"/>
                  </a:cubicBezTo>
                  <a:cubicBezTo>
                    <a:pt x="37" y="2514"/>
                    <a:pt x="1" y="2913"/>
                    <a:pt x="116" y="3278"/>
                  </a:cubicBezTo>
                  <a:cubicBezTo>
                    <a:pt x="301" y="3898"/>
                    <a:pt x="887" y="4334"/>
                    <a:pt x="1507" y="4498"/>
                  </a:cubicBezTo>
                  <a:cubicBezTo>
                    <a:pt x="1795" y="4578"/>
                    <a:pt x="2092" y="4608"/>
                    <a:pt x="2391" y="4608"/>
                  </a:cubicBezTo>
                  <a:cubicBezTo>
                    <a:pt x="2738" y="4608"/>
                    <a:pt x="3087" y="4567"/>
                    <a:pt x="3429" y="4514"/>
                  </a:cubicBezTo>
                  <a:lnTo>
                    <a:pt x="4836" y="3071"/>
                  </a:lnTo>
                  <a:cubicBezTo>
                    <a:pt x="5122" y="2442"/>
                    <a:pt x="5386" y="1720"/>
                    <a:pt x="5115" y="1086"/>
                  </a:cubicBezTo>
                  <a:cubicBezTo>
                    <a:pt x="4914" y="621"/>
                    <a:pt x="4450" y="315"/>
                    <a:pt x="3972" y="150"/>
                  </a:cubicBezTo>
                  <a:cubicBezTo>
                    <a:pt x="3667" y="50"/>
                    <a:pt x="3347" y="0"/>
                    <a:pt x="3027"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8"/>
            <p:cNvSpPr/>
            <p:nvPr/>
          </p:nvSpPr>
          <p:spPr>
            <a:xfrm>
              <a:off x="3470148" y="1346167"/>
              <a:ext cx="72091" cy="10681"/>
            </a:xfrm>
            <a:custGeom>
              <a:avLst/>
              <a:gdLst/>
              <a:ahLst/>
              <a:cxnLst/>
              <a:rect l="l" t="t" r="r" b="b"/>
              <a:pathLst>
                <a:path w="3665" h="543" extrusionOk="0">
                  <a:moveTo>
                    <a:pt x="2380" y="1"/>
                  </a:moveTo>
                  <a:cubicBezTo>
                    <a:pt x="2314" y="1"/>
                    <a:pt x="2251" y="1"/>
                    <a:pt x="2186" y="8"/>
                  </a:cubicBezTo>
                  <a:cubicBezTo>
                    <a:pt x="1951" y="8"/>
                    <a:pt x="1715" y="21"/>
                    <a:pt x="1480" y="57"/>
                  </a:cubicBezTo>
                  <a:cubicBezTo>
                    <a:pt x="1243" y="86"/>
                    <a:pt x="1015" y="129"/>
                    <a:pt x="787" y="186"/>
                  </a:cubicBezTo>
                  <a:cubicBezTo>
                    <a:pt x="551" y="251"/>
                    <a:pt x="330" y="328"/>
                    <a:pt x="109" y="422"/>
                  </a:cubicBezTo>
                  <a:cubicBezTo>
                    <a:pt x="80" y="436"/>
                    <a:pt x="52" y="450"/>
                    <a:pt x="23" y="465"/>
                  </a:cubicBezTo>
                  <a:cubicBezTo>
                    <a:pt x="1" y="472"/>
                    <a:pt x="1" y="499"/>
                    <a:pt x="9" y="522"/>
                  </a:cubicBezTo>
                  <a:cubicBezTo>
                    <a:pt x="16" y="535"/>
                    <a:pt x="30" y="542"/>
                    <a:pt x="44" y="542"/>
                  </a:cubicBezTo>
                  <a:cubicBezTo>
                    <a:pt x="52" y="542"/>
                    <a:pt x="59" y="535"/>
                    <a:pt x="66" y="535"/>
                  </a:cubicBezTo>
                  <a:cubicBezTo>
                    <a:pt x="280" y="436"/>
                    <a:pt x="501" y="357"/>
                    <a:pt x="729" y="294"/>
                  </a:cubicBezTo>
                  <a:cubicBezTo>
                    <a:pt x="959" y="229"/>
                    <a:pt x="1187" y="179"/>
                    <a:pt x="1415" y="150"/>
                  </a:cubicBezTo>
                  <a:cubicBezTo>
                    <a:pt x="1644" y="114"/>
                    <a:pt x="1872" y="100"/>
                    <a:pt x="2109" y="93"/>
                  </a:cubicBezTo>
                  <a:cubicBezTo>
                    <a:pt x="2194" y="86"/>
                    <a:pt x="2287" y="86"/>
                    <a:pt x="2380" y="86"/>
                  </a:cubicBezTo>
                  <a:cubicBezTo>
                    <a:pt x="2522" y="86"/>
                    <a:pt x="2673" y="93"/>
                    <a:pt x="2815" y="100"/>
                  </a:cubicBezTo>
                  <a:cubicBezTo>
                    <a:pt x="3058" y="107"/>
                    <a:pt x="3293" y="122"/>
                    <a:pt x="3536" y="143"/>
                  </a:cubicBezTo>
                  <a:cubicBezTo>
                    <a:pt x="3566" y="150"/>
                    <a:pt x="3593" y="150"/>
                    <a:pt x="3622" y="150"/>
                  </a:cubicBezTo>
                  <a:lnTo>
                    <a:pt x="3629" y="150"/>
                  </a:lnTo>
                  <a:cubicBezTo>
                    <a:pt x="3651" y="150"/>
                    <a:pt x="3665" y="129"/>
                    <a:pt x="3665" y="107"/>
                  </a:cubicBezTo>
                  <a:cubicBezTo>
                    <a:pt x="3665" y="86"/>
                    <a:pt x="3651" y="71"/>
                    <a:pt x="3622" y="64"/>
                  </a:cubicBezTo>
                  <a:cubicBezTo>
                    <a:pt x="3379" y="44"/>
                    <a:pt x="3144" y="28"/>
                    <a:pt x="2901" y="14"/>
                  </a:cubicBezTo>
                  <a:cubicBezTo>
                    <a:pt x="2722" y="8"/>
                    <a:pt x="2551" y="1"/>
                    <a:pt x="238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8"/>
            <p:cNvSpPr/>
            <p:nvPr/>
          </p:nvSpPr>
          <p:spPr>
            <a:xfrm>
              <a:off x="3468909" y="1368080"/>
              <a:ext cx="53955" cy="12943"/>
            </a:xfrm>
            <a:custGeom>
              <a:avLst/>
              <a:gdLst/>
              <a:ahLst/>
              <a:cxnLst/>
              <a:rect l="l" t="t" r="r" b="b"/>
              <a:pathLst>
                <a:path w="2743" h="658" extrusionOk="0">
                  <a:moveTo>
                    <a:pt x="50" y="1"/>
                  </a:moveTo>
                  <a:cubicBezTo>
                    <a:pt x="21" y="1"/>
                    <a:pt x="0" y="21"/>
                    <a:pt x="7" y="44"/>
                  </a:cubicBezTo>
                  <a:cubicBezTo>
                    <a:pt x="7" y="64"/>
                    <a:pt x="21" y="86"/>
                    <a:pt x="50" y="86"/>
                  </a:cubicBezTo>
                  <a:cubicBezTo>
                    <a:pt x="221" y="86"/>
                    <a:pt x="400" y="100"/>
                    <a:pt x="578" y="114"/>
                  </a:cubicBezTo>
                  <a:cubicBezTo>
                    <a:pt x="758" y="136"/>
                    <a:pt x="921" y="157"/>
                    <a:pt x="1092" y="186"/>
                  </a:cubicBezTo>
                  <a:cubicBezTo>
                    <a:pt x="1272" y="215"/>
                    <a:pt x="1443" y="251"/>
                    <a:pt x="1615" y="294"/>
                  </a:cubicBezTo>
                  <a:cubicBezTo>
                    <a:pt x="1786" y="343"/>
                    <a:pt x="1958" y="386"/>
                    <a:pt x="2120" y="443"/>
                  </a:cubicBezTo>
                  <a:cubicBezTo>
                    <a:pt x="2292" y="499"/>
                    <a:pt x="2456" y="565"/>
                    <a:pt x="2621" y="628"/>
                  </a:cubicBezTo>
                  <a:cubicBezTo>
                    <a:pt x="2635" y="637"/>
                    <a:pt x="2657" y="650"/>
                    <a:pt x="2677" y="657"/>
                  </a:cubicBezTo>
                  <a:lnTo>
                    <a:pt x="2700" y="657"/>
                  </a:lnTo>
                  <a:cubicBezTo>
                    <a:pt x="2713" y="657"/>
                    <a:pt x="2729" y="657"/>
                    <a:pt x="2736" y="643"/>
                  </a:cubicBezTo>
                  <a:cubicBezTo>
                    <a:pt x="2742" y="621"/>
                    <a:pt x="2742" y="594"/>
                    <a:pt x="2720" y="578"/>
                  </a:cubicBezTo>
                  <a:cubicBezTo>
                    <a:pt x="2549" y="508"/>
                    <a:pt x="2386" y="443"/>
                    <a:pt x="2215" y="386"/>
                  </a:cubicBezTo>
                  <a:cubicBezTo>
                    <a:pt x="2050" y="328"/>
                    <a:pt x="1879" y="278"/>
                    <a:pt x="1707" y="229"/>
                  </a:cubicBezTo>
                  <a:cubicBezTo>
                    <a:pt x="1529" y="186"/>
                    <a:pt x="1358" y="150"/>
                    <a:pt x="1186" y="114"/>
                  </a:cubicBezTo>
                  <a:cubicBezTo>
                    <a:pt x="1006" y="86"/>
                    <a:pt x="828" y="57"/>
                    <a:pt x="650" y="37"/>
                  </a:cubicBezTo>
                  <a:cubicBezTo>
                    <a:pt x="472" y="21"/>
                    <a:pt x="293" y="8"/>
                    <a:pt x="115"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8"/>
            <p:cNvSpPr/>
            <p:nvPr/>
          </p:nvSpPr>
          <p:spPr>
            <a:xfrm>
              <a:off x="3461178" y="1370302"/>
              <a:ext cx="31216" cy="36567"/>
            </a:xfrm>
            <a:custGeom>
              <a:avLst/>
              <a:gdLst/>
              <a:ahLst/>
              <a:cxnLst/>
              <a:rect l="l" t="t" r="r" b="b"/>
              <a:pathLst>
                <a:path w="1587" h="1859" extrusionOk="0">
                  <a:moveTo>
                    <a:pt x="50" y="1"/>
                  </a:moveTo>
                  <a:cubicBezTo>
                    <a:pt x="37" y="1"/>
                    <a:pt x="28" y="9"/>
                    <a:pt x="21" y="16"/>
                  </a:cubicBezTo>
                  <a:cubicBezTo>
                    <a:pt x="1" y="37"/>
                    <a:pt x="1" y="59"/>
                    <a:pt x="21" y="80"/>
                  </a:cubicBezTo>
                  <a:cubicBezTo>
                    <a:pt x="114" y="194"/>
                    <a:pt x="215" y="309"/>
                    <a:pt x="308" y="422"/>
                  </a:cubicBezTo>
                  <a:cubicBezTo>
                    <a:pt x="407" y="537"/>
                    <a:pt x="500" y="652"/>
                    <a:pt x="601" y="765"/>
                  </a:cubicBezTo>
                  <a:cubicBezTo>
                    <a:pt x="693" y="880"/>
                    <a:pt x="793" y="995"/>
                    <a:pt x="885" y="1115"/>
                  </a:cubicBezTo>
                  <a:cubicBezTo>
                    <a:pt x="986" y="1230"/>
                    <a:pt x="1079" y="1345"/>
                    <a:pt x="1178" y="1458"/>
                  </a:cubicBezTo>
                  <a:cubicBezTo>
                    <a:pt x="1279" y="1572"/>
                    <a:pt x="1372" y="1687"/>
                    <a:pt x="1471" y="1800"/>
                  </a:cubicBezTo>
                  <a:cubicBezTo>
                    <a:pt x="1478" y="1816"/>
                    <a:pt x="1494" y="1830"/>
                    <a:pt x="1507" y="1843"/>
                  </a:cubicBezTo>
                  <a:cubicBezTo>
                    <a:pt x="1514" y="1852"/>
                    <a:pt x="1521" y="1859"/>
                    <a:pt x="1536" y="1859"/>
                  </a:cubicBezTo>
                  <a:cubicBezTo>
                    <a:pt x="1543" y="1859"/>
                    <a:pt x="1557" y="1852"/>
                    <a:pt x="1564" y="1843"/>
                  </a:cubicBezTo>
                  <a:cubicBezTo>
                    <a:pt x="1586" y="1823"/>
                    <a:pt x="1579" y="1800"/>
                    <a:pt x="1564" y="1787"/>
                  </a:cubicBezTo>
                  <a:cubicBezTo>
                    <a:pt x="1471" y="1665"/>
                    <a:pt x="1372" y="1552"/>
                    <a:pt x="1271" y="1437"/>
                  </a:cubicBezTo>
                  <a:cubicBezTo>
                    <a:pt x="1178" y="1322"/>
                    <a:pt x="1079" y="1209"/>
                    <a:pt x="986" y="1094"/>
                  </a:cubicBezTo>
                  <a:cubicBezTo>
                    <a:pt x="885" y="979"/>
                    <a:pt x="793" y="866"/>
                    <a:pt x="693" y="752"/>
                  </a:cubicBezTo>
                  <a:cubicBezTo>
                    <a:pt x="601" y="637"/>
                    <a:pt x="500" y="515"/>
                    <a:pt x="407" y="402"/>
                  </a:cubicBezTo>
                  <a:cubicBezTo>
                    <a:pt x="308" y="287"/>
                    <a:pt x="215" y="172"/>
                    <a:pt x="114" y="59"/>
                  </a:cubicBezTo>
                  <a:cubicBezTo>
                    <a:pt x="100" y="44"/>
                    <a:pt x="93" y="30"/>
                    <a:pt x="80" y="16"/>
                  </a:cubicBezTo>
                  <a:cubicBezTo>
                    <a:pt x="71" y="9"/>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8"/>
            <p:cNvSpPr/>
            <p:nvPr/>
          </p:nvSpPr>
          <p:spPr>
            <a:xfrm>
              <a:off x="3424100" y="1372840"/>
              <a:ext cx="10838" cy="6766"/>
            </a:xfrm>
            <a:custGeom>
              <a:avLst/>
              <a:gdLst/>
              <a:ahLst/>
              <a:cxnLst/>
              <a:rect l="l" t="t" r="r" b="b"/>
              <a:pathLst>
                <a:path w="551" h="344" extrusionOk="0">
                  <a:moveTo>
                    <a:pt x="479" y="0"/>
                  </a:moveTo>
                  <a:cubicBezTo>
                    <a:pt x="307" y="101"/>
                    <a:pt x="150" y="215"/>
                    <a:pt x="1" y="343"/>
                  </a:cubicBezTo>
                  <a:cubicBezTo>
                    <a:pt x="100" y="300"/>
                    <a:pt x="199" y="251"/>
                    <a:pt x="300" y="201"/>
                  </a:cubicBezTo>
                  <a:cubicBezTo>
                    <a:pt x="307" y="194"/>
                    <a:pt x="314" y="194"/>
                    <a:pt x="321" y="194"/>
                  </a:cubicBezTo>
                  <a:lnTo>
                    <a:pt x="336" y="194"/>
                  </a:lnTo>
                  <a:cubicBezTo>
                    <a:pt x="371" y="165"/>
                    <a:pt x="422" y="137"/>
                    <a:pt x="465" y="115"/>
                  </a:cubicBezTo>
                  <a:cubicBezTo>
                    <a:pt x="479" y="101"/>
                    <a:pt x="499" y="86"/>
                    <a:pt x="522" y="79"/>
                  </a:cubicBezTo>
                  <a:cubicBezTo>
                    <a:pt x="542" y="65"/>
                    <a:pt x="551" y="36"/>
                    <a:pt x="535" y="23"/>
                  </a:cubicBezTo>
                  <a:cubicBezTo>
                    <a:pt x="528" y="9"/>
                    <a:pt x="515" y="0"/>
                    <a:pt x="499"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8"/>
            <p:cNvSpPr/>
            <p:nvPr/>
          </p:nvSpPr>
          <p:spPr>
            <a:xfrm>
              <a:off x="3396700" y="1398962"/>
              <a:ext cx="13926" cy="25040"/>
            </a:xfrm>
            <a:custGeom>
              <a:avLst/>
              <a:gdLst/>
              <a:ahLst/>
              <a:cxnLst/>
              <a:rect l="l" t="t" r="r" b="b"/>
              <a:pathLst>
                <a:path w="708" h="1273" extrusionOk="0">
                  <a:moveTo>
                    <a:pt x="708" y="1"/>
                  </a:moveTo>
                  <a:lnTo>
                    <a:pt x="708" y="1"/>
                  </a:lnTo>
                  <a:cubicBezTo>
                    <a:pt x="665" y="16"/>
                    <a:pt x="622" y="30"/>
                    <a:pt x="586" y="43"/>
                  </a:cubicBezTo>
                  <a:cubicBezTo>
                    <a:pt x="487" y="201"/>
                    <a:pt x="401" y="366"/>
                    <a:pt x="322" y="537"/>
                  </a:cubicBezTo>
                  <a:cubicBezTo>
                    <a:pt x="221" y="729"/>
                    <a:pt x="136" y="930"/>
                    <a:pt x="43" y="1137"/>
                  </a:cubicBezTo>
                  <a:cubicBezTo>
                    <a:pt x="29" y="1157"/>
                    <a:pt x="22" y="1187"/>
                    <a:pt x="7" y="1209"/>
                  </a:cubicBezTo>
                  <a:cubicBezTo>
                    <a:pt x="0" y="1229"/>
                    <a:pt x="0" y="1259"/>
                    <a:pt x="22" y="1265"/>
                  </a:cubicBezTo>
                  <a:cubicBezTo>
                    <a:pt x="29" y="1272"/>
                    <a:pt x="36" y="1272"/>
                    <a:pt x="43" y="1272"/>
                  </a:cubicBezTo>
                  <a:cubicBezTo>
                    <a:pt x="65" y="1272"/>
                    <a:pt x="79" y="1265"/>
                    <a:pt x="86" y="1252"/>
                  </a:cubicBezTo>
                  <a:cubicBezTo>
                    <a:pt x="172" y="1051"/>
                    <a:pt x="264" y="851"/>
                    <a:pt x="358" y="652"/>
                  </a:cubicBezTo>
                  <a:cubicBezTo>
                    <a:pt x="458" y="458"/>
                    <a:pt x="557" y="258"/>
                    <a:pt x="665" y="73"/>
                  </a:cubicBezTo>
                  <a:cubicBezTo>
                    <a:pt x="679" y="43"/>
                    <a:pt x="693" y="23"/>
                    <a:pt x="70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8"/>
            <p:cNvSpPr/>
            <p:nvPr/>
          </p:nvSpPr>
          <p:spPr>
            <a:xfrm>
              <a:off x="3408227" y="1381003"/>
              <a:ext cx="16877" cy="18824"/>
            </a:xfrm>
            <a:custGeom>
              <a:avLst/>
              <a:gdLst/>
              <a:ahLst/>
              <a:cxnLst/>
              <a:rect l="l" t="t" r="r" b="b"/>
              <a:pathLst>
                <a:path w="858" h="957" extrusionOk="0">
                  <a:moveTo>
                    <a:pt x="857" y="0"/>
                  </a:moveTo>
                  <a:lnTo>
                    <a:pt x="857" y="0"/>
                  </a:lnTo>
                  <a:cubicBezTo>
                    <a:pt x="778" y="43"/>
                    <a:pt x="700" y="79"/>
                    <a:pt x="621" y="115"/>
                  </a:cubicBezTo>
                  <a:lnTo>
                    <a:pt x="614" y="115"/>
                  </a:lnTo>
                  <a:cubicBezTo>
                    <a:pt x="544" y="194"/>
                    <a:pt x="472" y="279"/>
                    <a:pt x="406" y="357"/>
                  </a:cubicBezTo>
                  <a:cubicBezTo>
                    <a:pt x="271" y="521"/>
                    <a:pt x="158" y="686"/>
                    <a:pt x="50" y="864"/>
                  </a:cubicBezTo>
                  <a:cubicBezTo>
                    <a:pt x="36" y="893"/>
                    <a:pt x="14" y="929"/>
                    <a:pt x="0" y="956"/>
                  </a:cubicBezTo>
                  <a:cubicBezTo>
                    <a:pt x="36" y="943"/>
                    <a:pt x="79" y="929"/>
                    <a:pt x="122" y="914"/>
                  </a:cubicBezTo>
                  <a:cubicBezTo>
                    <a:pt x="165" y="843"/>
                    <a:pt x="208" y="778"/>
                    <a:pt x="251" y="708"/>
                  </a:cubicBezTo>
                  <a:cubicBezTo>
                    <a:pt x="278" y="672"/>
                    <a:pt x="307" y="629"/>
                    <a:pt x="336" y="593"/>
                  </a:cubicBezTo>
                  <a:cubicBezTo>
                    <a:pt x="350" y="571"/>
                    <a:pt x="364" y="550"/>
                    <a:pt x="379" y="528"/>
                  </a:cubicBezTo>
                  <a:cubicBezTo>
                    <a:pt x="386" y="521"/>
                    <a:pt x="393" y="514"/>
                    <a:pt x="400" y="501"/>
                  </a:cubicBezTo>
                  <a:cubicBezTo>
                    <a:pt x="400" y="501"/>
                    <a:pt x="406" y="494"/>
                    <a:pt x="406" y="485"/>
                  </a:cubicBezTo>
                  <a:cubicBezTo>
                    <a:pt x="415" y="485"/>
                    <a:pt x="415" y="485"/>
                    <a:pt x="415" y="478"/>
                  </a:cubicBezTo>
                  <a:lnTo>
                    <a:pt x="422" y="478"/>
                  </a:lnTo>
                  <a:cubicBezTo>
                    <a:pt x="535" y="322"/>
                    <a:pt x="672" y="178"/>
                    <a:pt x="808" y="43"/>
                  </a:cubicBezTo>
                  <a:cubicBezTo>
                    <a:pt x="828" y="29"/>
                    <a:pt x="844" y="14"/>
                    <a:pt x="857"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8"/>
            <p:cNvSpPr/>
            <p:nvPr/>
          </p:nvSpPr>
          <p:spPr>
            <a:xfrm>
              <a:off x="3422409" y="1380019"/>
              <a:ext cx="20260" cy="47346"/>
            </a:xfrm>
            <a:custGeom>
              <a:avLst/>
              <a:gdLst/>
              <a:ahLst/>
              <a:cxnLst/>
              <a:rect l="l" t="t" r="r" b="b"/>
              <a:pathLst>
                <a:path w="1030" h="2407" extrusionOk="0">
                  <a:moveTo>
                    <a:pt x="971" y="0"/>
                  </a:moveTo>
                  <a:cubicBezTo>
                    <a:pt x="964" y="0"/>
                    <a:pt x="957" y="0"/>
                    <a:pt x="950" y="7"/>
                  </a:cubicBezTo>
                  <a:cubicBezTo>
                    <a:pt x="829" y="93"/>
                    <a:pt x="729" y="215"/>
                    <a:pt x="650" y="343"/>
                  </a:cubicBezTo>
                  <a:cubicBezTo>
                    <a:pt x="565" y="472"/>
                    <a:pt x="508" y="614"/>
                    <a:pt x="450" y="749"/>
                  </a:cubicBezTo>
                  <a:cubicBezTo>
                    <a:pt x="386" y="914"/>
                    <a:pt x="328" y="1085"/>
                    <a:pt x="272" y="1250"/>
                  </a:cubicBezTo>
                  <a:cubicBezTo>
                    <a:pt x="215" y="1421"/>
                    <a:pt x="172" y="1593"/>
                    <a:pt x="129" y="1764"/>
                  </a:cubicBezTo>
                  <a:cubicBezTo>
                    <a:pt x="87" y="1935"/>
                    <a:pt x="44" y="2107"/>
                    <a:pt x="15" y="2285"/>
                  </a:cubicBezTo>
                  <a:cubicBezTo>
                    <a:pt x="8" y="2307"/>
                    <a:pt x="8" y="2328"/>
                    <a:pt x="1" y="2350"/>
                  </a:cubicBezTo>
                  <a:cubicBezTo>
                    <a:pt x="1" y="2371"/>
                    <a:pt x="8" y="2400"/>
                    <a:pt x="28" y="2400"/>
                  </a:cubicBezTo>
                  <a:cubicBezTo>
                    <a:pt x="37" y="2407"/>
                    <a:pt x="37" y="2407"/>
                    <a:pt x="44" y="2407"/>
                  </a:cubicBezTo>
                  <a:cubicBezTo>
                    <a:pt x="57" y="2407"/>
                    <a:pt x="80" y="2393"/>
                    <a:pt x="87" y="2371"/>
                  </a:cubicBezTo>
                  <a:cubicBezTo>
                    <a:pt x="114" y="2199"/>
                    <a:pt x="150" y="2028"/>
                    <a:pt x="193" y="1857"/>
                  </a:cubicBezTo>
                  <a:cubicBezTo>
                    <a:pt x="236" y="1685"/>
                    <a:pt x="278" y="1514"/>
                    <a:pt x="328" y="1342"/>
                  </a:cubicBezTo>
                  <a:cubicBezTo>
                    <a:pt x="386" y="1178"/>
                    <a:pt x="443" y="1006"/>
                    <a:pt x="508" y="844"/>
                  </a:cubicBezTo>
                  <a:cubicBezTo>
                    <a:pt x="522" y="808"/>
                    <a:pt x="536" y="772"/>
                    <a:pt x="551" y="736"/>
                  </a:cubicBezTo>
                  <a:cubicBezTo>
                    <a:pt x="551" y="729"/>
                    <a:pt x="558" y="722"/>
                    <a:pt x="558" y="715"/>
                  </a:cubicBezTo>
                  <a:cubicBezTo>
                    <a:pt x="558" y="707"/>
                    <a:pt x="565" y="707"/>
                    <a:pt x="565" y="700"/>
                  </a:cubicBezTo>
                  <a:lnTo>
                    <a:pt x="565" y="693"/>
                  </a:lnTo>
                  <a:cubicBezTo>
                    <a:pt x="572" y="672"/>
                    <a:pt x="578" y="657"/>
                    <a:pt x="585" y="643"/>
                  </a:cubicBezTo>
                  <a:cubicBezTo>
                    <a:pt x="621" y="571"/>
                    <a:pt x="650" y="508"/>
                    <a:pt x="686" y="443"/>
                  </a:cubicBezTo>
                  <a:cubicBezTo>
                    <a:pt x="707" y="407"/>
                    <a:pt x="729" y="379"/>
                    <a:pt x="750" y="350"/>
                  </a:cubicBezTo>
                  <a:cubicBezTo>
                    <a:pt x="757" y="329"/>
                    <a:pt x="765" y="314"/>
                    <a:pt x="779" y="300"/>
                  </a:cubicBezTo>
                  <a:cubicBezTo>
                    <a:pt x="786" y="293"/>
                    <a:pt x="786" y="287"/>
                    <a:pt x="793" y="278"/>
                  </a:cubicBezTo>
                  <a:lnTo>
                    <a:pt x="799" y="271"/>
                  </a:lnTo>
                  <a:lnTo>
                    <a:pt x="808" y="264"/>
                  </a:lnTo>
                  <a:cubicBezTo>
                    <a:pt x="851" y="208"/>
                    <a:pt x="901" y="158"/>
                    <a:pt x="957" y="107"/>
                  </a:cubicBezTo>
                  <a:cubicBezTo>
                    <a:pt x="964" y="107"/>
                    <a:pt x="964" y="100"/>
                    <a:pt x="971" y="100"/>
                  </a:cubicBezTo>
                  <a:lnTo>
                    <a:pt x="979" y="93"/>
                  </a:lnTo>
                  <a:lnTo>
                    <a:pt x="986" y="86"/>
                  </a:lnTo>
                  <a:lnTo>
                    <a:pt x="993" y="79"/>
                  </a:lnTo>
                  <a:cubicBezTo>
                    <a:pt x="1014" y="64"/>
                    <a:pt x="1029" y="43"/>
                    <a:pt x="1014" y="21"/>
                  </a:cubicBezTo>
                  <a:cubicBezTo>
                    <a:pt x="1007" y="7"/>
                    <a:pt x="986" y="0"/>
                    <a:pt x="97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8"/>
            <p:cNvSpPr/>
            <p:nvPr/>
          </p:nvSpPr>
          <p:spPr>
            <a:xfrm>
              <a:off x="3449081" y="1381711"/>
              <a:ext cx="5508" cy="34127"/>
            </a:xfrm>
            <a:custGeom>
              <a:avLst/>
              <a:gdLst/>
              <a:ahLst/>
              <a:cxnLst/>
              <a:rect l="l" t="t" r="r" b="b"/>
              <a:pathLst>
                <a:path w="280" h="1735" extrusionOk="0">
                  <a:moveTo>
                    <a:pt x="43" y="0"/>
                  </a:moveTo>
                  <a:cubicBezTo>
                    <a:pt x="43" y="0"/>
                    <a:pt x="37" y="0"/>
                    <a:pt x="37" y="7"/>
                  </a:cubicBezTo>
                  <a:cubicBezTo>
                    <a:pt x="16" y="14"/>
                    <a:pt x="1" y="36"/>
                    <a:pt x="9" y="57"/>
                  </a:cubicBezTo>
                  <a:cubicBezTo>
                    <a:pt x="30" y="165"/>
                    <a:pt x="52" y="271"/>
                    <a:pt x="66" y="372"/>
                  </a:cubicBezTo>
                  <a:cubicBezTo>
                    <a:pt x="86" y="478"/>
                    <a:pt x="102" y="586"/>
                    <a:pt x="122" y="693"/>
                  </a:cubicBezTo>
                  <a:lnTo>
                    <a:pt x="122" y="706"/>
                  </a:lnTo>
                  <a:lnTo>
                    <a:pt x="122" y="729"/>
                  </a:lnTo>
                  <a:cubicBezTo>
                    <a:pt x="122" y="742"/>
                    <a:pt x="129" y="749"/>
                    <a:pt x="129" y="765"/>
                  </a:cubicBezTo>
                  <a:cubicBezTo>
                    <a:pt x="129" y="792"/>
                    <a:pt x="138" y="821"/>
                    <a:pt x="138" y="850"/>
                  </a:cubicBezTo>
                  <a:cubicBezTo>
                    <a:pt x="144" y="900"/>
                    <a:pt x="151" y="956"/>
                    <a:pt x="158" y="1006"/>
                  </a:cubicBezTo>
                  <a:cubicBezTo>
                    <a:pt x="165" y="1114"/>
                    <a:pt x="172" y="1220"/>
                    <a:pt x="180" y="1328"/>
                  </a:cubicBezTo>
                  <a:cubicBezTo>
                    <a:pt x="187" y="1443"/>
                    <a:pt x="187" y="1549"/>
                    <a:pt x="194" y="1657"/>
                  </a:cubicBezTo>
                  <a:lnTo>
                    <a:pt x="194" y="1692"/>
                  </a:lnTo>
                  <a:cubicBezTo>
                    <a:pt x="194" y="1721"/>
                    <a:pt x="208" y="1735"/>
                    <a:pt x="230" y="1735"/>
                  </a:cubicBezTo>
                  <a:lnTo>
                    <a:pt x="237" y="1735"/>
                  </a:lnTo>
                  <a:cubicBezTo>
                    <a:pt x="258" y="1735"/>
                    <a:pt x="280" y="1721"/>
                    <a:pt x="280" y="1692"/>
                  </a:cubicBezTo>
                  <a:cubicBezTo>
                    <a:pt x="273" y="1585"/>
                    <a:pt x="273" y="1477"/>
                    <a:pt x="266" y="1371"/>
                  </a:cubicBezTo>
                  <a:cubicBezTo>
                    <a:pt x="258" y="1263"/>
                    <a:pt x="251" y="1150"/>
                    <a:pt x="244" y="1042"/>
                  </a:cubicBezTo>
                  <a:cubicBezTo>
                    <a:pt x="237" y="936"/>
                    <a:pt x="223" y="828"/>
                    <a:pt x="208" y="722"/>
                  </a:cubicBezTo>
                  <a:cubicBezTo>
                    <a:pt x="194" y="614"/>
                    <a:pt x="180" y="501"/>
                    <a:pt x="158" y="393"/>
                  </a:cubicBezTo>
                  <a:cubicBezTo>
                    <a:pt x="138" y="286"/>
                    <a:pt x="122" y="178"/>
                    <a:pt x="95" y="72"/>
                  </a:cubicBezTo>
                  <a:cubicBezTo>
                    <a:pt x="95" y="57"/>
                    <a:pt x="95" y="50"/>
                    <a:pt x="86" y="36"/>
                  </a:cubicBezTo>
                  <a:cubicBezTo>
                    <a:pt x="86" y="14"/>
                    <a:pt x="66" y="0"/>
                    <a:pt x="43"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8"/>
            <p:cNvSpPr/>
            <p:nvPr/>
          </p:nvSpPr>
          <p:spPr>
            <a:xfrm>
              <a:off x="3484645" y="1271874"/>
              <a:ext cx="28246" cy="32711"/>
            </a:xfrm>
            <a:custGeom>
              <a:avLst/>
              <a:gdLst/>
              <a:ahLst/>
              <a:cxnLst/>
              <a:rect l="l" t="t" r="r" b="b"/>
              <a:pathLst>
                <a:path w="1436" h="1663" extrusionOk="0">
                  <a:moveTo>
                    <a:pt x="1392" y="0"/>
                  </a:moveTo>
                  <a:cubicBezTo>
                    <a:pt x="1379" y="0"/>
                    <a:pt x="1372" y="7"/>
                    <a:pt x="1356" y="14"/>
                  </a:cubicBezTo>
                  <a:cubicBezTo>
                    <a:pt x="1158" y="185"/>
                    <a:pt x="964" y="370"/>
                    <a:pt x="786" y="571"/>
                  </a:cubicBezTo>
                  <a:cubicBezTo>
                    <a:pt x="592" y="772"/>
                    <a:pt x="414" y="986"/>
                    <a:pt x="242" y="1207"/>
                  </a:cubicBezTo>
                  <a:cubicBezTo>
                    <a:pt x="163" y="1313"/>
                    <a:pt x="78" y="1428"/>
                    <a:pt x="1" y="1534"/>
                  </a:cubicBezTo>
                  <a:cubicBezTo>
                    <a:pt x="8" y="1577"/>
                    <a:pt x="14" y="1620"/>
                    <a:pt x="21" y="1663"/>
                  </a:cubicBezTo>
                  <a:cubicBezTo>
                    <a:pt x="93" y="1550"/>
                    <a:pt x="172" y="1442"/>
                    <a:pt x="249" y="1342"/>
                  </a:cubicBezTo>
                  <a:cubicBezTo>
                    <a:pt x="414" y="1121"/>
                    <a:pt x="592" y="907"/>
                    <a:pt x="779" y="700"/>
                  </a:cubicBezTo>
                  <a:cubicBezTo>
                    <a:pt x="957" y="506"/>
                    <a:pt x="1142" y="314"/>
                    <a:pt x="1343" y="143"/>
                  </a:cubicBezTo>
                  <a:cubicBezTo>
                    <a:pt x="1372" y="120"/>
                    <a:pt x="1392" y="100"/>
                    <a:pt x="1421" y="77"/>
                  </a:cubicBezTo>
                  <a:cubicBezTo>
                    <a:pt x="1435" y="64"/>
                    <a:pt x="1435" y="28"/>
                    <a:pt x="1421" y="14"/>
                  </a:cubicBezTo>
                  <a:cubicBezTo>
                    <a:pt x="1415" y="7"/>
                    <a:pt x="1399" y="0"/>
                    <a:pt x="1392"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8"/>
            <p:cNvSpPr/>
            <p:nvPr/>
          </p:nvSpPr>
          <p:spPr>
            <a:xfrm>
              <a:off x="3463401" y="1302048"/>
              <a:ext cx="21676" cy="38652"/>
            </a:xfrm>
            <a:custGeom>
              <a:avLst/>
              <a:gdLst/>
              <a:ahLst/>
              <a:cxnLst/>
              <a:rect l="l" t="t" r="r" b="b"/>
              <a:pathLst>
                <a:path w="1102" h="1965" extrusionOk="0">
                  <a:moveTo>
                    <a:pt x="1081" y="0"/>
                  </a:moveTo>
                  <a:cubicBezTo>
                    <a:pt x="995" y="122"/>
                    <a:pt x="916" y="244"/>
                    <a:pt x="837" y="365"/>
                  </a:cubicBezTo>
                  <a:cubicBezTo>
                    <a:pt x="680" y="600"/>
                    <a:pt x="537" y="843"/>
                    <a:pt x="409" y="1087"/>
                  </a:cubicBezTo>
                  <a:cubicBezTo>
                    <a:pt x="280" y="1322"/>
                    <a:pt x="159" y="1565"/>
                    <a:pt x="52" y="1808"/>
                  </a:cubicBezTo>
                  <a:cubicBezTo>
                    <a:pt x="37" y="1836"/>
                    <a:pt x="23" y="1865"/>
                    <a:pt x="16" y="1901"/>
                  </a:cubicBezTo>
                  <a:cubicBezTo>
                    <a:pt x="1" y="1921"/>
                    <a:pt x="9" y="1944"/>
                    <a:pt x="30" y="1957"/>
                  </a:cubicBezTo>
                  <a:cubicBezTo>
                    <a:pt x="37" y="1957"/>
                    <a:pt x="44" y="1964"/>
                    <a:pt x="52" y="1964"/>
                  </a:cubicBezTo>
                  <a:cubicBezTo>
                    <a:pt x="66" y="1964"/>
                    <a:pt x="80" y="1957"/>
                    <a:pt x="87" y="1944"/>
                  </a:cubicBezTo>
                  <a:cubicBezTo>
                    <a:pt x="195" y="1694"/>
                    <a:pt x="309" y="1457"/>
                    <a:pt x="429" y="1222"/>
                  </a:cubicBezTo>
                  <a:cubicBezTo>
                    <a:pt x="566" y="979"/>
                    <a:pt x="702" y="737"/>
                    <a:pt x="851" y="501"/>
                  </a:cubicBezTo>
                  <a:cubicBezTo>
                    <a:pt x="930" y="372"/>
                    <a:pt x="1016" y="250"/>
                    <a:pt x="1101" y="129"/>
                  </a:cubicBezTo>
                  <a:cubicBezTo>
                    <a:pt x="1094" y="86"/>
                    <a:pt x="1088" y="43"/>
                    <a:pt x="108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8"/>
            <p:cNvSpPr/>
            <p:nvPr/>
          </p:nvSpPr>
          <p:spPr>
            <a:xfrm>
              <a:off x="3462162" y="1349098"/>
              <a:ext cx="4642" cy="4111"/>
            </a:xfrm>
            <a:custGeom>
              <a:avLst/>
              <a:gdLst/>
              <a:ahLst/>
              <a:cxnLst/>
              <a:rect l="l" t="t" r="r" b="b"/>
              <a:pathLst>
                <a:path w="236" h="209" extrusionOk="0">
                  <a:moveTo>
                    <a:pt x="129" y="1"/>
                  </a:moveTo>
                  <a:cubicBezTo>
                    <a:pt x="107" y="30"/>
                    <a:pt x="86" y="59"/>
                    <a:pt x="57" y="86"/>
                  </a:cubicBezTo>
                  <a:cubicBezTo>
                    <a:pt x="43" y="102"/>
                    <a:pt x="30" y="122"/>
                    <a:pt x="14" y="136"/>
                  </a:cubicBezTo>
                  <a:cubicBezTo>
                    <a:pt x="0" y="158"/>
                    <a:pt x="0" y="179"/>
                    <a:pt x="14" y="201"/>
                  </a:cubicBezTo>
                  <a:cubicBezTo>
                    <a:pt x="30" y="208"/>
                    <a:pt x="36" y="208"/>
                    <a:pt x="50" y="208"/>
                  </a:cubicBezTo>
                  <a:cubicBezTo>
                    <a:pt x="57" y="208"/>
                    <a:pt x="72" y="208"/>
                    <a:pt x="79" y="201"/>
                  </a:cubicBezTo>
                  <a:cubicBezTo>
                    <a:pt x="129" y="136"/>
                    <a:pt x="186" y="73"/>
                    <a:pt x="235" y="8"/>
                  </a:cubicBezTo>
                  <a:lnTo>
                    <a:pt x="129" y="1"/>
                  </a:lnTo>
                  <a:close/>
                </a:path>
              </a:pathLst>
            </a:custGeom>
            <a:solidFill>
              <a:srgbClr val="FBEE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8"/>
            <p:cNvSpPr/>
            <p:nvPr/>
          </p:nvSpPr>
          <p:spPr>
            <a:xfrm>
              <a:off x="3464699" y="1310191"/>
              <a:ext cx="40874" cy="39065"/>
            </a:xfrm>
            <a:custGeom>
              <a:avLst/>
              <a:gdLst/>
              <a:ahLst/>
              <a:cxnLst/>
              <a:rect l="l" t="t" r="r" b="b"/>
              <a:pathLst>
                <a:path w="2078" h="1986" extrusionOk="0">
                  <a:moveTo>
                    <a:pt x="2028" y="1"/>
                  </a:moveTo>
                  <a:cubicBezTo>
                    <a:pt x="2021" y="1"/>
                    <a:pt x="2014" y="1"/>
                    <a:pt x="2007" y="8"/>
                  </a:cubicBezTo>
                  <a:cubicBezTo>
                    <a:pt x="1836" y="87"/>
                    <a:pt x="1685" y="195"/>
                    <a:pt x="1536" y="308"/>
                  </a:cubicBezTo>
                  <a:cubicBezTo>
                    <a:pt x="1378" y="429"/>
                    <a:pt x="1236" y="565"/>
                    <a:pt x="1092" y="700"/>
                  </a:cubicBezTo>
                  <a:cubicBezTo>
                    <a:pt x="972" y="829"/>
                    <a:pt x="850" y="966"/>
                    <a:pt x="728" y="1101"/>
                  </a:cubicBezTo>
                  <a:cubicBezTo>
                    <a:pt x="699" y="1158"/>
                    <a:pt x="672" y="1223"/>
                    <a:pt x="650" y="1280"/>
                  </a:cubicBezTo>
                  <a:lnTo>
                    <a:pt x="178" y="1758"/>
                  </a:lnTo>
                  <a:cubicBezTo>
                    <a:pt x="122" y="1830"/>
                    <a:pt x="63" y="1909"/>
                    <a:pt x="0" y="1979"/>
                  </a:cubicBezTo>
                  <a:lnTo>
                    <a:pt x="106" y="1986"/>
                  </a:lnTo>
                  <a:cubicBezTo>
                    <a:pt x="171" y="1909"/>
                    <a:pt x="235" y="1823"/>
                    <a:pt x="307" y="1744"/>
                  </a:cubicBezTo>
                  <a:cubicBezTo>
                    <a:pt x="429" y="1586"/>
                    <a:pt x="557" y="1429"/>
                    <a:pt x="692" y="1273"/>
                  </a:cubicBezTo>
                  <a:cubicBezTo>
                    <a:pt x="821" y="1122"/>
                    <a:pt x="956" y="966"/>
                    <a:pt x="1100" y="822"/>
                  </a:cubicBezTo>
                  <a:cubicBezTo>
                    <a:pt x="1243" y="680"/>
                    <a:pt x="1385" y="544"/>
                    <a:pt x="1536" y="416"/>
                  </a:cubicBezTo>
                  <a:cubicBezTo>
                    <a:pt x="1556" y="400"/>
                    <a:pt x="1579" y="387"/>
                    <a:pt x="1592" y="373"/>
                  </a:cubicBezTo>
                  <a:cubicBezTo>
                    <a:pt x="1599" y="366"/>
                    <a:pt x="1606" y="366"/>
                    <a:pt x="1606" y="357"/>
                  </a:cubicBezTo>
                  <a:lnTo>
                    <a:pt x="1615" y="357"/>
                  </a:lnTo>
                  <a:cubicBezTo>
                    <a:pt x="1628" y="344"/>
                    <a:pt x="1635" y="337"/>
                    <a:pt x="1642" y="330"/>
                  </a:cubicBezTo>
                  <a:cubicBezTo>
                    <a:pt x="1685" y="301"/>
                    <a:pt x="1721" y="280"/>
                    <a:pt x="1757" y="251"/>
                  </a:cubicBezTo>
                  <a:cubicBezTo>
                    <a:pt x="1836" y="201"/>
                    <a:pt x="1914" y="152"/>
                    <a:pt x="1992" y="109"/>
                  </a:cubicBezTo>
                  <a:cubicBezTo>
                    <a:pt x="2014" y="100"/>
                    <a:pt x="2028" y="87"/>
                    <a:pt x="2050" y="80"/>
                  </a:cubicBezTo>
                  <a:cubicBezTo>
                    <a:pt x="2070" y="66"/>
                    <a:pt x="2077" y="37"/>
                    <a:pt x="2064" y="23"/>
                  </a:cubicBezTo>
                  <a:cubicBezTo>
                    <a:pt x="2057" y="8"/>
                    <a:pt x="2043" y="1"/>
                    <a:pt x="202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8"/>
            <p:cNvSpPr/>
            <p:nvPr/>
          </p:nvSpPr>
          <p:spPr>
            <a:xfrm>
              <a:off x="3468201" y="1331848"/>
              <a:ext cx="10838" cy="12923"/>
            </a:xfrm>
            <a:custGeom>
              <a:avLst/>
              <a:gdLst/>
              <a:ahLst/>
              <a:cxnLst/>
              <a:rect l="l" t="t" r="r" b="b"/>
              <a:pathLst>
                <a:path w="551" h="657" extrusionOk="0">
                  <a:moveTo>
                    <a:pt x="550" y="0"/>
                  </a:moveTo>
                  <a:lnTo>
                    <a:pt x="550" y="0"/>
                  </a:lnTo>
                  <a:cubicBezTo>
                    <a:pt x="537" y="21"/>
                    <a:pt x="514" y="36"/>
                    <a:pt x="501" y="57"/>
                  </a:cubicBezTo>
                  <a:cubicBezTo>
                    <a:pt x="365" y="208"/>
                    <a:pt x="244" y="364"/>
                    <a:pt x="115" y="521"/>
                  </a:cubicBezTo>
                  <a:cubicBezTo>
                    <a:pt x="79" y="564"/>
                    <a:pt x="36" y="614"/>
                    <a:pt x="0" y="657"/>
                  </a:cubicBezTo>
                  <a:lnTo>
                    <a:pt x="472" y="179"/>
                  </a:lnTo>
                  <a:cubicBezTo>
                    <a:pt x="494" y="122"/>
                    <a:pt x="521" y="57"/>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8"/>
            <p:cNvSpPr/>
            <p:nvPr/>
          </p:nvSpPr>
          <p:spPr>
            <a:xfrm>
              <a:off x="3437456" y="1312866"/>
              <a:ext cx="14753" cy="37943"/>
            </a:xfrm>
            <a:custGeom>
              <a:avLst/>
              <a:gdLst/>
              <a:ahLst/>
              <a:cxnLst/>
              <a:rect l="l" t="t" r="r" b="b"/>
              <a:pathLst>
                <a:path w="750" h="1929" extrusionOk="0">
                  <a:moveTo>
                    <a:pt x="43" y="0"/>
                  </a:moveTo>
                  <a:cubicBezTo>
                    <a:pt x="28" y="0"/>
                    <a:pt x="21" y="7"/>
                    <a:pt x="14" y="16"/>
                  </a:cubicBezTo>
                  <a:cubicBezTo>
                    <a:pt x="7" y="23"/>
                    <a:pt x="0" y="36"/>
                    <a:pt x="0" y="43"/>
                  </a:cubicBezTo>
                  <a:cubicBezTo>
                    <a:pt x="0" y="59"/>
                    <a:pt x="7" y="65"/>
                    <a:pt x="14" y="72"/>
                  </a:cubicBezTo>
                  <a:cubicBezTo>
                    <a:pt x="14" y="79"/>
                    <a:pt x="21" y="86"/>
                    <a:pt x="28" y="93"/>
                  </a:cubicBezTo>
                  <a:cubicBezTo>
                    <a:pt x="28" y="101"/>
                    <a:pt x="34" y="101"/>
                    <a:pt x="34" y="108"/>
                  </a:cubicBezTo>
                  <a:cubicBezTo>
                    <a:pt x="50" y="122"/>
                    <a:pt x="57" y="129"/>
                    <a:pt x="64" y="144"/>
                  </a:cubicBezTo>
                  <a:cubicBezTo>
                    <a:pt x="86" y="172"/>
                    <a:pt x="106" y="201"/>
                    <a:pt x="120" y="221"/>
                  </a:cubicBezTo>
                  <a:cubicBezTo>
                    <a:pt x="156" y="280"/>
                    <a:pt x="192" y="329"/>
                    <a:pt x="228" y="386"/>
                  </a:cubicBezTo>
                  <a:cubicBezTo>
                    <a:pt x="292" y="501"/>
                    <a:pt x="350" y="616"/>
                    <a:pt x="406" y="729"/>
                  </a:cubicBezTo>
                  <a:cubicBezTo>
                    <a:pt x="413" y="744"/>
                    <a:pt x="420" y="758"/>
                    <a:pt x="420" y="772"/>
                  </a:cubicBezTo>
                  <a:lnTo>
                    <a:pt x="420" y="778"/>
                  </a:lnTo>
                  <a:lnTo>
                    <a:pt x="429" y="778"/>
                  </a:lnTo>
                  <a:lnTo>
                    <a:pt x="429" y="787"/>
                  </a:lnTo>
                  <a:cubicBezTo>
                    <a:pt x="436" y="801"/>
                    <a:pt x="436" y="808"/>
                    <a:pt x="442" y="814"/>
                  </a:cubicBezTo>
                  <a:cubicBezTo>
                    <a:pt x="449" y="844"/>
                    <a:pt x="463" y="873"/>
                    <a:pt x="472" y="900"/>
                  </a:cubicBezTo>
                  <a:cubicBezTo>
                    <a:pt x="499" y="965"/>
                    <a:pt x="514" y="1022"/>
                    <a:pt x="535" y="1087"/>
                  </a:cubicBezTo>
                  <a:cubicBezTo>
                    <a:pt x="571" y="1207"/>
                    <a:pt x="600" y="1335"/>
                    <a:pt x="621" y="1464"/>
                  </a:cubicBezTo>
                  <a:cubicBezTo>
                    <a:pt x="628" y="1493"/>
                    <a:pt x="634" y="1529"/>
                    <a:pt x="643" y="1558"/>
                  </a:cubicBezTo>
                  <a:lnTo>
                    <a:pt x="643" y="1565"/>
                  </a:lnTo>
                  <a:lnTo>
                    <a:pt x="643" y="1572"/>
                  </a:lnTo>
                  <a:lnTo>
                    <a:pt x="643" y="1601"/>
                  </a:lnTo>
                  <a:cubicBezTo>
                    <a:pt x="650" y="1615"/>
                    <a:pt x="650" y="1629"/>
                    <a:pt x="650" y="1651"/>
                  </a:cubicBezTo>
                  <a:cubicBezTo>
                    <a:pt x="650" y="1678"/>
                    <a:pt x="657" y="1701"/>
                    <a:pt x="657" y="1737"/>
                  </a:cubicBezTo>
                  <a:cubicBezTo>
                    <a:pt x="686" y="1757"/>
                    <a:pt x="720" y="1779"/>
                    <a:pt x="749" y="1807"/>
                  </a:cubicBezTo>
                  <a:cubicBezTo>
                    <a:pt x="742" y="1701"/>
                    <a:pt x="729" y="1593"/>
                    <a:pt x="713" y="1486"/>
                  </a:cubicBezTo>
                  <a:cubicBezTo>
                    <a:pt x="693" y="1358"/>
                    <a:pt x="663" y="1236"/>
                    <a:pt x="628" y="1108"/>
                  </a:cubicBezTo>
                  <a:cubicBezTo>
                    <a:pt x="592" y="979"/>
                    <a:pt x="549" y="857"/>
                    <a:pt x="499" y="729"/>
                  </a:cubicBezTo>
                  <a:cubicBezTo>
                    <a:pt x="449" y="616"/>
                    <a:pt x="393" y="494"/>
                    <a:pt x="321" y="386"/>
                  </a:cubicBezTo>
                  <a:cubicBezTo>
                    <a:pt x="257" y="273"/>
                    <a:pt x="185" y="165"/>
                    <a:pt x="106" y="59"/>
                  </a:cubicBezTo>
                  <a:cubicBezTo>
                    <a:pt x="93" y="43"/>
                    <a:pt x="86" y="29"/>
                    <a:pt x="70" y="16"/>
                  </a:cubicBezTo>
                  <a:cubicBezTo>
                    <a:pt x="64" y="7"/>
                    <a:pt x="50" y="0"/>
                    <a:pt x="43" y="0"/>
                  </a:cubicBezTo>
                  <a:close/>
                  <a:moveTo>
                    <a:pt x="663" y="1850"/>
                  </a:moveTo>
                  <a:lnTo>
                    <a:pt x="663" y="1886"/>
                  </a:lnTo>
                  <a:cubicBezTo>
                    <a:pt x="663" y="1908"/>
                    <a:pt x="686" y="1928"/>
                    <a:pt x="706" y="1928"/>
                  </a:cubicBezTo>
                  <a:cubicBezTo>
                    <a:pt x="729" y="1928"/>
                    <a:pt x="749" y="1915"/>
                    <a:pt x="749" y="1886"/>
                  </a:cubicBezTo>
                  <a:lnTo>
                    <a:pt x="749" y="1879"/>
                  </a:lnTo>
                  <a:cubicBezTo>
                    <a:pt x="742" y="1886"/>
                    <a:pt x="735" y="1886"/>
                    <a:pt x="729" y="1886"/>
                  </a:cubicBezTo>
                  <a:cubicBezTo>
                    <a:pt x="713" y="1886"/>
                    <a:pt x="706" y="1879"/>
                    <a:pt x="699" y="1872"/>
                  </a:cubicBezTo>
                  <a:cubicBezTo>
                    <a:pt x="686" y="1865"/>
                    <a:pt x="677" y="1858"/>
                    <a:pt x="663" y="185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8"/>
            <p:cNvSpPr/>
            <p:nvPr/>
          </p:nvSpPr>
          <p:spPr>
            <a:xfrm>
              <a:off x="3425654" y="1325101"/>
              <a:ext cx="26987" cy="24863"/>
            </a:xfrm>
            <a:custGeom>
              <a:avLst/>
              <a:gdLst/>
              <a:ahLst/>
              <a:cxnLst/>
              <a:rect l="l" t="t" r="r" b="b"/>
              <a:pathLst>
                <a:path w="1372" h="1264" extrusionOk="0">
                  <a:moveTo>
                    <a:pt x="50" y="0"/>
                  </a:moveTo>
                  <a:cubicBezTo>
                    <a:pt x="35" y="0"/>
                    <a:pt x="21" y="7"/>
                    <a:pt x="14" y="14"/>
                  </a:cubicBezTo>
                  <a:cubicBezTo>
                    <a:pt x="0" y="36"/>
                    <a:pt x="0" y="57"/>
                    <a:pt x="14" y="79"/>
                  </a:cubicBezTo>
                  <a:cubicBezTo>
                    <a:pt x="93" y="156"/>
                    <a:pt x="172" y="242"/>
                    <a:pt x="249" y="321"/>
                  </a:cubicBezTo>
                  <a:cubicBezTo>
                    <a:pt x="335" y="400"/>
                    <a:pt x="413" y="479"/>
                    <a:pt x="499" y="558"/>
                  </a:cubicBezTo>
                  <a:cubicBezTo>
                    <a:pt x="578" y="636"/>
                    <a:pt x="664" y="713"/>
                    <a:pt x="749" y="785"/>
                  </a:cubicBezTo>
                  <a:cubicBezTo>
                    <a:pt x="828" y="864"/>
                    <a:pt x="914" y="936"/>
                    <a:pt x="1000" y="1007"/>
                  </a:cubicBezTo>
                  <a:cubicBezTo>
                    <a:pt x="1085" y="1085"/>
                    <a:pt x="1178" y="1157"/>
                    <a:pt x="1263" y="1228"/>
                  </a:cubicBezTo>
                  <a:cubicBezTo>
                    <a:pt x="1277" y="1236"/>
                    <a:pt x="1286" y="1243"/>
                    <a:pt x="1299" y="1250"/>
                  </a:cubicBezTo>
                  <a:cubicBezTo>
                    <a:pt x="1306" y="1257"/>
                    <a:pt x="1313" y="1264"/>
                    <a:pt x="1329" y="1264"/>
                  </a:cubicBezTo>
                  <a:cubicBezTo>
                    <a:pt x="1335" y="1264"/>
                    <a:pt x="1342" y="1264"/>
                    <a:pt x="1349" y="1257"/>
                  </a:cubicBezTo>
                  <a:cubicBezTo>
                    <a:pt x="1356" y="1257"/>
                    <a:pt x="1356" y="1257"/>
                    <a:pt x="1356" y="1250"/>
                  </a:cubicBezTo>
                  <a:cubicBezTo>
                    <a:pt x="1363" y="1243"/>
                    <a:pt x="1371" y="1236"/>
                    <a:pt x="1371" y="1221"/>
                  </a:cubicBezTo>
                  <a:cubicBezTo>
                    <a:pt x="1371" y="1214"/>
                    <a:pt x="1363" y="1200"/>
                    <a:pt x="1356" y="1193"/>
                  </a:cubicBezTo>
                  <a:cubicBezTo>
                    <a:pt x="1356" y="1185"/>
                    <a:pt x="1349" y="1185"/>
                    <a:pt x="1349" y="1185"/>
                  </a:cubicBezTo>
                  <a:cubicBezTo>
                    <a:pt x="1320" y="1157"/>
                    <a:pt x="1286" y="1135"/>
                    <a:pt x="1257" y="1115"/>
                  </a:cubicBezTo>
                  <a:cubicBezTo>
                    <a:pt x="1200" y="1065"/>
                    <a:pt x="1149" y="1022"/>
                    <a:pt x="1092" y="979"/>
                  </a:cubicBezTo>
                  <a:cubicBezTo>
                    <a:pt x="1006" y="907"/>
                    <a:pt x="921" y="828"/>
                    <a:pt x="835" y="756"/>
                  </a:cubicBezTo>
                  <a:cubicBezTo>
                    <a:pt x="749" y="679"/>
                    <a:pt x="670" y="600"/>
                    <a:pt x="585" y="528"/>
                  </a:cubicBezTo>
                  <a:cubicBezTo>
                    <a:pt x="506" y="450"/>
                    <a:pt x="420" y="371"/>
                    <a:pt x="343" y="294"/>
                  </a:cubicBezTo>
                  <a:cubicBezTo>
                    <a:pt x="264" y="208"/>
                    <a:pt x="185" y="129"/>
                    <a:pt x="107" y="43"/>
                  </a:cubicBezTo>
                  <a:cubicBezTo>
                    <a:pt x="100" y="36"/>
                    <a:pt x="86" y="28"/>
                    <a:pt x="77" y="14"/>
                  </a:cubicBezTo>
                  <a:cubicBezTo>
                    <a:pt x="71" y="7"/>
                    <a:pt x="57" y="0"/>
                    <a:pt x="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8"/>
            <p:cNvSpPr/>
            <p:nvPr/>
          </p:nvSpPr>
          <p:spPr>
            <a:xfrm>
              <a:off x="3413007" y="1340975"/>
              <a:ext cx="27833" cy="10268"/>
            </a:xfrm>
            <a:custGeom>
              <a:avLst/>
              <a:gdLst/>
              <a:ahLst/>
              <a:cxnLst/>
              <a:rect l="l" t="t" r="r" b="b"/>
              <a:pathLst>
                <a:path w="1415" h="522" extrusionOk="0">
                  <a:moveTo>
                    <a:pt x="50" y="1"/>
                  </a:moveTo>
                  <a:cubicBezTo>
                    <a:pt x="35" y="1"/>
                    <a:pt x="14" y="8"/>
                    <a:pt x="8" y="21"/>
                  </a:cubicBezTo>
                  <a:cubicBezTo>
                    <a:pt x="1" y="44"/>
                    <a:pt x="8" y="64"/>
                    <a:pt x="28" y="78"/>
                  </a:cubicBezTo>
                  <a:cubicBezTo>
                    <a:pt x="107" y="129"/>
                    <a:pt x="186" y="164"/>
                    <a:pt x="271" y="206"/>
                  </a:cubicBezTo>
                  <a:cubicBezTo>
                    <a:pt x="357" y="249"/>
                    <a:pt x="443" y="285"/>
                    <a:pt x="529" y="314"/>
                  </a:cubicBezTo>
                  <a:cubicBezTo>
                    <a:pt x="614" y="350"/>
                    <a:pt x="700" y="378"/>
                    <a:pt x="792" y="407"/>
                  </a:cubicBezTo>
                  <a:cubicBezTo>
                    <a:pt x="878" y="429"/>
                    <a:pt x="964" y="450"/>
                    <a:pt x="1056" y="472"/>
                  </a:cubicBezTo>
                  <a:cubicBezTo>
                    <a:pt x="1149" y="493"/>
                    <a:pt x="1243" y="506"/>
                    <a:pt x="1336" y="522"/>
                  </a:cubicBezTo>
                  <a:lnTo>
                    <a:pt x="1372" y="522"/>
                  </a:lnTo>
                  <a:cubicBezTo>
                    <a:pt x="1379" y="522"/>
                    <a:pt x="1392" y="515"/>
                    <a:pt x="1399" y="506"/>
                  </a:cubicBezTo>
                  <a:cubicBezTo>
                    <a:pt x="1406" y="499"/>
                    <a:pt x="1415" y="493"/>
                    <a:pt x="1415" y="479"/>
                  </a:cubicBezTo>
                  <a:cubicBezTo>
                    <a:pt x="1415" y="472"/>
                    <a:pt x="1406" y="457"/>
                    <a:pt x="1399" y="450"/>
                  </a:cubicBezTo>
                  <a:cubicBezTo>
                    <a:pt x="1392" y="443"/>
                    <a:pt x="1379" y="436"/>
                    <a:pt x="1372" y="436"/>
                  </a:cubicBezTo>
                  <a:cubicBezTo>
                    <a:pt x="1349" y="436"/>
                    <a:pt x="1336" y="436"/>
                    <a:pt x="1320" y="429"/>
                  </a:cubicBezTo>
                  <a:cubicBezTo>
                    <a:pt x="1200" y="414"/>
                    <a:pt x="1086" y="393"/>
                    <a:pt x="971" y="364"/>
                  </a:cubicBezTo>
                  <a:cubicBezTo>
                    <a:pt x="849" y="335"/>
                    <a:pt x="736" y="301"/>
                    <a:pt x="621" y="265"/>
                  </a:cubicBezTo>
                  <a:cubicBezTo>
                    <a:pt x="565" y="236"/>
                    <a:pt x="499" y="215"/>
                    <a:pt x="436" y="186"/>
                  </a:cubicBezTo>
                  <a:cubicBezTo>
                    <a:pt x="343" y="150"/>
                    <a:pt x="242" y="100"/>
                    <a:pt x="150" y="50"/>
                  </a:cubicBezTo>
                  <a:cubicBezTo>
                    <a:pt x="121" y="35"/>
                    <a:pt x="93" y="21"/>
                    <a:pt x="71" y="8"/>
                  </a:cubicBezTo>
                  <a:cubicBezTo>
                    <a:pt x="64" y="1"/>
                    <a:pt x="57"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8"/>
            <p:cNvSpPr/>
            <p:nvPr/>
          </p:nvSpPr>
          <p:spPr>
            <a:xfrm>
              <a:off x="3451206" y="1283086"/>
              <a:ext cx="11684" cy="62806"/>
            </a:xfrm>
            <a:custGeom>
              <a:avLst/>
              <a:gdLst/>
              <a:ahLst/>
              <a:cxnLst/>
              <a:rect l="l" t="t" r="r" b="b"/>
              <a:pathLst>
                <a:path w="594" h="3193" extrusionOk="0">
                  <a:moveTo>
                    <a:pt x="50" y="1"/>
                  </a:moveTo>
                  <a:cubicBezTo>
                    <a:pt x="43" y="1"/>
                    <a:pt x="36" y="8"/>
                    <a:pt x="30" y="8"/>
                  </a:cubicBezTo>
                  <a:cubicBezTo>
                    <a:pt x="7" y="22"/>
                    <a:pt x="0" y="51"/>
                    <a:pt x="14" y="64"/>
                  </a:cubicBezTo>
                  <a:cubicBezTo>
                    <a:pt x="122" y="244"/>
                    <a:pt x="208" y="423"/>
                    <a:pt x="278" y="615"/>
                  </a:cubicBezTo>
                  <a:cubicBezTo>
                    <a:pt x="350" y="808"/>
                    <a:pt x="400" y="1007"/>
                    <a:pt x="436" y="1208"/>
                  </a:cubicBezTo>
                  <a:cubicBezTo>
                    <a:pt x="472" y="1415"/>
                    <a:pt x="492" y="1615"/>
                    <a:pt x="501" y="1821"/>
                  </a:cubicBezTo>
                  <a:cubicBezTo>
                    <a:pt x="508" y="2029"/>
                    <a:pt x="501" y="2243"/>
                    <a:pt x="486" y="2450"/>
                  </a:cubicBezTo>
                  <a:cubicBezTo>
                    <a:pt x="465" y="2658"/>
                    <a:pt x="436" y="2858"/>
                    <a:pt x="400" y="3064"/>
                  </a:cubicBezTo>
                  <a:cubicBezTo>
                    <a:pt x="393" y="3086"/>
                    <a:pt x="386" y="3115"/>
                    <a:pt x="379" y="3143"/>
                  </a:cubicBezTo>
                  <a:cubicBezTo>
                    <a:pt x="379" y="3165"/>
                    <a:pt x="386" y="3185"/>
                    <a:pt x="415" y="3192"/>
                  </a:cubicBezTo>
                  <a:lnTo>
                    <a:pt x="422" y="3192"/>
                  </a:lnTo>
                  <a:cubicBezTo>
                    <a:pt x="443" y="3192"/>
                    <a:pt x="465" y="3179"/>
                    <a:pt x="465" y="3165"/>
                  </a:cubicBezTo>
                  <a:cubicBezTo>
                    <a:pt x="508" y="2957"/>
                    <a:pt x="535" y="2743"/>
                    <a:pt x="557" y="2536"/>
                  </a:cubicBezTo>
                  <a:cubicBezTo>
                    <a:pt x="578" y="2322"/>
                    <a:pt x="593" y="2107"/>
                    <a:pt x="587" y="1900"/>
                  </a:cubicBezTo>
                  <a:cubicBezTo>
                    <a:pt x="587" y="1686"/>
                    <a:pt x="564" y="1472"/>
                    <a:pt x="535" y="1264"/>
                  </a:cubicBezTo>
                  <a:cubicBezTo>
                    <a:pt x="501" y="1058"/>
                    <a:pt x="450" y="858"/>
                    <a:pt x="386" y="657"/>
                  </a:cubicBezTo>
                  <a:cubicBezTo>
                    <a:pt x="314" y="465"/>
                    <a:pt x="228" y="272"/>
                    <a:pt x="129" y="94"/>
                  </a:cubicBezTo>
                  <a:cubicBezTo>
                    <a:pt x="115" y="64"/>
                    <a:pt x="100" y="44"/>
                    <a:pt x="86" y="22"/>
                  </a:cubicBezTo>
                  <a:cubicBezTo>
                    <a:pt x="79" y="8"/>
                    <a:pt x="64" y="1"/>
                    <a:pt x="5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8"/>
            <p:cNvSpPr/>
            <p:nvPr/>
          </p:nvSpPr>
          <p:spPr>
            <a:xfrm>
              <a:off x="3390248" y="1352068"/>
              <a:ext cx="3541" cy="1849"/>
            </a:xfrm>
            <a:custGeom>
              <a:avLst/>
              <a:gdLst/>
              <a:ahLst/>
              <a:cxnLst/>
              <a:rect l="l" t="t" r="r" b="b"/>
              <a:pathLst>
                <a:path w="180" h="94" extrusionOk="0">
                  <a:moveTo>
                    <a:pt x="100" y="1"/>
                  </a:moveTo>
                  <a:cubicBezTo>
                    <a:pt x="78" y="1"/>
                    <a:pt x="64" y="7"/>
                    <a:pt x="50" y="7"/>
                  </a:cubicBezTo>
                  <a:cubicBezTo>
                    <a:pt x="28" y="7"/>
                    <a:pt x="1" y="21"/>
                    <a:pt x="8" y="50"/>
                  </a:cubicBezTo>
                  <a:cubicBezTo>
                    <a:pt x="8" y="71"/>
                    <a:pt x="21" y="93"/>
                    <a:pt x="44" y="93"/>
                  </a:cubicBezTo>
                  <a:lnTo>
                    <a:pt x="50" y="93"/>
                  </a:lnTo>
                  <a:cubicBezTo>
                    <a:pt x="93" y="86"/>
                    <a:pt x="136" y="86"/>
                    <a:pt x="179" y="79"/>
                  </a:cubicBezTo>
                  <a:cubicBezTo>
                    <a:pt x="150" y="50"/>
                    <a:pt x="121" y="28"/>
                    <a:pt x="10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8"/>
            <p:cNvSpPr/>
            <p:nvPr/>
          </p:nvSpPr>
          <p:spPr>
            <a:xfrm>
              <a:off x="3392215" y="1351498"/>
              <a:ext cx="40028" cy="5350"/>
            </a:xfrm>
            <a:custGeom>
              <a:avLst/>
              <a:gdLst/>
              <a:ahLst/>
              <a:cxnLst/>
              <a:rect l="l" t="t" r="r" b="b"/>
              <a:pathLst>
                <a:path w="2035" h="272" extrusionOk="0">
                  <a:moveTo>
                    <a:pt x="550" y="0"/>
                  </a:moveTo>
                  <a:cubicBezTo>
                    <a:pt x="501" y="0"/>
                    <a:pt x="449" y="0"/>
                    <a:pt x="400" y="7"/>
                  </a:cubicBezTo>
                  <a:cubicBezTo>
                    <a:pt x="264" y="7"/>
                    <a:pt x="129" y="14"/>
                    <a:pt x="0" y="30"/>
                  </a:cubicBezTo>
                  <a:cubicBezTo>
                    <a:pt x="21" y="57"/>
                    <a:pt x="50" y="79"/>
                    <a:pt x="79" y="108"/>
                  </a:cubicBezTo>
                  <a:cubicBezTo>
                    <a:pt x="172" y="100"/>
                    <a:pt x="257" y="93"/>
                    <a:pt x="350" y="93"/>
                  </a:cubicBezTo>
                  <a:cubicBezTo>
                    <a:pt x="415" y="93"/>
                    <a:pt x="478" y="86"/>
                    <a:pt x="550" y="86"/>
                  </a:cubicBezTo>
                  <a:cubicBezTo>
                    <a:pt x="614" y="86"/>
                    <a:pt x="679" y="93"/>
                    <a:pt x="749" y="93"/>
                  </a:cubicBezTo>
                  <a:cubicBezTo>
                    <a:pt x="878" y="100"/>
                    <a:pt x="1015" y="108"/>
                    <a:pt x="1150" y="122"/>
                  </a:cubicBezTo>
                  <a:cubicBezTo>
                    <a:pt x="1178" y="122"/>
                    <a:pt x="1214" y="129"/>
                    <a:pt x="1250" y="129"/>
                  </a:cubicBezTo>
                  <a:cubicBezTo>
                    <a:pt x="1263" y="136"/>
                    <a:pt x="1279" y="136"/>
                    <a:pt x="1299" y="136"/>
                  </a:cubicBezTo>
                  <a:lnTo>
                    <a:pt x="1306" y="136"/>
                  </a:lnTo>
                  <a:cubicBezTo>
                    <a:pt x="1315" y="136"/>
                    <a:pt x="1315" y="143"/>
                    <a:pt x="1315" y="143"/>
                  </a:cubicBezTo>
                  <a:lnTo>
                    <a:pt x="1315" y="136"/>
                  </a:lnTo>
                  <a:cubicBezTo>
                    <a:pt x="1322" y="143"/>
                    <a:pt x="1328" y="143"/>
                    <a:pt x="1335" y="143"/>
                  </a:cubicBezTo>
                  <a:cubicBezTo>
                    <a:pt x="1407" y="151"/>
                    <a:pt x="1471" y="165"/>
                    <a:pt x="1536" y="172"/>
                  </a:cubicBezTo>
                  <a:cubicBezTo>
                    <a:pt x="1671" y="201"/>
                    <a:pt x="1800" y="222"/>
                    <a:pt x="1928" y="258"/>
                  </a:cubicBezTo>
                  <a:cubicBezTo>
                    <a:pt x="1942" y="258"/>
                    <a:pt x="1964" y="264"/>
                    <a:pt x="1978" y="271"/>
                  </a:cubicBezTo>
                  <a:lnTo>
                    <a:pt x="1985" y="271"/>
                  </a:lnTo>
                  <a:cubicBezTo>
                    <a:pt x="2007" y="271"/>
                    <a:pt x="2028" y="258"/>
                    <a:pt x="2028" y="237"/>
                  </a:cubicBezTo>
                  <a:cubicBezTo>
                    <a:pt x="2035" y="215"/>
                    <a:pt x="2021" y="194"/>
                    <a:pt x="2000" y="186"/>
                  </a:cubicBezTo>
                  <a:cubicBezTo>
                    <a:pt x="1872" y="151"/>
                    <a:pt x="1735" y="122"/>
                    <a:pt x="1606" y="100"/>
                  </a:cubicBezTo>
                  <a:cubicBezTo>
                    <a:pt x="1471" y="79"/>
                    <a:pt x="1335" y="57"/>
                    <a:pt x="1200" y="43"/>
                  </a:cubicBezTo>
                  <a:cubicBezTo>
                    <a:pt x="1071" y="23"/>
                    <a:pt x="936" y="14"/>
                    <a:pt x="801" y="7"/>
                  </a:cubicBezTo>
                  <a:cubicBezTo>
                    <a:pt x="715" y="7"/>
                    <a:pt x="636" y="0"/>
                    <a:pt x="5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8"/>
            <p:cNvSpPr/>
            <p:nvPr/>
          </p:nvSpPr>
          <p:spPr>
            <a:xfrm>
              <a:off x="3382675" y="1364854"/>
              <a:ext cx="42153" cy="14752"/>
            </a:xfrm>
            <a:custGeom>
              <a:avLst/>
              <a:gdLst/>
              <a:ahLst/>
              <a:cxnLst/>
              <a:rect l="l" t="t" r="r" b="b"/>
              <a:pathLst>
                <a:path w="2143" h="750" extrusionOk="0">
                  <a:moveTo>
                    <a:pt x="1834" y="0"/>
                  </a:moveTo>
                  <a:cubicBezTo>
                    <a:pt x="1714" y="29"/>
                    <a:pt x="1599" y="50"/>
                    <a:pt x="1478" y="86"/>
                  </a:cubicBezTo>
                  <a:cubicBezTo>
                    <a:pt x="1320" y="129"/>
                    <a:pt x="1157" y="178"/>
                    <a:pt x="999" y="228"/>
                  </a:cubicBezTo>
                  <a:cubicBezTo>
                    <a:pt x="842" y="286"/>
                    <a:pt x="686" y="350"/>
                    <a:pt x="528" y="422"/>
                  </a:cubicBezTo>
                  <a:cubicBezTo>
                    <a:pt x="377" y="485"/>
                    <a:pt x="228" y="557"/>
                    <a:pt x="77" y="636"/>
                  </a:cubicBezTo>
                  <a:cubicBezTo>
                    <a:pt x="64" y="650"/>
                    <a:pt x="43" y="657"/>
                    <a:pt x="28" y="672"/>
                  </a:cubicBezTo>
                  <a:cubicBezTo>
                    <a:pt x="7" y="679"/>
                    <a:pt x="0" y="706"/>
                    <a:pt x="14" y="729"/>
                  </a:cubicBezTo>
                  <a:cubicBezTo>
                    <a:pt x="21" y="742"/>
                    <a:pt x="34" y="749"/>
                    <a:pt x="50" y="749"/>
                  </a:cubicBezTo>
                  <a:cubicBezTo>
                    <a:pt x="57" y="749"/>
                    <a:pt x="64" y="742"/>
                    <a:pt x="70" y="742"/>
                  </a:cubicBezTo>
                  <a:cubicBezTo>
                    <a:pt x="214" y="663"/>
                    <a:pt x="364" y="586"/>
                    <a:pt x="514" y="521"/>
                  </a:cubicBezTo>
                  <a:cubicBezTo>
                    <a:pt x="549" y="501"/>
                    <a:pt x="591" y="485"/>
                    <a:pt x="627" y="471"/>
                  </a:cubicBezTo>
                  <a:cubicBezTo>
                    <a:pt x="634" y="465"/>
                    <a:pt x="650" y="465"/>
                    <a:pt x="657" y="458"/>
                  </a:cubicBezTo>
                  <a:lnTo>
                    <a:pt x="663" y="458"/>
                  </a:lnTo>
                  <a:cubicBezTo>
                    <a:pt x="670" y="449"/>
                    <a:pt x="670" y="449"/>
                    <a:pt x="677" y="449"/>
                  </a:cubicBezTo>
                  <a:cubicBezTo>
                    <a:pt x="699" y="442"/>
                    <a:pt x="713" y="429"/>
                    <a:pt x="735" y="422"/>
                  </a:cubicBezTo>
                  <a:cubicBezTo>
                    <a:pt x="814" y="393"/>
                    <a:pt x="891" y="364"/>
                    <a:pt x="970" y="336"/>
                  </a:cubicBezTo>
                  <a:cubicBezTo>
                    <a:pt x="1128" y="278"/>
                    <a:pt x="1286" y="228"/>
                    <a:pt x="1442" y="185"/>
                  </a:cubicBezTo>
                  <a:cubicBezTo>
                    <a:pt x="1599" y="142"/>
                    <a:pt x="1764" y="100"/>
                    <a:pt x="1928" y="72"/>
                  </a:cubicBezTo>
                  <a:cubicBezTo>
                    <a:pt x="1999" y="57"/>
                    <a:pt x="2071" y="43"/>
                    <a:pt x="2143" y="29"/>
                  </a:cubicBezTo>
                  <a:cubicBezTo>
                    <a:pt x="2035" y="29"/>
                    <a:pt x="1935" y="14"/>
                    <a:pt x="1834"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8"/>
            <p:cNvSpPr/>
            <p:nvPr/>
          </p:nvSpPr>
          <p:spPr>
            <a:xfrm>
              <a:off x="3418750" y="1362887"/>
              <a:ext cx="13356" cy="2557"/>
            </a:xfrm>
            <a:custGeom>
              <a:avLst/>
              <a:gdLst/>
              <a:ahLst/>
              <a:cxnLst/>
              <a:rect l="l" t="t" r="r" b="b"/>
              <a:pathLst>
                <a:path w="679" h="130" extrusionOk="0">
                  <a:moveTo>
                    <a:pt x="636" y="1"/>
                  </a:moveTo>
                  <a:cubicBezTo>
                    <a:pt x="471" y="21"/>
                    <a:pt x="300" y="44"/>
                    <a:pt x="137" y="71"/>
                  </a:cubicBezTo>
                  <a:cubicBezTo>
                    <a:pt x="94" y="86"/>
                    <a:pt x="43" y="93"/>
                    <a:pt x="0" y="100"/>
                  </a:cubicBezTo>
                  <a:cubicBezTo>
                    <a:pt x="101" y="114"/>
                    <a:pt x="201" y="129"/>
                    <a:pt x="309" y="129"/>
                  </a:cubicBezTo>
                  <a:lnTo>
                    <a:pt x="336" y="129"/>
                  </a:lnTo>
                  <a:cubicBezTo>
                    <a:pt x="379" y="121"/>
                    <a:pt x="422" y="114"/>
                    <a:pt x="458" y="107"/>
                  </a:cubicBezTo>
                  <a:lnTo>
                    <a:pt x="487" y="107"/>
                  </a:lnTo>
                  <a:cubicBezTo>
                    <a:pt x="494" y="107"/>
                    <a:pt x="507" y="100"/>
                    <a:pt x="514" y="100"/>
                  </a:cubicBezTo>
                  <a:cubicBezTo>
                    <a:pt x="536" y="100"/>
                    <a:pt x="557" y="93"/>
                    <a:pt x="579" y="93"/>
                  </a:cubicBezTo>
                  <a:cubicBezTo>
                    <a:pt x="600" y="93"/>
                    <a:pt x="615" y="86"/>
                    <a:pt x="636" y="86"/>
                  </a:cubicBezTo>
                  <a:cubicBezTo>
                    <a:pt x="658" y="86"/>
                    <a:pt x="679" y="71"/>
                    <a:pt x="679" y="44"/>
                  </a:cubicBezTo>
                  <a:cubicBezTo>
                    <a:pt x="679" y="21"/>
                    <a:pt x="665" y="1"/>
                    <a:pt x="643"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8"/>
            <p:cNvSpPr/>
            <p:nvPr/>
          </p:nvSpPr>
          <p:spPr>
            <a:xfrm>
              <a:off x="3380984" y="1376656"/>
              <a:ext cx="50414" cy="21794"/>
            </a:xfrm>
            <a:custGeom>
              <a:avLst/>
              <a:gdLst/>
              <a:ahLst/>
              <a:cxnLst/>
              <a:rect l="l" t="t" r="r" b="b"/>
              <a:pathLst>
                <a:path w="2563" h="1108" extrusionOk="0">
                  <a:moveTo>
                    <a:pt x="2513" y="0"/>
                  </a:moveTo>
                  <a:cubicBezTo>
                    <a:pt x="2506" y="0"/>
                    <a:pt x="2499" y="0"/>
                    <a:pt x="2492" y="7"/>
                  </a:cubicBezTo>
                  <a:cubicBezTo>
                    <a:pt x="2391" y="57"/>
                    <a:pt x="2292" y="106"/>
                    <a:pt x="2193" y="149"/>
                  </a:cubicBezTo>
                  <a:cubicBezTo>
                    <a:pt x="2134" y="178"/>
                    <a:pt x="2078" y="207"/>
                    <a:pt x="2028" y="235"/>
                  </a:cubicBezTo>
                  <a:cubicBezTo>
                    <a:pt x="1870" y="307"/>
                    <a:pt x="1706" y="379"/>
                    <a:pt x="1550" y="442"/>
                  </a:cubicBezTo>
                  <a:cubicBezTo>
                    <a:pt x="1392" y="514"/>
                    <a:pt x="1234" y="578"/>
                    <a:pt x="1078" y="643"/>
                  </a:cubicBezTo>
                  <a:cubicBezTo>
                    <a:pt x="914" y="706"/>
                    <a:pt x="749" y="771"/>
                    <a:pt x="592" y="828"/>
                  </a:cubicBezTo>
                  <a:cubicBezTo>
                    <a:pt x="429" y="886"/>
                    <a:pt x="264" y="943"/>
                    <a:pt x="100" y="999"/>
                  </a:cubicBezTo>
                  <a:cubicBezTo>
                    <a:pt x="78" y="1006"/>
                    <a:pt x="57" y="1015"/>
                    <a:pt x="35" y="1022"/>
                  </a:cubicBezTo>
                  <a:cubicBezTo>
                    <a:pt x="14" y="1028"/>
                    <a:pt x="0" y="1049"/>
                    <a:pt x="7" y="1071"/>
                  </a:cubicBezTo>
                  <a:cubicBezTo>
                    <a:pt x="14" y="1092"/>
                    <a:pt x="28" y="1107"/>
                    <a:pt x="50" y="1107"/>
                  </a:cubicBezTo>
                  <a:lnTo>
                    <a:pt x="57" y="1107"/>
                  </a:lnTo>
                  <a:cubicBezTo>
                    <a:pt x="228" y="1049"/>
                    <a:pt x="386" y="992"/>
                    <a:pt x="549" y="936"/>
                  </a:cubicBezTo>
                  <a:cubicBezTo>
                    <a:pt x="713" y="871"/>
                    <a:pt x="878" y="814"/>
                    <a:pt x="1043" y="749"/>
                  </a:cubicBezTo>
                  <a:cubicBezTo>
                    <a:pt x="1207" y="686"/>
                    <a:pt x="1372" y="614"/>
                    <a:pt x="1528" y="550"/>
                  </a:cubicBezTo>
                  <a:cubicBezTo>
                    <a:pt x="1685" y="478"/>
                    <a:pt x="1850" y="406"/>
                    <a:pt x="1999" y="336"/>
                  </a:cubicBezTo>
                  <a:lnTo>
                    <a:pt x="2006" y="336"/>
                  </a:lnTo>
                  <a:cubicBezTo>
                    <a:pt x="2085" y="300"/>
                    <a:pt x="2163" y="264"/>
                    <a:pt x="2242" y="221"/>
                  </a:cubicBezTo>
                  <a:cubicBezTo>
                    <a:pt x="2321" y="185"/>
                    <a:pt x="2400" y="149"/>
                    <a:pt x="2477" y="106"/>
                  </a:cubicBezTo>
                  <a:cubicBezTo>
                    <a:pt x="2499" y="99"/>
                    <a:pt x="2520" y="93"/>
                    <a:pt x="2535" y="79"/>
                  </a:cubicBezTo>
                  <a:cubicBezTo>
                    <a:pt x="2556" y="72"/>
                    <a:pt x="2563" y="43"/>
                    <a:pt x="2549" y="21"/>
                  </a:cubicBezTo>
                  <a:cubicBezTo>
                    <a:pt x="2542" y="14"/>
                    <a:pt x="2535" y="7"/>
                    <a:pt x="2528"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8"/>
            <p:cNvSpPr/>
            <p:nvPr/>
          </p:nvSpPr>
          <p:spPr>
            <a:xfrm>
              <a:off x="3421701" y="1336745"/>
              <a:ext cx="55391" cy="51555"/>
            </a:xfrm>
            <a:custGeom>
              <a:avLst/>
              <a:gdLst/>
              <a:ahLst/>
              <a:cxnLst/>
              <a:rect l="l" t="t" r="r" b="b"/>
              <a:pathLst>
                <a:path w="2816" h="2621" extrusionOk="0">
                  <a:moveTo>
                    <a:pt x="1744" y="1"/>
                  </a:moveTo>
                  <a:cubicBezTo>
                    <a:pt x="1210" y="1"/>
                    <a:pt x="779" y="337"/>
                    <a:pt x="443" y="843"/>
                  </a:cubicBezTo>
                  <a:cubicBezTo>
                    <a:pt x="258" y="1150"/>
                    <a:pt x="1" y="1643"/>
                    <a:pt x="87" y="1993"/>
                  </a:cubicBezTo>
                  <a:cubicBezTo>
                    <a:pt x="178" y="2383"/>
                    <a:pt x="594" y="2620"/>
                    <a:pt x="994" y="2620"/>
                  </a:cubicBezTo>
                  <a:cubicBezTo>
                    <a:pt x="1027" y="2620"/>
                    <a:pt x="1060" y="2618"/>
                    <a:pt x="1093" y="2615"/>
                  </a:cubicBezTo>
                  <a:cubicBezTo>
                    <a:pt x="1521" y="2564"/>
                    <a:pt x="1893" y="2300"/>
                    <a:pt x="2200" y="2000"/>
                  </a:cubicBezTo>
                  <a:cubicBezTo>
                    <a:pt x="2407" y="1793"/>
                    <a:pt x="2608" y="1558"/>
                    <a:pt x="2707" y="1287"/>
                  </a:cubicBezTo>
                  <a:cubicBezTo>
                    <a:pt x="2815" y="1008"/>
                    <a:pt x="2815" y="678"/>
                    <a:pt x="2657" y="430"/>
                  </a:cubicBezTo>
                  <a:cubicBezTo>
                    <a:pt x="2493" y="173"/>
                    <a:pt x="2186" y="36"/>
                    <a:pt x="1886" y="8"/>
                  </a:cubicBezTo>
                  <a:cubicBezTo>
                    <a:pt x="1838" y="3"/>
                    <a:pt x="1791" y="1"/>
                    <a:pt x="17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6" name="Google Shape;896;p28"/>
          <p:cNvGrpSpPr/>
          <p:nvPr/>
        </p:nvGrpSpPr>
        <p:grpSpPr>
          <a:xfrm>
            <a:off x="4075134" y="4208807"/>
            <a:ext cx="206512" cy="232014"/>
            <a:chOff x="4587306" y="1817677"/>
            <a:chExt cx="123764" cy="139047"/>
          </a:xfrm>
        </p:grpSpPr>
        <p:sp>
          <p:nvSpPr>
            <p:cNvPr id="897" name="Google Shape;897;p28"/>
            <p:cNvSpPr/>
            <p:nvPr/>
          </p:nvSpPr>
          <p:spPr>
            <a:xfrm>
              <a:off x="4657527" y="1887368"/>
              <a:ext cx="53542" cy="60721"/>
            </a:xfrm>
            <a:custGeom>
              <a:avLst/>
              <a:gdLst/>
              <a:ahLst/>
              <a:cxnLst/>
              <a:rect l="l" t="t" r="r" b="b"/>
              <a:pathLst>
                <a:path w="2722" h="3087" extrusionOk="0">
                  <a:moveTo>
                    <a:pt x="715" y="0"/>
                  </a:moveTo>
                  <a:cubicBezTo>
                    <a:pt x="522" y="0"/>
                    <a:pt x="333" y="40"/>
                    <a:pt x="165" y="137"/>
                  </a:cubicBezTo>
                  <a:lnTo>
                    <a:pt x="0" y="894"/>
                  </a:lnTo>
                  <a:cubicBezTo>
                    <a:pt x="16" y="1580"/>
                    <a:pt x="316" y="2259"/>
                    <a:pt x="814" y="2730"/>
                  </a:cubicBezTo>
                  <a:cubicBezTo>
                    <a:pt x="1025" y="2918"/>
                    <a:pt x="1282" y="3087"/>
                    <a:pt x="1562" y="3087"/>
                  </a:cubicBezTo>
                  <a:cubicBezTo>
                    <a:pt x="1568" y="3087"/>
                    <a:pt x="1573" y="3087"/>
                    <a:pt x="1579" y="3086"/>
                  </a:cubicBezTo>
                  <a:cubicBezTo>
                    <a:pt x="1892" y="3080"/>
                    <a:pt x="2172" y="2858"/>
                    <a:pt x="2343" y="2593"/>
                  </a:cubicBezTo>
                  <a:cubicBezTo>
                    <a:pt x="2722" y="2022"/>
                    <a:pt x="2664" y="1194"/>
                    <a:pt x="2208" y="673"/>
                  </a:cubicBezTo>
                  <a:cubicBezTo>
                    <a:pt x="1994" y="430"/>
                    <a:pt x="1707" y="258"/>
                    <a:pt x="1407" y="144"/>
                  </a:cubicBezTo>
                  <a:cubicBezTo>
                    <a:pt x="1189" y="58"/>
                    <a:pt x="949" y="0"/>
                    <a:pt x="715"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8"/>
            <p:cNvSpPr/>
            <p:nvPr/>
          </p:nvSpPr>
          <p:spPr>
            <a:xfrm>
              <a:off x="4607664" y="1880208"/>
              <a:ext cx="63809" cy="76516"/>
            </a:xfrm>
            <a:custGeom>
              <a:avLst/>
              <a:gdLst/>
              <a:ahLst/>
              <a:cxnLst/>
              <a:rect l="l" t="t" r="r" b="b"/>
              <a:pathLst>
                <a:path w="3244" h="3890" extrusionOk="0">
                  <a:moveTo>
                    <a:pt x="1665" y="0"/>
                  </a:moveTo>
                  <a:cubicBezTo>
                    <a:pt x="1151" y="59"/>
                    <a:pt x="666" y="352"/>
                    <a:pt x="379" y="772"/>
                  </a:cubicBezTo>
                  <a:cubicBezTo>
                    <a:pt x="86" y="1200"/>
                    <a:pt x="1" y="1757"/>
                    <a:pt x="136" y="2251"/>
                  </a:cubicBezTo>
                  <a:cubicBezTo>
                    <a:pt x="222" y="2557"/>
                    <a:pt x="386" y="2828"/>
                    <a:pt x="580" y="3085"/>
                  </a:cubicBezTo>
                  <a:cubicBezTo>
                    <a:pt x="743" y="3315"/>
                    <a:pt x="936" y="3529"/>
                    <a:pt x="1171" y="3685"/>
                  </a:cubicBezTo>
                  <a:cubicBezTo>
                    <a:pt x="1372" y="3810"/>
                    <a:pt x="1602" y="3890"/>
                    <a:pt x="1833" y="3890"/>
                  </a:cubicBezTo>
                  <a:cubicBezTo>
                    <a:pt x="1881" y="3890"/>
                    <a:pt x="1930" y="3886"/>
                    <a:pt x="1978" y="3879"/>
                  </a:cubicBezTo>
                  <a:cubicBezTo>
                    <a:pt x="2436" y="3814"/>
                    <a:pt x="2786" y="3414"/>
                    <a:pt x="2950" y="2979"/>
                  </a:cubicBezTo>
                  <a:cubicBezTo>
                    <a:pt x="3243" y="2215"/>
                    <a:pt x="3056" y="1286"/>
                    <a:pt x="2493" y="694"/>
                  </a:cubicBezTo>
                  <a:lnTo>
                    <a:pt x="1665" y="0"/>
                  </a:ln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8"/>
            <p:cNvSpPr/>
            <p:nvPr/>
          </p:nvSpPr>
          <p:spPr>
            <a:xfrm>
              <a:off x="4587306" y="1830207"/>
              <a:ext cx="64911" cy="61488"/>
            </a:xfrm>
            <a:custGeom>
              <a:avLst/>
              <a:gdLst/>
              <a:ahLst/>
              <a:cxnLst/>
              <a:rect l="l" t="t" r="r" b="b"/>
              <a:pathLst>
                <a:path w="3300" h="3126" extrusionOk="0">
                  <a:moveTo>
                    <a:pt x="1497" y="0"/>
                  </a:moveTo>
                  <a:cubicBezTo>
                    <a:pt x="1385" y="0"/>
                    <a:pt x="1274" y="12"/>
                    <a:pt x="1164" y="37"/>
                  </a:cubicBezTo>
                  <a:cubicBezTo>
                    <a:pt x="686" y="151"/>
                    <a:pt x="264" y="522"/>
                    <a:pt x="136" y="993"/>
                  </a:cubicBezTo>
                  <a:cubicBezTo>
                    <a:pt x="0" y="1487"/>
                    <a:pt x="179" y="2028"/>
                    <a:pt x="501" y="2429"/>
                  </a:cubicBezTo>
                  <a:cubicBezTo>
                    <a:pt x="792" y="2786"/>
                    <a:pt x="1200" y="3050"/>
                    <a:pt x="1658" y="3115"/>
                  </a:cubicBezTo>
                  <a:cubicBezTo>
                    <a:pt x="1715" y="3122"/>
                    <a:pt x="1774" y="3126"/>
                    <a:pt x="1833" y="3126"/>
                  </a:cubicBezTo>
                  <a:cubicBezTo>
                    <a:pt x="2230" y="3126"/>
                    <a:pt x="2636" y="2960"/>
                    <a:pt x="2878" y="2643"/>
                  </a:cubicBezTo>
                  <a:lnTo>
                    <a:pt x="3300" y="1593"/>
                  </a:lnTo>
                  <a:cubicBezTo>
                    <a:pt x="3200" y="1115"/>
                    <a:pt x="2935" y="666"/>
                    <a:pt x="2549" y="366"/>
                  </a:cubicBezTo>
                  <a:cubicBezTo>
                    <a:pt x="2252" y="134"/>
                    <a:pt x="1874" y="0"/>
                    <a:pt x="1497"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8"/>
            <p:cNvSpPr/>
            <p:nvPr/>
          </p:nvSpPr>
          <p:spPr>
            <a:xfrm>
              <a:off x="4632547" y="1817677"/>
              <a:ext cx="45536" cy="58912"/>
            </a:xfrm>
            <a:custGeom>
              <a:avLst/>
              <a:gdLst/>
              <a:ahLst/>
              <a:cxnLst/>
              <a:rect l="l" t="t" r="r" b="b"/>
              <a:pathLst>
                <a:path w="2315" h="2995" extrusionOk="0">
                  <a:moveTo>
                    <a:pt x="1027" y="0"/>
                  </a:moveTo>
                  <a:cubicBezTo>
                    <a:pt x="946" y="0"/>
                    <a:pt x="864" y="12"/>
                    <a:pt x="785" y="38"/>
                  </a:cubicBezTo>
                  <a:cubicBezTo>
                    <a:pt x="515" y="117"/>
                    <a:pt x="314" y="351"/>
                    <a:pt x="199" y="609"/>
                  </a:cubicBezTo>
                  <a:cubicBezTo>
                    <a:pt x="14" y="1003"/>
                    <a:pt x="0" y="1452"/>
                    <a:pt x="86" y="1873"/>
                  </a:cubicBezTo>
                  <a:cubicBezTo>
                    <a:pt x="163" y="2252"/>
                    <a:pt x="350" y="2638"/>
                    <a:pt x="700" y="2787"/>
                  </a:cubicBezTo>
                  <a:lnTo>
                    <a:pt x="1457" y="2994"/>
                  </a:lnTo>
                  <a:cubicBezTo>
                    <a:pt x="1749" y="2938"/>
                    <a:pt x="1999" y="2723"/>
                    <a:pt x="2134" y="2466"/>
                  </a:cubicBezTo>
                  <a:cubicBezTo>
                    <a:pt x="2278" y="2202"/>
                    <a:pt x="2314" y="1894"/>
                    <a:pt x="2292" y="1603"/>
                  </a:cubicBezTo>
                  <a:cubicBezTo>
                    <a:pt x="2271" y="1287"/>
                    <a:pt x="2177" y="974"/>
                    <a:pt x="2021" y="694"/>
                  </a:cubicBezTo>
                  <a:cubicBezTo>
                    <a:pt x="1893" y="473"/>
                    <a:pt x="1728" y="274"/>
                    <a:pt x="1514" y="146"/>
                  </a:cubicBezTo>
                  <a:cubicBezTo>
                    <a:pt x="1369" y="53"/>
                    <a:pt x="1198" y="0"/>
                    <a:pt x="1027"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8"/>
            <p:cNvSpPr/>
            <p:nvPr/>
          </p:nvSpPr>
          <p:spPr>
            <a:xfrm>
              <a:off x="4652472" y="1843327"/>
              <a:ext cx="56925" cy="64773"/>
            </a:xfrm>
            <a:custGeom>
              <a:avLst/>
              <a:gdLst/>
              <a:ahLst/>
              <a:cxnLst/>
              <a:rect l="l" t="t" r="r" b="b"/>
              <a:pathLst>
                <a:path w="2894" h="3293" extrusionOk="0">
                  <a:moveTo>
                    <a:pt x="1199" y="1"/>
                  </a:moveTo>
                  <a:cubicBezTo>
                    <a:pt x="1147" y="1"/>
                    <a:pt x="1096" y="4"/>
                    <a:pt x="1044" y="12"/>
                  </a:cubicBezTo>
                  <a:cubicBezTo>
                    <a:pt x="650" y="76"/>
                    <a:pt x="329" y="398"/>
                    <a:pt x="179" y="761"/>
                  </a:cubicBezTo>
                  <a:cubicBezTo>
                    <a:pt x="23" y="1133"/>
                    <a:pt x="0" y="1548"/>
                    <a:pt x="7" y="1947"/>
                  </a:cubicBezTo>
                  <a:lnTo>
                    <a:pt x="778" y="2926"/>
                  </a:lnTo>
                  <a:cubicBezTo>
                    <a:pt x="1075" y="3111"/>
                    <a:pt x="1410" y="3292"/>
                    <a:pt x="1743" y="3292"/>
                  </a:cubicBezTo>
                  <a:cubicBezTo>
                    <a:pt x="1819" y="3292"/>
                    <a:pt x="1896" y="3283"/>
                    <a:pt x="1971" y="3262"/>
                  </a:cubicBezTo>
                  <a:cubicBezTo>
                    <a:pt x="2278" y="3176"/>
                    <a:pt x="2508" y="2919"/>
                    <a:pt x="2643" y="2640"/>
                  </a:cubicBezTo>
                  <a:cubicBezTo>
                    <a:pt x="2864" y="2191"/>
                    <a:pt x="2893" y="1654"/>
                    <a:pt x="2722" y="1190"/>
                  </a:cubicBezTo>
                  <a:cubicBezTo>
                    <a:pt x="2551" y="718"/>
                    <a:pt x="2185" y="326"/>
                    <a:pt x="1736" y="127"/>
                  </a:cubicBezTo>
                  <a:cubicBezTo>
                    <a:pt x="1564" y="48"/>
                    <a:pt x="1382" y="1"/>
                    <a:pt x="1199" y="1"/>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8"/>
            <p:cNvSpPr/>
            <p:nvPr/>
          </p:nvSpPr>
          <p:spPr>
            <a:xfrm>
              <a:off x="4653888" y="1894705"/>
              <a:ext cx="4799" cy="44946"/>
            </a:xfrm>
            <a:custGeom>
              <a:avLst/>
              <a:gdLst/>
              <a:ahLst/>
              <a:cxnLst/>
              <a:rect l="l" t="t" r="r" b="b"/>
              <a:pathLst>
                <a:path w="244" h="2285" extrusionOk="0">
                  <a:moveTo>
                    <a:pt x="93" y="0"/>
                  </a:moveTo>
                  <a:cubicBezTo>
                    <a:pt x="86" y="0"/>
                    <a:pt x="86" y="0"/>
                    <a:pt x="79" y="7"/>
                  </a:cubicBezTo>
                  <a:cubicBezTo>
                    <a:pt x="64" y="7"/>
                    <a:pt x="64" y="21"/>
                    <a:pt x="64" y="35"/>
                  </a:cubicBezTo>
                  <a:cubicBezTo>
                    <a:pt x="107" y="179"/>
                    <a:pt x="143" y="321"/>
                    <a:pt x="165" y="463"/>
                  </a:cubicBezTo>
                  <a:cubicBezTo>
                    <a:pt x="179" y="607"/>
                    <a:pt x="192" y="749"/>
                    <a:pt x="192" y="900"/>
                  </a:cubicBezTo>
                  <a:cubicBezTo>
                    <a:pt x="192" y="1042"/>
                    <a:pt x="185" y="1185"/>
                    <a:pt x="172" y="1329"/>
                  </a:cubicBezTo>
                  <a:cubicBezTo>
                    <a:pt x="158" y="1471"/>
                    <a:pt x="136" y="1613"/>
                    <a:pt x="107" y="1764"/>
                  </a:cubicBezTo>
                  <a:cubicBezTo>
                    <a:pt x="79" y="1906"/>
                    <a:pt x="50" y="2057"/>
                    <a:pt x="21" y="2199"/>
                  </a:cubicBezTo>
                  <a:cubicBezTo>
                    <a:pt x="14" y="2220"/>
                    <a:pt x="7" y="2235"/>
                    <a:pt x="7" y="2256"/>
                  </a:cubicBezTo>
                  <a:cubicBezTo>
                    <a:pt x="0" y="2271"/>
                    <a:pt x="14" y="2285"/>
                    <a:pt x="29" y="2285"/>
                  </a:cubicBezTo>
                  <a:lnTo>
                    <a:pt x="36" y="2285"/>
                  </a:lnTo>
                  <a:cubicBezTo>
                    <a:pt x="43" y="2285"/>
                    <a:pt x="57" y="2271"/>
                    <a:pt x="57" y="2263"/>
                  </a:cubicBezTo>
                  <a:cubicBezTo>
                    <a:pt x="93" y="2114"/>
                    <a:pt x="122" y="1963"/>
                    <a:pt x="149" y="1820"/>
                  </a:cubicBezTo>
                  <a:cubicBezTo>
                    <a:pt x="179" y="1671"/>
                    <a:pt x="201" y="1527"/>
                    <a:pt x="214" y="1385"/>
                  </a:cubicBezTo>
                  <a:cubicBezTo>
                    <a:pt x="235" y="1234"/>
                    <a:pt x="244" y="1092"/>
                    <a:pt x="244" y="943"/>
                  </a:cubicBezTo>
                  <a:cubicBezTo>
                    <a:pt x="244" y="799"/>
                    <a:pt x="235" y="650"/>
                    <a:pt x="221" y="506"/>
                  </a:cubicBezTo>
                  <a:cubicBezTo>
                    <a:pt x="201" y="364"/>
                    <a:pt x="172" y="215"/>
                    <a:pt x="129" y="71"/>
                  </a:cubicBezTo>
                  <a:cubicBezTo>
                    <a:pt x="129" y="57"/>
                    <a:pt x="122" y="35"/>
                    <a:pt x="115" y="21"/>
                  </a:cubicBezTo>
                  <a:cubicBezTo>
                    <a:pt x="115" y="7"/>
                    <a:pt x="100" y="0"/>
                    <a:pt x="93"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8"/>
            <p:cNvSpPr/>
            <p:nvPr/>
          </p:nvSpPr>
          <p:spPr>
            <a:xfrm>
              <a:off x="4636048" y="1892856"/>
              <a:ext cx="12353" cy="32200"/>
            </a:xfrm>
            <a:custGeom>
              <a:avLst/>
              <a:gdLst/>
              <a:ahLst/>
              <a:cxnLst/>
              <a:rect l="l" t="t" r="r" b="b"/>
              <a:pathLst>
                <a:path w="628" h="1637" extrusionOk="0">
                  <a:moveTo>
                    <a:pt x="600" y="0"/>
                  </a:moveTo>
                  <a:cubicBezTo>
                    <a:pt x="585" y="0"/>
                    <a:pt x="571" y="15"/>
                    <a:pt x="571" y="29"/>
                  </a:cubicBezTo>
                  <a:cubicBezTo>
                    <a:pt x="558" y="137"/>
                    <a:pt x="535" y="243"/>
                    <a:pt x="508" y="351"/>
                  </a:cubicBezTo>
                  <a:cubicBezTo>
                    <a:pt x="486" y="458"/>
                    <a:pt x="457" y="557"/>
                    <a:pt x="422" y="665"/>
                  </a:cubicBezTo>
                  <a:cubicBezTo>
                    <a:pt x="393" y="764"/>
                    <a:pt x="357" y="872"/>
                    <a:pt x="314" y="972"/>
                  </a:cubicBezTo>
                  <a:cubicBezTo>
                    <a:pt x="271" y="1071"/>
                    <a:pt x="229" y="1172"/>
                    <a:pt x="179" y="1272"/>
                  </a:cubicBezTo>
                  <a:cubicBezTo>
                    <a:pt x="129" y="1371"/>
                    <a:pt x="79" y="1465"/>
                    <a:pt x="21" y="1558"/>
                  </a:cubicBezTo>
                  <a:cubicBezTo>
                    <a:pt x="21" y="1572"/>
                    <a:pt x="14" y="1579"/>
                    <a:pt x="7" y="1594"/>
                  </a:cubicBezTo>
                  <a:cubicBezTo>
                    <a:pt x="1" y="1601"/>
                    <a:pt x="1" y="1621"/>
                    <a:pt x="7" y="1628"/>
                  </a:cubicBezTo>
                  <a:cubicBezTo>
                    <a:pt x="14" y="1637"/>
                    <a:pt x="21" y="1637"/>
                    <a:pt x="28" y="1637"/>
                  </a:cubicBezTo>
                  <a:cubicBezTo>
                    <a:pt x="37" y="1637"/>
                    <a:pt x="43" y="1628"/>
                    <a:pt x="43" y="1621"/>
                  </a:cubicBezTo>
                  <a:cubicBezTo>
                    <a:pt x="107" y="1529"/>
                    <a:pt x="157" y="1429"/>
                    <a:pt x="208" y="1328"/>
                  </a:cubicBezTo>
                  <a:cubicBezTo>
                    <a:pt x="258" y="1236"/>
                    <a:pt x="307" y="1130"/>
                    <a:pt x="343" y="1028"/>
                  </a:cubicBezTo>
                  <a:cubicBezTo>
                    <a:pt x="386" y="929"/>
                    <a:pt x="429" y="823"/>
                    <a:pt x="457" y="722"/>
                  </a:cubicBezTo>
                  <a:cubicBezTo>
                    <a:pt x="493" y="615"/>
                    <a:pt x="528" y="507"/>
                    <a:pt x="551" y="401"/>
                  </a:cubicBezTo>
                  <a:cubicBezTo>
                    <a:pt x="578" y="293"/>
                    <a:pt x="600" y="180"/>
                    <a:pt x="621" y="72"/>
                  </a:cubicBezTo>
                  <a:cubicBezTo>
                    <a:pt x="621" y="58"/>
                    <a:pt x="621" y="43"/>
                    <a:pt x="628" y="36"/>
                  </a:cubicBezTo>
                  <a:cubicBezTo>
                    <a:pt x="628" y="22"/>
                    <a:pt x="614" y="9"/>
                    <a:pt x="60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8"/>
            <p:cNvSpPr/>
            <p:nvPr/>
          </p:nvSpPr>
          <p:spPr>
            <a:xfrm>
              <a:off x="4622692" y="1887958"/>
              <a:ext cx="24883" cy="16169"/>
            </a:xfrm>
            <a:custGeom>
              <a:avLst/>
              <a:gdLst/>
              <a:ahLst/>
              <a:cxnLst/>
              <a:rect l="l" t="t" r="r" b="b"/>
              <a:pathLst>
                <a:path w="1265" h="822" extrusionOk="0">
                  <a:moveTo>
                    <a:pt x="1237" y="1"/>
                  </a:moveTo>
                  <a:cubicBezTo>
                    <a:pt x="1237" y="1"/>
                    <a:pt x="1230" y="7"/>
                    <a:pt x="1221" y="7"/>
                  </a:cubicBezTo>
                  <a:cubicBezTo>
                    <a:pt x="1144" y="57"/>
                    <a:pt x="1065" y="107"/>
                    <a:pt x="986" y="157"/>
                  </a:cubicBezTo>
                  <a:cubicBezTo>
                    <a:pt x="908" y="206"/>
                    <a:pt x="829" y="258"/>
                    <a:pt x="750" y="307"/>
                  </a:cubicBezTo>
                  <a:cubicBezTo>
                    <a:pt x="673" y="357"/>
                    <a:pt x="594" y="407"/>
                    <a:pt x="515" y="456"/>
                  </a:cubicBezTo>
                  <a:cubicBezTo>
                    <a:pt x="436" y="506"/>
                    <a:pt x="357" y="558"/>
                    <a:pt x="279" y="607"/>
                  </a:cubicBezTo>
                  <a:cubicBezTo>
                    <a:pt x="201" y="657"/>
                    <a:pt x="123" y="707"/>
                    <a:pt x="44" y="756"/>
                  </a:cubicBezTo>
                  <a:cubicBezTo>
                    <a:pt x="37" y="763"/>
                    <a:pt x="21" y="763"/>
                    <a:pt x="15" y="772"/>
                  </a:cubicBezTo>
                  <a:cubicBezTo>
                    <a:pt x="1" y="779"/>
                    <a:pt x="1" y="799"/>
                    <a:pt x="8" y="806"/>
                  </a:cubicBezTo>
                  <a:cubicBezTo>
                    <a:pt x="15" y="815"/>
                    <a:pt x="21" y="821"/>
                    <a:pt x="30" y="821"/>
                  </a:cubicBezTo>
                  <a:cubicBezTo>
                    <a:pt x="37" y="821"/>
                    <a:pt x="44" y="821"/>
                    <a:pt x="44" y="815"/>
                  </a:cubicBezTo>
                  <a:cubicBezTo>
                    <a:pt x="123" y="763"/>
                    <a:pt x="201" y="714"/>
                    <a:pt x="279" y="664"/>
                  </a:cubicBezTo>
                  <a:cubicBezTo>
                    <a:pt x="357" y="614"/>
                    <a:pt x="436" y="564"/>
                    <a:pt x="515" y="515"/>
                  </a:cubicBezTo>
                  <a:cubicBezTo>
                    <a:pt x="594" y="463"/>
                    <a:pt x="673" y="414"/>
                    <a:pt x="750" y="364"/>
                  </a:cubicBezTo>
                  <a:cubicBezTo>
                    <a:pt x="829" y="314"/>
                    <a:pt x="908" y="264"/>
                    <a:pt x="986" y="215"/>
                  </a:cubicBezTo>
                  <a:cubicBezTo>
                    <a:pt x="1065" y="163"/>
                    <a:pt x="1144" y="121"/>
                    <a:pt x="1221" y="71"/>
                  </a:cubicBezTo>
                  <a:cubicBezTo>
                    <a:pt x="1237" y="64"/>
                    <a:pt x="1243" y="57"/>
                    <a:pt x="1257" y="50"/>
                  </a:cubicBezTo>
                  <a:cubicBezTo>
                    <a:pt x="1264" y="43"/>
                    <a:pt x="1264" y="21"/>
                    <a:pt x="1257" y="14"/>
                  </a:cubicBezTo>
                  <a:cubicBezTo>
                    <a:pt x="1250" y="7"/>
                    <a:pt x="1243" y="1"/>
                    <a:pt x="1237"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8"/>
            <p:cNvSpPr/>
            <p:nvPr/>
          </p:nvSpPr>
          <p:spPr>
            <a:xfrm>
              <a:off x="4619899" y="1844133"/>
              <a:ext cx="14359" cy="10405"/>
            </a:xfrm>
            <a:custGeom>
              <a:avLst/>
              <a:gdLst/>
              <a:ahLst/>
              <a:cxnLst/>
              <a:rect l="l" t="t" r="r" b="b"/>
              <a:pathLst>
                <a:path w="730" h="529" extrusionOk="0">
                  <a:moveTo>
                    <a:pt x="28" y="0"/>
                  </a:moveTo>
                  <a:cubicBezTo>
                    <a:pt x="21" y="0"/>
                    <a:pt x="14" y="0"/>
                    <a:pt x="8" y="7"/>
                  </a:cubicBezTo>
                  <a:cubicBezTo>
                    <a:pt x="1" y="14"/>
                    <a:pt x="1" y="35"/>
                    <a:pt x="14" y="43"/>
                  </a:cubicBezTo>
                  <a:cubicBezTo>
                    <a:pt x="129" y="114"/>
                    <a:pt x="242" y="186"/>
                    <a:pt x="357" y="264"/>
                  </a:cubicBezTo>
                  <a:cubicBezTo>
                    <a:pt x="472" y="335"/>
                    <a:pt x="585" y="414"/>
                    <a:pt x="693" y="499"/>
                  </a:cubicBezTo>
                  <a:cubicBezTo>
                    <a:pt x="707" y="515"/>
                    <a:pt x="720" y="522"/>
                    <a:pt x="729" y="528"/>
                  </a:cubicBezTo>
                  <a:cubicBezTo>
                    <a:pt x="729" y="506"/>
                    <a:pt x="720" y="479"/>
                    <a:pt x="714" y="450"/>
                  </a:cubicBezTo>
                  <a:cubicBezTo>
                    <a:pt x="628" y="378"/>
                    <a:pt x="529" y="314"/>
                    <a:pt x="436" y="249"/>
                  </a:cubicBezTo>
                  <a:cubicBezTo>
                    <a:pt x="321" y="172"/>
                    <a:pt x="206" y="100"/>
                    <a:pt x="93" y="28"/>
                  </a:cubicBezTo>
                  <a:cubicBezTo>
                    <a:pt x="78" y="21"/>
                    <a:pt x="64" y="14"/>
                    <a:pt x="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8"/>
            <p:cNvSpPr/>
            <p:nvPr/>
          </p:nvSpPr>
          <p:spPr>
            <a:xfrm>
              <a:off x="4633923" y="1852965"/>
              <a:ext cx="14654" cy="18568"/>
            </a:xfrm>
            <a:custGeom>
              <a:avLst/>
              <a:gdLst/>
              <a:ahLst/>
              <a:cxnLst/>
              <a:rect l="l" t="t" r="r" b="b"/>
              <a:pathLst>
                <a:path w="745" h="944" extrusionOk="0">
                  <a:moveTo>
                    <a:pt x="1" y="1"/>
                  </a:moveTo>
                  <a:lnTo>
                    <a:pt x="1" y="1"/>
                  </a:lnTo>
                  <a:cubicBezTo>
                    <a:pt x="7" y="30"/>
                    <a:pt x="16" y="57"/>
                    <a:pt x="16" y="79"/>
                  </a:cubicBezTo>
                  <a:cubicBezTo>
                    <a:pt x="59" y="115"/>
                    <a:pt x="93" y="143"/>
                    <a:pt x="129" y="179"/>
                  </a:cubicBezTo>
                  <a:cubicBezTo>
                    <a:pt x="158" y="201"/>
                    <a:pt x="179" y="222"/>
                    <a:pt x="201" y="244"/>
                  </a:cubicBezTo>
                  <a:cubicBezTo>
                    <a:pt x="208" y="251"/>
                    <a:pt x="222" y="258"/>
                    <a:pt x="230" y="271"/>
                  </a:cubicBezTo>
                  <a:cubicBezTo>
                    <a:pt x="237" y="280"/>
                    <a:pt x="244" y="280"/>
                    <a:pt x="251" y="287"/>
                  </a:cubicBezTo>
                  <a:lnTo>
                    <a:pt x="258" y="294"/>
                  </a:lnTo>
                  <a:lnTo>
                    <a:pt x="258" y="300"/>
                  </a:lnTo>
                  <a:cubicBezTo>
                    <a:pt x="343" y="386"/>
                    <a:pt x="422" y="479"/>
                    <a:pt x="494" y="580"/>
                  </a:cubicBezTo>
                  <a:cubicBezTo>
                    <a:pt x="501" y="587"/>
                    <a:pt x="508" y="600"/>
                    <a:pt x="515" y="607"/>
                  </a:cubicBezTo>
                  <a:cubicBezTo>
                    <a:pt x="501" y="558"/>
                    <a:pt x="487" y="508"/>
                    <a:pt x="465" y="458"/>
                  </a:cubicBezTo>
                  <a:lnTo>
                    <a:pt x="465" y="451"/>
                  </a:lnTo>
                  <a:cubicBezTo>
                    <a:pt x="422" y="400"/>
                    <a:pt x="379" y="350"/>
                    <a:pt x="337" y="300"/>
                  </a:cubicBezTo>
                  <a:cubicBezTo>
                    <a:pt x="244" y="208"/>
                    <a:pt x="151" y="122"/>
                    <a:pt x="50" y="43"/>
                  </a:cubicBezTo>
                  <a:cubicBezTo>
                    <a:pt x="37" y="30"/>
                    <a:pt x="23" y="14"/>
                    <a:pt x="1" y="1"/>
                  </a:cubicBezTo>
                  <a:close/>
                  <a:moveTo>
                    <a:pt x="565" y="587"/>
                  </a:moveTo>
                  <a:lnTo>
                    <a:pt x="630" y="779"/>
                  </a:lnTo>
                  <a:lnTo>
                    <a:pt x="630" y="801"/>
                  </a:lnTo>
                  <a:cubicBezTo>
                    <a:pt x="643" y="828"/>
                    <a:pt x="659" y="857"/>
                    <a:pt x="672" y="887"/>
                  </a:cubicBezTo>
                  <a:cubicBezTo>
                    <a:pt x="672" y="900"/>
                    <a:pt x="679" y="914"/>
                    <a:pt x="686" y="929"/>
                  </a:cubicBezTo>
                  <a:cubicBezTo>
                    <a:pt x="693" y="936"/>
                    <a:pt x="702" y="943"/>
                    <a:pt x="708" y="943"/>
                  </a:cubicBezTo>
                  <a:lnTo>
                    <a:pt x="722" y="943"/>
                  </a:lnTo>
                  <a:cubicBezTo>
                    <a:pt x="736" y="936"/>
                    <a:pt x="744" y="923"/>
                    <a:pt x="736" y="907"/>
                  </a:cubicBezTo>
                  <a:cubicBezTo>
                    <a:pt x="686" y="794"/>
                    <a:pt x="630" y="686"/>
                    <a:pt x="565" y="587"/>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8"/>
            <p:cNvSpPr/>
            <p:nvPr/>
          </p:nvSpPr>
          <p:spPr>
            <a:xfrm>
              <a:off x="4615827" y="1859574"/>
              <a:ext cx="27695" cy="16031"/>
            </a:xfrm>
            <a:custGeom>
              <a:avLst/>
              <a:gdLst/>
              <a:ahLst/>
              <a:cxnLst/>
              <a:rect l="l" t="t" r="r" b="b"/>
              <a:pathLst>
                <a:path w="1408" h="815" extrusionOk="0">
                  <a:moveTo>
                    <a:pt x="28" y="0"/>
                  </a:moveTo>
                  <a:cubicBezTo>
                    <a:pt x="14" y="0"/>
                    <a:pt x="7" y="0"/>
                    <a:pt x="0" y="14"/>
                  </a:cubicBezTo>
                  <a:cubicBezTo>
                    <a:pt x="0" y="30"/>
                    <a:pt x="0" y="43"/>
                    <a:pt x="14" y="50"/>
                  </a:cubicBezTo>
                  <a:cubicBezTo>
                    <a:pt x="122" y="79"/>
                    <a:pt x="221" y="122"/>
                    <a:pt x="328" y="158"/>
                  </a:cubicBezTo>
                  <a:cubicBezTo>
                    <a:pt x="429" y="201"/>
                    <a:pt x="528" y="244"/>
                    <a:pt x="628" y="287"/>
                  </a:cubicBezTo>
                  <a:cubicBezTo>
                    <a:pt x="729" y="336"/>
                    <a:pt x="821" y="379"/>
                    <a:pt x="921" y="436"/>
                  </a:cubicBezTo>
                  <a:cubicBezTo>
                    <a:pt x="943" y="443"/>
                    <a:pt x="963" y="458"/>
                    <a:pt x="986" y="472"/>
                  </a:cubicBezTo>
                  <a:cubicBezTo>
                    <a:pt x="986" y="472"/>
                    <a:pt x="993" y="472"/>
                    <a:pt x="999" y="479"/>
                  </a:cubicBezTo>
                  <a:lnTo>
                    <a:pt x="1006" y="479"/>
                  </a:lnTo>
                  <a:lnTo>
                    <a:pt x="1006" y="485"/>
                  </a:lnTo>
                  <a:cubicBezTo>
                    <a:pt x="1022" y="492"/>
                    <a:pt x="1029" y="492"/>
                    <a:pt x="1035" y="501"/>
                  </a:cubicBezTo>
                  <a:cubicBezTo>
                    <a:pt x="1078" y="528"/>
                    <a:pt x="1114" y="551"/>
                    <a:pt x="1150" y="578"/>
                  </a:cubicBezTo>
                  <a:cubicBezTo>
                    <a:pt x="1171" y="593"/>
                    <a:pt x="1185" y="607"/>
                    <a:pt x="1207" y="621"/>
                  </a:cubicBezTo>
                  <a:cubicBezTo>
                    <a:pt x="1214" y="629"/>
                    <a:pt x="1221" y="636"/>
                    <a:pt x="1227" y="650"/>
                  </a:cubicBezTo>
                  <a:cubicBezTo>
                    <a:pt x="1236" y="650"/>
                    <a:pt x="1236" y="657"/>
                    <a:pt x="1243" y="657"/>
                  </a:cubicBezTo>
                  <a:lnTo>
                    <a:pt x="1243" y="664"/>
                  </a:lnTo>
                  <a:lnTo>
                    <a:pt x="1250" y="664"/>
                  </a:lnTo>
                  <a:cubicBezTo>
                    <a:pt x="1286" y="700"/>
                    <a:pt x="1313" y="736"/>
                    <a:pt x="1335" y="772"/>
                  </a:cubicBezTo>
                  <a:cubicBezTo>
                    <a:pt x="1335" y="779"/>
                    <a:pt x="1335" y="779"/>
                    <a:pt x="1342" y="779"/>
                  </a:cubicBezTo>
                  <a:lnTo>
                    <a:pt x="1342" y="785"/>
                  </a:lnTo>
                  <a:lnTo>
                    <a:pt x="1342" y="792"/>
                  </a:lnTo>
                  <a:cubicBezTo>
                    <a:pt x="1349" y="792"/>
                    <a:pt x="1349" y="801"/>
                    <a:pt x="1349" y="801"/>
                  </a:cubicBezTo>
                  <a:cubicBezTo>
                    <a:pt x="1356" y="808"/>
                    <a:pt x="1365" y="815"/>
                    <a:pt x="1371" y="815"/>
                  </a:cubicBezTo>
                  <a:lnTo>
                    <a:pt x="1385" y="815"/>
                  </a:lnTo>
                  <a:cubicBezTo>
                    <a:pt x="1399" y="808"/>
                    <a:pt x="1407" y="792"/>
                    <a:pt x="1399" y="779"/>
                  </a:cubicBezTo>
                  <a:cubicBezTo>
                    <a:pt x="1356" y="693"/>
                    <a:pt x="1293" y="621"/>
                    <a:pt x="1214" y="564"/>
                  </a:cubicBezTo>
                  <a:cubicBezTo>
                    <a:pt x="1142" y="501"/>
                    <a:pt x="1065" y="449"/>
                    <a:pt x="979" y="407"/>
                  </a:cubicBezTo>
                  <a:cubicBezTo>
                    <a:pt x="885" y="357"/>
                    <a:pt x="785" y="307"/>
                    <a:pt x="693" y="258"/>
                  </a:cubicBezTo>
                  <a:cubicBezTo>
                    <a:pt x="593" y="208"/>
                    <a:pt x="492" y="165"/>
                    <a:pt x="386" y="129"/>
                  </a:cubicBezTo>
                  <a:cubicBezTo>
                    <a:pt x="285" y="86"/>
                    <a:pt x="179" y="50"/>
                    <a:pt x="79" y="14"/>
                  </a:cubicBezTo>
                  <a:cubicBezTo>
                    <a:pt x="64" y="7"/>
                    <a:pt x="50" y="7"/>
                    <a:pt x="36"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8"/>
            <p:cNvSpPr/>
            <p:nvPr/>
          </p:nvSpPr>
          <p:spPr>
            <a:xfrm>
              <a:off x="4620312" y="1879087"/>
              <a:ext cx="21362" cy="1849"/>
            </a:xfrm>
            <a:custGeom>
              <a:avLst/>
              <a:gdLst/>
              <a:ahLst/>
              <a:cxnLst/>
              <a:rect l="l" t="t" r="r" b="b"/>
              <a:pathLst>
                <a:path w="1086" h="94" extrusionOk="0">
                  <a:moveTo>
                    <a:pt x="29" y="1"/>
                  </a:moveTo>
                  <a:cubicBezTo>
                    <a:pt x="14" y="1"/>
                    <a:pt x="0" y="15"/>
                    <a:pt x="0" y="30"/>
                  </a:cubicBezTo>
                  <a:cubicBezTo>
                    <a:pt x="0" y="44"/>
                    <a:pt x="7" y="57"/>
                    <a:pt x="23" y="57"/>
                  </a:cubicBezTo>
                  <a:cubicBezTo>
                    <a:pt x="93" y="66"/>
                    <a:pt x="158" y="73"/>
                    <a:pt x="221" y="80"/>
                  </a:cubicBezTo>
                  <a:cubicBezTo>
                    <a:pt x="293" y="86"/>
                    <a:pt x="357" y="86"/>
                    <a:pt x="422" y="93"/>
                  </a:cubicBezTo>
                  <a:lnTo>
                    <a:pt x="837" y="93"/>
                  </a:lnTo>
                  <a:cubicBezTo>
                    <a:pt x="900" y="86"/>
                    <a:pt x="965" y="86"/>
                    <a:pt x="1035" y="80"/>
                  </a:cubicBezTo>
                  <a:lnTo>
                    <a:pt x="1058" y="80"/>
                  </a:lnTo>
                  <a:cubicBezTo>
                    <a:pt x="1071" y="80"/>
                    <a:pt x="1085" y="66"/>
                    <a:pt x="1078" y="50"/>
                  </a:cubicBezTo>
                  <a:cubicBezTo>
                    <a:pt x="1078" y="37"/>
                    <a:pt x="1071" y="30"/>
                    <a:pt x="1058" y="30"/>
                  </a:cubicBezTo>
                  <a:lnTo>
                    <a:pt x="1051" y="30"/>
                  </a:lnTo>
                  <a:cubicBezTo>
                    <a:pt x="986" y="30"/>
                    <a:pt x="922" y="37"/>
                    <a:pt x="850" y="37"/>
                  </a:cubicBezTo>
                  <a:cubicBezTo>
                    <a:pt x="785" y="44"/>
                    <a:pt x="715" y="44"/>
                    <a:pt x="650" y="44"/>
                  </a:cubicBezTo>
                  <a:lnTo>
                    <a:pt x="557" y="44"/>
                  </a:lnTo>
                  <a:cubicBezTo>
                    <a:pt x="521" y="44"/>
                    <a:pt x="485" y="44"/>
                    <a:pt x="458" y="37"/>
                  </a:cubicBezTo>
                  <a:cubicBezTo>
                    <a:pt x="386" y="37"/>
                    <a:pt x="322" y="30"/>
                    <a:pt x="257" y="30"/>
                  </a:cubicBezTo>
                  <a:cubicBezTo>
                    <a:pt x="185" y="23"/>
                    <a:pt x="122" y="15"/>
                    <a:pt x="57" y="8"/>
                  </a:cubicBezTo>
                  <a:cubicBezTo>
                    <a:pt x="43" y="8"/>
                    <a:pt x="36" y="8"/>
                    <a:pt x="29"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8"/>
            <p:cNvSpPr/>
            <p:nvPr/>
          </p:nvSpPr>
          <p:spPr>
            <a:xfrm>
              <a:off x="4686049" y="1908021"/>
              <a:ext cx="17841" cy="19847"/>
            </a:xfrm>
            <a:custGeom>
              <a:avLst/>
              <a:gdLst/>
              <a:ahLst/>
              <a:cxnLst/>
              <a:rect l="l" t="t" r="r" b="b"/>
              <a:pathLst>
                <a:path w="907" h="1009" extrusionOk="0">
                  <a:moveTo>
                    <a:pt x="0" y="0"/>
                  </a:moveTo>
                  <a:cubicBezTo>
                    <a:pt x="65" y="59"/>
                    <a:pt x="122" y="115"/>
                    <a:pt x="179" y="172"/>
                  </a:cubicBezTo>
                  <a:cubicBezTo>
                    <a:pt x="300" y="293"/>
                    <a:pt x="422" y="415"/>
                    <a:pt x="528" y="550"/>
                  </a:cubicBezTo>
                  <a:cubicBezTo>
                    <a:pt x="636" y="679"/>
                    <a:pt x="736" y="808"/>
                    <a:pt x="828" y="943"/>
                  </a:cubicBezTo>
                  <a:cubicBezTo>
                    <a:pt x="837" y="958"/>
                    <a:pt x="850" y="979"/>
                    <a:pt x="857" y="994"/>
                  </a:cubicBezTo>
                  <a:cubicBezTo>
                    <a:pt x="864" y="1001"/>
                    <a:pt x="871" y="1008"/>
                    <a:pt x="880" y="1008"/>
                  </a:cubicBezTo>
                  <a:cubicBezTo>
                    <a:pt x="886" y="1008"/>
                    <a:pt x="893" y="1001"/>
                    <a:pt x="893" y="1001"/>
                  </a:cubicBezTo>
                  <a:cubicBezTo>
                    <a:pt x="907" y="994"/>
                    <a:pt x="907" y="972"/>
                    <a:pt x="900" y="965"/>
                  </a:cubicBezTo>
                  <a:cubicBezTo>
                    <a:pt x="814" y="823"/>
                    <a:pt x="715" y="694"/>
                    <a:pt x="607" y="566"/>
                  </a:cubicBezTo>
                  <a:cubicBezTo>
                    <a:pt x="501" y="429"/>
                    <a:pt x="386" y="300"/>
                    <a:pt x="264" y="180"/>
                  </a:cubicBezTo>
                  <a:cubicBezTo>
                    <a:pt x="201" y="122"/>
                    <a:pt x="143" y="59"/>
                    <a:pt x="79" y="0"/>
                  </a:cubicBezTo>
                  <a:cubicBezTo>
                    <a:pt x="65" y="0"/>
                    <a:pt x="50" y="9"/>
                    <a:pt x="36" y="9"/>
                  </a:cubicBezTo>
                  <a:cubicBezTo>
                    <a:pt x="23" y="9"/>
                    <a:pt x="14" y="0"/>
                    <a:pt x="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8"/>
            <p:cNvSpPr/>
            <p:nvPr/>
          </p:nvSpPr>
          <p:spPr>
            <a:xfrm>
              <a:off x="4665553" y="1892010"/>
              <a:ext cx="22070" cy="16188"/>
            </a:xfrm>
            <a:custGeom>
              <a:avLst/>
              <a:gdLst/>
              <a:ahLst/>
              <a:cxnLst/>
              <a:rect l="l" t="t" r="r" b="b"/>
              <a:pathLst>
                <a:path w="1122" h="823" extrusionOk="0">
                  <a:moveTo>
                    <a:pt x="28" y="0"/>
                  </a:moveTo>
                  <a:cubicBezTo>
                    <a:pt x="21" y="0"/>
                    <a:pt x="14" y="0"/>
                    <a:pt x="7" y="9"/>
                  </a:cubicBezTo>
                  <a:cubicBezTo>
                    <a:pt x="0" y="16"/>
                    <a:pt x="0" y="36"/>
                    <a:pt x="14" y="43"/>
                  </a:cubicBezTo>
                  <a:cubicBezTo>
                    <a:pt x="156" y="129"/>
                    <a:pt x="293" y="223"/>
                    <a:pt x="429" y="316"/>
                  </a:cubicBezTo>
                  <a:cubicBezTo>
                    <a:pt x="564" y="415"/>
                    <a:pt x="706" y="523"/>
                    <a:pt x="835" y="636"/>
                  </a:cubicBezTo>
                  <a:cubicBezTo>
                    <a:pt x="907" y="694"/>
                    <a:pt x="979" y="758"/>
                    <a:pt x="1042" y="814"/>
                  </a:cubicBezTo>
                  <a:cubicBezTo>
                    <a:pt x="1056" y="814"/>
                    <a:pt x="1065" y="823"/>
                    <a:pt x="1078" y="823"/>
                  </a:cubicBezTo>
                  <a:cubicBezTo>
                    <a:pt x="1092" y="823"/>
                    <a:pt x="1107" y="814"/>
                    <a:pt x="1121" y="814"/>
                  </a:cubicBezTo>
                  <a:cubicBezTo>
                    <a:pt x="1056" y="758"/>
                    <a:pt x="986" y="694"/>
                    <a:pt x="921" y="636"/>
                  </a:cubicBezTo>
                  <a:cubicBezTo>
                    <a:pt x="785" y="523"/>
                    <a:pt x="650" y="415"/>
                    <a:pt x="514" y="316"/>
                  </a:cubicBezTo>
                  <a:cubicBezTo>
                    <a:pt x="379" y="214"/>
                    <a:pt x="242" y="122"/>
                    <a:pt x="100" y="36"/>
                  </a:cubicBezTo>
                  <a:cubicBezTo>
                    <a:pt x="79" y="22"/>
                    <a:pt x="64" y="16"/>
                    <a:pt x="5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8"/>
            <p:cNvSpPr/>
            <p:nvPr/>
          </p:nvSpPr>
          <p:spPr>
            <a:xfrm>
              <a:off x="4657960" y="1890181"/>
              <a:ext cx="2419" cy="2990"/>
            </a:xfrm>
            <a:custGeom>
              <a:avLst/>
              <a:gdLst/>
              <a:ahLst/>
              <a:cxnLst/>
              <a:rect l="l" t="t" r="r" b="b"/>
              <a:pathLst>
                <a:path w="123" h="152" extrusionOk="0">
                  <a:moveTo>
                    <a:pt x="14" y="1"/>
                  </a:moveTo>
                  <a:cubicBezTo>
                    <a:pt x="1" y="16"/>
                    <a:pt x="1" y="30"/>
                    <a:pt x="7" y="44"/>
                  </a:cubicBezTo>
                  <a:cubicBezTo>
                    <a:pt x="43" y="79"/>
                    <a:pt x="79" y="115"/>
                    <a:pt x="114" y="151"/>
                  </a:cubicBezTo>
                  <a:lnTo>
                    <a:pt x="122" y="86"/>
                  </a:lnTo>
                  <a:cubicBezTo>
                    <a:pt x="107" y="73"/>
                    <a:pt x="93" y="59"/>
                    <a:pt x="79" y="37"/>
                  </a:cubicBezTo>
                  <a:cubicBezTo>
                    <a:pt x="64" y="30"/>
                    <a:pt x="57" y="16"/>
                    <a:pt x="50" y="8"/>
                  </a:cubicBezTo>
                  <a:cubicBezTo>
                    <a:pt x="43" y="1"/>
                    <a:pt x="37" y="1"/>
                    <a:pt x="28" y="1"/>
                  </a:cubicBezTo>
                  <a:close/>
                </a:path>
              </a:pathLst>
            </a:custGeom>
            <a:solidFill>
              <a:srgbClr val="FBEE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8"/>
            <p:cNvSpPr/>
            <p:nvPr/>
          </p:nvSpPr>
          <p:spPr>
            <a:xfrm>
              <a:off x="4660183" y="1891872"/>
              <a:ext cx="20968" cy="28266"/>
            </a:xfrm>
            <a:custGeom>
              <a:avLst/>
              <a:gdLst/>
              <a:ahLst/>
              <a:cxnLst/>
              <a:rect l="l" t="t" r="r" b="b"/>
              <a:pathLst>
                <a:path w="1066" h="1437" extrusionOk="0">
                  <a:moveTo>
                    <a:pt x="9" y="0"/>
                  </a:moveTo>
                  <a:lnTo>
                    <a:pt x="1" y="65"/>
                  </a:lnTo>
                  <a:cubicBezTo>
                    <a:pt x="44" y="115"/>
                    <a:pt x="86" y="158"/>
                    <a:pt x="129" y="208"/>
                  </a:cubicBezTo>
                  <a:cubicBezTo>
                    <a:pt x="215" y="300"/>
                    <a:pt x="301" y="393"/>
                    <a:pt x="386" y="487"/>
                  </a:cubicBezTo>
                  <a:cubicBezTo>
                    <a:pt x="472" y="580"/>
                    <a:pt x="551" y="672"/>
                    <a:pt x="630" y="772"/>
                  </a:cubicBezTo>
                  <a:cubicBezTo>
                    <a:pt x="709" y="873"/>
                    <a:pt x="781" y="972"/>
                    <a:pt x="844" y="1078"/>
                  </a:cubicBezTo>
                  <a:cubicBezTo>
                    <a:pt x="851" y="1087"/>
                    <a:pt x="858" y="1101"/>
                    <a:pt x="866" y="1114"/>
                  </a:cubicBezTo>
                  <a:lnTo>
                    <a:pt x="873" y="1121"/>
                  </a:lnTo>
                  <a:lnTo>
                    <a:pt x="873" y="1130"/>
                  </a:lnTo>
                  <a:cubicBezTo>
                    <a:pt x="880" y="1137"/>
                    <a:pt x="880" y="1144"/>
                    <a:pt x="887" y="1150"/>
                  </a:cubicBezTo>
                  <a:cubicBezTo>
                    <a:pt x="901" y="1173"/>
                    <a:pt x="916" y="1200"/>
                    <a:pt x="930" y="1222"/>
                  </a:cubicBezTo>
                  <a:cubicBezTo>
                    <a:pt x="952" y="1279"/>
                    <a:pt x="973" y="1329"/>
                    <a:pt x="995" y="1378"/>
                  </a:cubicBezTo>
                  <a:cubicBezTo>
                    <a:pt x="1002" y="1394"/>
                    <a:pt x="1002" y="1407"/>
                    <a:pt x="1009" y="1414"/>
                  </a:cubicBezTo>
                  <a:cubicBezTo>
                    <a:pt x="1009" y="1430"/>
                    <a:pt x="1022" y="1437"/>
                    <a:pt x="1029" y="1437"/>
                  </a:cubicBezTo>
                  <a:cubicBezTo>
                    <a:pt x="1038" y="1437"/>
                    <a:pt x="1038" y="1437"/>
                    <a:pt x="1045" y="1430"/>
                  </a:cubicBezTo>
                  <a:cubicBezTo>
                    <a:pt x="1058" y="1430"/>
                    <a:pt x="1065" y="1414"/>
                    <a:pt x="1058" y="1401"/>
                  </a:cubicBezTo>
                  <a:cubicBezTo>
                    <a:pt x="1022" y="1286"/>
                    <a:pt x="966" y="1186"/>
                    <a:pt x="909" y="1087"/>
                  </a:cubicBezTo>
                  <a:cubicBezTo>
                    <a:pt x="851" y="979"/>
                    <a:pt x="781" y="880"/>
                    <a:pt x="702" y="778"/>
                  </a:cubicBezTo>
                  <a:cubicBezTo>
                    <a:pt x="637" y="693"/>
                    <a:pt x="566" y="607"/>
                    <a:pt x="494" y="521"/>
                  </a:cubicBezTo>
                  <a:cubicBezTo>
                    <a:pt x="458" y="501"/>
                    <a:pt x="422" y="479"/>
                    <a:pt x="386" y="458"/>
                  </a:cubicBezTo>
                  <a:lnTo>
                    <a:pt x="129" y="129"/>
                  </a:lnTo>
                  <a:cubicBezTo>
                    <a:pt x="95" y="86"/>
                    <a:pt x="52" y="43"/>
                    <a:pt x="9"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8"/>
            <p:cNvSpPr/>
            <p:nvPr/>
          </p:nvSpPr>
          <p:spPr>
            <a:xfrm>
              <a:off x="4662720" y="1894390"/>
              <a:ext cx="7199" cy="7750"/>
            </a:xfrm>
            <a:custGeom>
              <a:avLst/>
              <a:gdLst/>
              <a:ahLst/>
              <a:cxnLst/>
              <a:rect l="l" t="t" r="r" b="b"/>
              <a:pathLst>
                <a:path w="366" h="394" extrusionOk="0">
                  <a:moveTo>
                    <a:pt x="0" y="1"/>
                  </a:moveTo>
                  <a:lnTo>
                    <a:pt x="257" y="330"/>
                  </a:lnTo>
                  <a:cubicBezTo>
                    <a:pt x="293" y="351"/>
                    <a:pt x="329" y="373"/>
                    <a:pt x="365" y="393"/>
                  </a:cubicBezTo>
                  <a:lnTo>
                    <a:pt x="329" y="359"/>
                  </a:lnTo>
                  <a:cubicBezTo>
                    <a:pt x="251" y="265"/>
                    <a:pt x="165" y="172"/>
                    <a:pt x="79" y="80"/>
                  </a:cubicBezTo>
                  <a:cubicBezTo>
                    <a:pt x="52" y="59"/>
                    <a:pt x="29" y="30"/>
                    <a:pt x="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8"/>
            <p:cNvSpPr/>
            <p:nvPr/>
          </p:nvSpPr>
          <p:spPr>
            <a:xfrm>
              <a:off x="4660498" y="1878123"/>
              <a:ext cx="24312" cy="6314"/>
            </a:xfrm>
            <a:custGeom>
              <a:avLst/>
              <a:gdLst/>
              <a:ahLst/>
              <a:cxnLst/>
              <a:rect l="l" t="t" r="r" b="b"/>
              <a:pathLst>
                <a:path w="1236" h="321" extrusionOk="0">
                  <a:moveTo>
                    <a:pt x="28" y="257"/>
                  </a:moveTo>
                  <a:cubicBezTo>
                    <a:pt x="14" y="257"/>
                    <a:pt x="0" y="264"/>
                    <a:pt x="0" y="278"/>
                  </a:cubicBezTo>
                  <a:cubicBezTo>
                    <a:pt x="0" y="293"/>
                    <a:pt x="7" y="307"/>
                    <a:pt x="21" y="307"/>
                  </a:cubicBezTo>
                  <a:lnTo>
                    <a:pt x="28" y="307"/>
                  </a:lnTo>
                  <a:cubicBezTo>
                    <a:pt x="21" y="307"/>
                    <a:pt x="21" y="300"/>
                    <a:pt x="21" y="293"/>
                  </a:cubicBezTo>
                  <a:cubicBezTo>
                    <a:pt x="21" y="286"/>
                    <a:pt x="28" y="278"/>
                    <a:pt x="36" y="278"/>
                  </a:cubicBezTo>
                  <a:cubicBezTo>
                    <a:pt x="43" y="271"/>
                    <a:pt x="50" y="264"/>
                    <a:pt x="50" y="257"/>
                  </a:cubicBezTo>
                  <a:close/>
                  <a:moveTo>
                    <a:pt x="1214" y="0"/>
                  </a:moveTo>
                  <a:cubicBezTo>
                    <a:pt x="1207" y="0"/>
                    <a:pt x="1200" y="0"/>
                    <a:pt x="1193" y="7"/>
                  </a:cubicBezTo>
                  <a:cubicBezTo>
                    <a:pt x="1193" y="7"/>
                    <a:pt x="1184" y="7"/>
                    <a:pt x="1184" y="14"/>
                  </a:cubicBezTo>
                  <a:lnTo>
                    <a:pt x="1171" y="14"/>
                  </a:lnTo>
                  <a:cubicBezTo>
                    <a:pt x="1164" y="21"/>
                    <a:pt x="1157" y="29"/>
                    <a:pt x="1150" y="29"/>
                  </a:cubicBezTo>
                  <a:cubicBezTo>
                    <a:pt x="1128" y="43"/>
                    <a:pt x="1114" y="50"/>
                    <a:pt x="1092" y="57"/>
                  </a:cubicBezTo>
                  <a:cubicBezTo>
                    <a:pt x="1056" y="79"/>
                    <a:pt x="1022" y="93"/>
                    <a:pt x="986" y="115"/>
                  </a:cubicBezTo>
                  <a:cubicBezTo>
                    <a:pt x="914" y="142"/>
                    <a:pt x="835" y="171"/>
                    <a:pt x="756" y="192"/>
                  </a:cubicBezTo>
                  <a:cubicBezTo>
                    <a:pt x="749" y="192"/>
                    <a:pt x="742" y="201"/>
                    <a:pt x="729" y="201"/>
                  </a:cubicBezTo>
                  <a:lnTo>
                    <a:pt x="722" y="201"/>
                  </a:lnTo>
                  <a:cubicBezTo>
                    <a:pt x="713" y="207"/>
                    <a:pt x="713" y="207"/>
                    <a:pt x="706" y="207"/>
                  </a:cubicBezTo>
                  <a:cubicBezTo>
                    <a:pt x="686" y="214"/>
                    <a:pt x="670" y="214"/>
                    <a:pt x="650" y="221"/>
                  </a:cubicBezTo>
                  <a:cubicBezTo>
                    <a:pt x="607" y="228"/>
                    <a:pt x="571" y="235"/>
                    <a:pt x="528" y="243"/>
                  </a:cubicBezTo>
                  <a:cubicBezTo>
                    <a:pt x="449" y="257"/>
                    <a:pt x="370" y="264"/>
                    <a:pt x="293" y="264"/>
                  </a:cubicBezTo>
                  <a:lnTo>
                    <a:pt x="122" y="264"/>
                  </a:lnTo>
                  <a:cubicBezTo>
                    <a:pt x="106" y="278"/>
                    <a:pt x="93" y="300"/>
                    <a:pt x="70" y="314"/>
                  </a:cubicBezTo>
                  <a:cubicBezTo>
                    <a:pt x="122" y="314"/>
                    <a:pt x="178" y="321"/>
                    <a:pt x="228" y="321"/>
                  </a:cubicBezTo>
                  <a:lnTo>
                    <a:pt x="271" y="321"/>
                  </a:lnTo>
                  <a:cubicBezTo>
                    <a:pt x="350" y="321"/>
                    <a:pt x="429" y="314"/>
                    <a:pt x="507" y="300"/>
                  </a:cubicBezTo>
                  <a:cubicBezTo>
                    <a:pt x="593" y="286"/>
                    <a:pt x="670" y="271"/>
                    <a:pt x="749" y="250"/>
                  </a:cubicBezTo>
                  <a:cubicBezTo>
                    <a:pt x="828" y="228"/>
                    <a:pt x="907" y="201"/>
                    <a:pt x="979" y="171"/>
                  </a:cubicBezTo>
                  <a:cubicBezTo>
                    <a:pt x="1056" y="142"/>
                    <a:pt x="1128" y="106"/>
                    <a:pt x="1200" y="64"/>
                  </a:cubicBezTo>
                  <a:cubicBezTo>
                    <a:pt x="1207" y="57"/>
                    <a:pt x="1220" y="50"/>
                    <a:pt x="1227" y="50"/>
                  </a:cubicBezTo>
                  <a:cubicBezTo>
                    <a:pt x="1236" y="43"/>
                    <a:pt x="1236" y="36"/>
                    <a:pt x="1236" y="29"/>
                  </a:cubicBezTo>
                  <a:lnTo>
                    <a:pt x="1236" y="7"/>
                  </a:lnTo>
                  <a:cubicBezTo>
                    <a:pt x="1227" y="7"/>
                    <a:pt x="1220" y="0"/>
                    <a:pt x="1214"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8"/>
            <p:cNvSpPr/>
            <p:nvPr/>
          </p:nvSpPr>
          <p:spPr>
            <a:xfrm>
              <a:off x="4660891" y="1869960"/>
              <a:ext cx="17447" cy="14477"/>
            </a:xfrm>
            <a:custGeom>
              <a:avLst/>
              <a:gdLst/>
              <a:ahLst/>
              <a:cxnLst/>
              <a:rect l="l" t="t" r="r" b="b"/>
              <a:pathLst>
                <a:path w="887" h="736" extrusionOk="0">
                  <a:moveTo>
                    <a:pt x="844" y="0"/>
                  </a:moveTo>
                  <a:cubicBezTo>
                    <a:pt x="787" y="43"/>
                    <a:pt x="729" y="86"/>
                    <a:pt x="673" y="129"/>
                  </a:cubicBezTo>
                  <a:cubicBezTo>
                    <a:pt x="616" y="172"/>
                    <a:pt x="558" y="215"/>
                    <a:pt x="508" y="257"/>
                  </a:cubicBezTo>
                  <a:cubicBezTo>
                    <a:pt x="452" y="300"/>
                    <a:pt x="402" y="343"/>
                    <a:pt x="344" y="393"/>
                  </a:cubicBezTo>
                  <a:cubicBezTo>
                    <a:pt x="294" y="436"/>
                    <a:pt x="237" y="487"/>
                    <a:pt x="188" y="530"/>
                  </a:cubicBezTo>
                  <a:cubicBezTo>
                    <a:pt x="136" y="580"/>
                    <a:pt x="86" y="622"/>
                    <a:pt x="30" y="672"/>
                  </a:cubicBezTo>
                  <a:cubicBezTo>
                    <a:pt x="30" y="679"/>
                    <a:pt x="23" y="686"/>
                    <a:pt x="16" y="693"/>
                  </a:cubicBezTo>
                  <a:cubicBezTo>
                    <a:pt x="8" y="693"/>
                    <a:pt x="1" y="701"/>
                    <a:pt x="1" y="708"/>
                  </a:cubicBezTo>
                  <a:cubicBezTo>
                    <a:pt x="1" y="715"/>
                    <a:pt x="1" y="722"/>
                    <a:pt x="8" y="722"/>
                  </a:cubicBezTo>
                  <a:lnTo>
                    <a:pt x="8" y="729"/>
                  </a:lnTo>
                  <a:cubicBezTo>
                    <a:pt x="16" y="736"/>
                    <a:pt x="23" y="736"/>
                    <a:pt x="30" y="736"/>
                  </a:cubicBezTo>
                  <a:lnTo>
                    <a:pt x="44" y="736"/>
                  </a:lnTo>
                  <a:lnTo>
                    <a:pt x="50" y="729"/>
                  </a:lnTo>
                  <a:cubicBezTo>
                    <a:pt x="73" y="715"/>
                    <a:pt x="86" y="693"/>
                    <a:pt x="102" y="679"/>
                  </a:cubicBezTo>
                  <a:cubicBezTo>
                    <a:pt x="136" y="650"/>
                    <a:pt x="165" y="622"/>
                    <a:pt x="201" y="593"/>
                  </a:cubicBezTo>
                  <a:cubicBezTo>
                    <a:pt x="251" y="544"/>
                    <a:pt x="301" y="494"/>
                    <a:pt x="359" y="451"/>
                  </a:cubicBezTo>
                  <a:cubicBezTo>
                    <a:pt x="409" y="408"/>
                    <a:pt x="465" y="359"/>
                    <a:pt x="515" y="316"/>
                  </a:cubicBezTo>
                  <a:cubicBezTo>
                    <a:pt x="573" y="273"/>
                    <a:pt x="630" y="230"/>
                    <a:pt x="686" y="187"/>
                  </a:cubicBezTo>
                  <a:cubicBezTo>
                    <a:pt x="736" y="144"/>
                    <a:pt x="794" y="101"/>
                    <a:pt x="851" y="59"/>
                  </a:cubicBezTo>
                  <a:cubicBezTo>
                    <a:pt x="858" y="59"/>
                    <a:pt x="865" y="50"/>
                    <a:pt x="873" y="43"/>
                  </a:cubicBezTo>
                  <a:cubicBezTo>
                    <a:pt x="887" y="36"/>
                    <a:pt x="887" y="23"/>
                    <a:pt x="880" y="7"/>
                  </a:cubicBezTo>
                  <a:cubicBezTo>
                    <a:pt x="873" y="0"/>
                    <a:pt x="865" y="0"/>
                    <a:pt x="858"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8"/>
            <p:cNvSpPr/>
            <p:nvPr/>
          </p:nvSpPr>
          <p:spPr>
            <a:xfrm>
              <a:off x="4661206" y="1860813"/>
              <a:ext cx="8438" cy="16346"/>
            </a:xfrm>
            <a:custGeom>
              <a:avLst/>
              <a:gdLst/>
              <a:ahLst/>
              <a:cxnLst/>
              <a:rect l="l" t="t" r="r" b="b"/>
              <a:pathLst>
                <a:path w="429" h="831" extrusionOk="0">
                  <a:moveTo>
                    <a:pt x="400" y="1"/>
                  </a:moveTo>
                  <a:cubicBezTo>
                    <a:pt x="393" y="1"/>
                    <a:pt x="386" y="1"/>
                    <a:pt x="377" y="9"/>
                  </a:cubicBezTo>
                  <a:cubicBezTo>
                    <a:pt x="350" y="59"/>
                    <a:pt x="314" y="102"/>
                    <a:pt x="285" y="152"/>
                  </a:cubicBezTo>
                  <a:cubicBezTo>
                    <a:pt x="249" y="201"/>
                    <a:pt x="221" y="251"/>
                    <a:pt x="192" y="301"/>
                  </a:cubicBezTo>
                  <a:cubicBezTo>
                    <a:pt x="163" y="352"/>
                    <a:pt x="142" y="402"/>
                    <a:pt x="120" y="452"/>
                  </a:cubicBezTo>
                  <a:cubicBezTo>
                    <a:pt x="93" y="508"/>
                    <a:pt x="70" y="558"/>
                    <a:pt x="57" y="609"/>
                  </a:cubicBezTo>
                  <a:cubicBezTo>
                    <a:pt x="34" y="666"/>
                    <a:pt x="21" y="722"/>
                    <a:pt x="7" y="781"/>
                  </a:cubicBezTo>
                  <a:cubicBezTo>
                    <a:pt x="0" y="788"/>
                    <a:pt x="0" y="794"/>
                    <a:pt x="0" y="801"/>
                  </a:cubicBezTo>
                  <a:lnTo>
                    <a:pt x="0" y="815"/>
                  </a:lnTo>
                  <a:cubicBezTo>
                    <a:pt x="7" y="824"/>
                    <a:pt x="14" y="830"/>
                    <a:pt x="21" y="830"/>
                  </a:cubicBezTo>
                  <a:cubicBezTo>
                    <a:pt x="28" y="830"/>
                    <a:pt x="34" y="830"/>
                    <a:pt x="43" y="824"/>
                  </a:cubicBezTo>
                  <a:cubicBezTo>
                    <a:pt x="43" y="815"/>
                    <a:pt x="50" y="815"/>
                    <a:pt x="50" y="808"/>
                  </a:cubicBezTo>
                  <a:cubicBezTo>
                    <a:pt x="57" y="794"/>
                    <a:pt x="57" y="788"/>
                    <a:pt x="57" y="772"/>
                  </a:cubicBezTo>
                  <a:lnTo>
                    <a:pt x="57" y="781"/>
                  </a:lnTo>
                  <a:cubicBezTo>
                    <a:pt x="77" y="709"/>
                    <a:pt x="100" y="637"/>
                    <a:pt x="129" y="566"/>
                  </a:cubicBezTo>
                  <a:cubicBezTo>
                    <a:pt x="156" y="501"/>
                    <a:pt x="185" y="429"/>
                    <a:pt x="221" y="366"/>
                  </a:cubicBezTo>
                  <a:cubicBezTo>
                    <a:pt x="235" y="330"/>
                    <a:pt x="257" y="294"/>
                    <a:pt x="278" y="258"/>
                  </a:cubicBezTo>
                  <a:cubicBezTo>
                    <a:pt x="314" y="201"/>
                    <a:pt x="350" y="145"/>
                    <a:pt x="386" y="87"/>
                  </a:cubicBezTo>
                  <a:cubicBezTo>
                    <a:pt x="400" y="73"/>
                    <a:pt x="413" y="59"/>
                    <a:pt x="420" y="44"/>
                  </a:cubicBezTo>
                  <a:cubicBezTo>
                    <a:pt x="429" y="30"/>
                    <a:pt x="429" y="16"/>
                    <a:pt x="420" y="9"/>
                  </a:cubicBezTo>
                  <a:cubicBezTo>
                    <a:pt x="413" y="1"/>
                    <a:pt x="406" y="1"/>
                    <a:pt x="40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8"/>
            <p:cNvSpPr/>
            <p:nvPr/>
          </p:nvSpPr>
          <p:spPr>
            <a:xfrm>
              <a:off x="4662720" y="1888489"/>
              <a:ext cx="39360" cy="4957"/>
            </a:xfrm>
            <a:custGeom>
              <a:avLst/>
              <a:gdLst/>
              <a:ahLst/>
              <a:cxnLst/>
              <a:rect l="l" t="t" r="r" b="b"/>
              <a:pathLst>
                <a:path w="2001" h="252" extrusionOk="0">
                  <a:moveTo>
                    <a:pt x="29" y="1"/>
                  </a:moveTo>
                  <a:cubicBezTo>
                    <a:pt x="23" y="1"/>
                    <a:pt x="9" y="8"/>
                    <a:pt x="9" y="23"/>
                  </a:cubicBezTo>
                  <a:cubicBezTo>
                    <a:pt x="0" y="30"/>
                    <a:pt x="9" y="51"/>
                    <a:pt x="23" y="51"/>
                  </a:cubicBezTo>
                  <a:cubicBezTo>
                    <a:pt x="144" y="102"/>
                    <a:pt x="273" y="136"/>
                    <a:pt x="401" y="165"/>
                  </a:cubicBezTo>
                  <a:cubicBezTo>
                    <a:pt x="530" y="195"/>
                    <a:pt x="658" y="222"/>
                    <a:pt x="787" y="237"/>
                  </a:cubicBezTo>
                  <a:cubicBezTo>
                    <a:pt x="893" y="251"/>
                    <a:pt x="1008" y="251"/>
                    <a:pt x="1114" y="251"/>
                  </a:cubicBezTo>
                  <a:lnTo>
                    <a:pt x="1179" y="251"/>
                  </a:lnTo>
                  <a:cubicBezTo>
                    <a:pt x="1308" y="251"/>
                    <a:pt x="1437" y="237"/>
                    <a:pt x="1565" y="215"/>
                  </a:cubicBezTo>
                  <a:cubicBezTo>
                    <a:pt x="1694" y="188"/>
                    <a:pt x="1815" y="152"/>
                    <a:pt x="1937" y="102"/>
                  </a:cubicBezTo>
                  <a:cubicBezTo>
                    <a:pt x="1951" y="94"/>
                    <a:pt x="1964" y="87"/>
                    <a:pt x="1980" y="80"/>
                  </a:cubicBezTo>
                  <a:cubicBezTo>
                    <a:pt x="1994" y="80"/>
                    <a:pt x="2000" y="59"/>
                    <a:pt x="1994" y="44"/>
                  </a:cubicBezTo>
                  <a:cubicBezTo>
                    <a:pt x="1987" y="37"/>
                    <a:pt x="1980" y="30"/>
                    <a:pt x="1964" y="30"/>
                  </a:cubicBezTo>
                  <a:lnTo>
                    <a:pt x="1958" y="30"/>
                  </a:lnTo>
                  <a:cubicBezTo>
                    <a:pt x="1843" y="87"/>
                    <a:pt x="1723" y="123"/>
                    <a:pt x="1601" y="152"/>
                  </a:cubicBezTo>
                  <a:cubicBezTo>
                    <a:pt x="1473" y="179"/>
                    <a:pt x="1351" y="195"/>
                    <a:pt x="1222" y="201"/>
                  </a:cubicBezTo>
                  <a:lnTo>
                    <a:pt x="1114" y="201"/>
                  </a:lnTo>
                  <a:cubicBezTo>
                    <a:pt x="1022" y="201"/>
                    <a:pt x="929" y="195"/>
                    <a:pt x="844" y="188"/>
                  </a:cubicBezTo>
                  <a:cubicBezTo>
                    <a:pt x="708" y="172"/>
                    <a:pt x="586" y="152"/>
                    <a:pt x="458" y="123"/>
                  </a:cubicBezTo>
                  <a:cubicBezTo>
                    <a:pt x="329" y="94"/>
                    <a:pt x="208" y="66"/>
                    <a:pt x="86" y="23"/>
                  </a:cubicBezTo>
                  <a:cubicBezTo>
                    <a:pt x="72" y="16"/>
                    <a:pt x="59" y="8"/>
                    <a:pt x="43" y="8"/>
                  </a:cubicBezTo>
                  <a:cubicBezTo>
                    <a:pt x="36" y="1"/>
                    <a:pt x="36" y="1"/>
                    <a:pt x="29"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8"/>
            <p:cNvSpPr/>
            <p:nvPr/>
          </p:nvSpPr>
          <p:spPr>
            <a:xfrm>
              <a:off x="4663566" y="1845962"/>
              <a:ext cx="1161" cy="2105"/>
            </a:xfrm>
            <a:custGeom>
              <a:avLst/>
              <a:gdLst/>
              <a:ahLst/>
              <a:cxnLst/>
              <a:rect l="l" t="t" r="r" b="b"/>
              <a:pathLst>
                <a:path w="59" h="107" extrusionOk="0">
                  <a:moveTo>
                    <a:pt x="29" y="0"/>
                  </a:moveTo>
                  <a:cubicBezTo>
                    <a:pt x="16" y="0"/>
                    <a:pt x="0" y="7"/>
                    <a:pt x="0" y="21"/>
                  </a:cubicBezTo>
                  <a:lnTo>
                    <a:pt x="0" y="106"/>
                  </a:lnTo>
                  <a:cubicBezTo>
                    <a:pt x="16" y="86"/>
                    <a:pt x="36" y="70"/>
                    <a:pt x="52" y="63"/>
                  </a:cubicBezTo>
                  <a:lnTo>
                    <a:pt x="52" y="57"/>
                  </a:lnTo>
                  <a:lnTo>
                    <a:pt x="52" y="27"/>
                  </a:lnTo>
                  <a:cubicBezTo>
                    <a:pt x="58" y="14"/>
                    <a:pt x="43" y="0"/>
                    <a:pt x="29"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8"/>
            <p:cNvSpPr/>
            <p:nvPr/>
          </p:nvSpPr>
          <p:spPr>
            <a:xfrm>
              <a:off x="4658373" y="1847202"/>
              <a:ext cx="6216" cy="24194"/>
            </a:xfrm>
            <a:custGeom>
              <a:avLst/>
              <a:gdLst/>
              <a:ahLst/>
              <a:cxnLst/>
              <a:rect l="l" t="t" r="r" b="b"/>
              <a:pathLst>
                <a:path w="316" h="1230" extrusionOk="0">
                  <a:moveTo>
                    <a:pt x="316" y="0"/>
                  </a:moveTo>
                  <a:lnTo>
                    <a:pt x="316" y="0"/>
                  </a:lnTo>
                  <a:cubicBezTo>
                    <a:pt x="300" y="7"/>
                    <a:pt x="280" y="23"/>
                    <a:pt x="264" y="43"/>
                  </a:cubicBezTo>
                  <a:cubicBezTo>
                    <a:pt x="257" y="93"/>
                    <a:pt x="257" y="151"/>
                    <a:pt x="250" y="208"/>
                  </a:cubicBezTo>
                  <a:cubicBezTo>
                    <a:pt x="244" y="287"/>
                    <a:pt x="230" y="372"/>
                    <a:pt x="214" y="451"/>
                  </a:cubicBezTo>
                  <a:cubicBezTo>
                    <a:pt x="201" y="537"/>
                    <a:pt x="187" y="616"/>
                    <a:pt x="165" y="693"/>
                  </a:cubicBezTo>
                  <a:cubicBezTo>
                    <a:pt x="158" y="715"/>
                    <a:pt x="158" y="736"/>
                    <a:pt x="151" y="758"/>
                  </a:cubicBezTo>
                  <a:cubicBezTo>
                    <a:pt x="151" y="765"/>
                    <a:pt x="144" y="779"/>
                    <a:pt x="144" y="787"/>
                  </a:cubicBezTo>
                  <a:lnTo>
                    <a:pt x="144" y="794"/>
                  </a:lnTo>
                  <a:cubicBezTo>
                    <a:pt x="136" y="794"/>
                    <a:pt x="136" y="801"/>
                    <a:pt x="136" y="801"/>
                  </a:cubicBezTo>
                  <a:lnTo>
                    <a:pt x="136" y="808"/>
                  </a:lnTo>
                  <a:cubicBezTo>
                    <a:pt x="122" y="851"/>
                    <a:pt x="115" y="893"/>
                    <a:pt x="101" y="929"/>
                  </a:cubicBezTo>
                  <a:cubicBezTo>
                    <a:pt x="72" y="1008"/>
                    <a:pt x="50" y="1087"/>
                    <a:pt x="16" y="1164"/>
                  </a:cubicBezTo>
                  <a:cubicBezTo>
                    <a:pt x="16" y="1173"/>
                    <a:pt x="7" y="1180"/>
                    <a:pt x="7" y="1193"/>
                  </a:cubicBezTo>
                  <a:cubicBezTo>
                    <a:pt x="0" y="1207"/>
                    <a:pt x="7" y="1222"/>
                    <a:pt x="22" y="1229"/>
                  </a:cubicBezTo>
                  <a:lnTo>
                    <a:pt x="29" y="1229"/>
                  </a:lnTo>
                  <a:cubicBezTo>
                    <a:pt x="43" y="1229"/>
                    <a:pt x="50" y="1222"/>
                    <a:pt x="58" y="1216"/>
                  </a:cubicBezTo>
                  <a:cubicBezTo>
                    <a:pt x="86" y="1137"/>
                    <a:pt x="115" y="1058"/>
                    <a:pt x="144" y="979"/>
                  </a:cubicBezTo>
                  <a:cubicBezTo>
                    <a:pt x="165" y="900"/>
                    <a:pt x="187" y="815"/>
                    <a:pt x="208" y="736"/>
                  </a:cubicBezTo>
                  <a:cubicBezTo>
                    <a:pt x="230" y="659"/>
                    <a:pt x="250" y="573"/>
                    <a:pt x="264" y="494"/>
                  </a:cubicBezTo>
                  <a:cubicBezTo>
                    <a:pt x="280" y="408"/>
                    <a:pt x="286" y="330"/>
                    <a:pt x="300" y="244"/>
                  </a:cubicBezTo>
                  <a:cubicBezTo>
                    <a:pt x="307" y="165"/>
                    <a:pt x="316" y="79"/>
                    <a:pt x="316"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8"/>
            <p:cNvSpPr/>
            <p:nvPr/>
          </p:nvSpPr>
          <p:spPr>
            <a:xfrm>
              <a:off x="4648381" y="1839216"/>
              <a:ext cx="6235" cy="26850"/>
            </a:xfrm>
            <a:custGeom>
              <a:avLst/>
              <a:gdLst/>
              <a:ahLst/>
              <a:cxnLst/>
              <a:rect l="l" t="t" r="r" b="b"/>
              <a:pathLst>
                <a:path w="317" h="1365" extrusionOk="0">
                  <a:moveTo>
                    <a:pt x="16" y="0"/>
                  </a:moveTo>
                  <a:cubicBezTo>
                    <a:pt x="9" y="7"/>
                    <a:pt x="1" y="21"/>
                    <a:pt x="1" y="36"/>
                  </a:cubicBezTo>
                  <a:cubicBezTo>
                    <a:pt x="44" y="129"/>
                    <a:pt x="73" y="228"/>
                    <a:pt x="102" y="328"/>
                  </a:cubicBezTo>
                  <a:cubicBezTo>
                    <a:pt x="109" y="350"/>
                    <a:pt x="116" y="379"/>
                    <a:pt x="123" y="400"/>
                  </a:cubicBezTo>
                  <a:cubicBezTo>
                    <a:pt x="129" y="406"/>
                    <a:pt x="129" y="413"/>
                    <a:pt x="129" y="413"/>
                  </a:cubicBezTo>
                  <a:lnTo>
                    <a:pt x="129" y="422"/>
                  </a:lnTo>
                  <a:cubicBezTo>
                    <a:pt x="129" y="429"/>
                    <a:pt x="138" y="429"/>
                    <a:pt x="138" y="436"/>
                  </a:cubicBezTo>
                  <a:cubicBezTo>
                    <a:pt x="138" y="442"/>
                    <a:pt x="145" y="456"/>
                    <a:pt x="145" y="472"/>
                  </a:cubicBezTo>
                  <a:cubicBezTo>
                    <a:pt x="159" y="521"/>
                    <a:pt x="172" y="571"/>
                    <a:pt x="181" y="621"/>
                  </a:cubicBezTo>
                  <a:cubicBezTo>
                    <a:pt x="201" y="722"/>
                    <a:pt x="224" y="821"/>
                    <a:pt x="237" y="921"/>
                  </a:cubicBezTo>
                  <a:cubicBezTo>
                    <a:pt x="244" y="1022"/>
                    <a:pt x="258" y="1128"/>
                    <a:pt x="267" y="1227"/>
                  </a:cubicBezTo>
                  <a:cubicBezTo>
                    <a:pt x="267" y="1270"/>
                    <a:pt x="267" y="1322"/>
                    <a:pt x="273" y="1365"/>
                  </a:cubicBezTo>
                  <a:cubicBezTo>
                    <a:pt x="280" y="1299"/>
                    <a:pt x="294" y="1243"/>
                    <a:pt x="316" y="1178"/>
                  </a:cubicBezTo>
                  <a:cubicBezTo>
                    <a:pt x="309" y="1107"/>
                    <a:pt x="301" y="1029"/>
                    <a:pt x="294" y="957"/>
                  </a:cubicBezTo>
                  <a:cubicBezTo>
                    <a:pt x="280" y="850"/>
                    <a:pt x="258" y="749"/>
                    <a:pt x="237" y="650"/>
                  </a:cubicBezTo>
                  <a:cubicBezTo>
                    <a:pt x="224" y="550"/>
                    <a:pt x="195" y="442"/>
                    <a:pt x="165" y="343"/>
                  </a:cubicBezTo>
                  <a:cubicBezTo>
                    <a:pt x="138" y="242"/>
                    <a:pt x="102" y="143"/>
                    <a:pt x="66" y="50"/>
                  </a:cubicBezTo>
                  <a:cubicBezTo>
                    <a:pt x="66" y="36"/>
                    <a:pt x="59" y="28"/>
                    <a:pt x="52" y="14"/>
                  </a:cubicBezTo>
                  <a:cubicBezTo>
                    <a:pt x="52" y="0"/>
                    <a:pt x="37" y="0"/>
                    <a:pt x="3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8"/>
            <p:cNvSpPr/>
            <p:nvPr/>
          </p:nvSpPr>
          <p:spPr>
            <a:xfrm>
              <a:off x="4653613" y="1862367"/>
              <a:ext cx="1141" cy="8320"/>
            </a:xfrm>
            <a:custGeom>
              <a:avLst/>
              <a:gdLst/>
              <a:ahLst/>
              <a:cxnLst/>
              <a:rect l="l" t="t" r="r" b="b"/>
              <a:pathLst>
                <a:path w="58" h="423" extrusionOk="0">
                  <a:moveTo>
                    <a:pt x="50" y="1"/>
                  </a:moveTo>
                  <a:cubicBezTo>
                    <a:pt x="28" y="66"/>
                    <a:pt x="14" y="122"/>
                    <a:pt x="7" y="188"/>
                  </a:cubicBezTo>
                  <a:lnTo>
                    <a:pt x="7" y="208"/>
                  </a:lnTo>
                  <a:lnTo>
                    <a:pt x="7" y="287"/>
                  </a:lnTo>
                  <a:lnTo>
                    <a:pt x="7" y="301"/>
                  </a:lnTo>
                  <a:lnTo>
                    <a:pt x="7" y="316"/>
                  </a:lnTo>
                  <a:lnTo>
                    <a:pt x="7" y="359"/>
                  </a:lnTo>
                  <a:cubicBezTo>
                    <a:pt x="7" y="373"/>
                    <a:pt x="7" y="379"/>
                    <a:pt x="1" y="393"/>
                  </a:cubicBezTo>
                  <a:cubicBezTo>
                    <a:pt x="1" y="409"/>
                    <a:pt x="14" y="422"/>
                    <a:pt x="28" y="422"/>
                  </a:cubicBezTo>
                  <a:cubicBezTo>
                    <a:pt x="43" y="422"/>
                    <a:pt x="57" y="415"/>
                    <a:pt x="57" y="402"/>
                  </a:cubicBezTo>
                  <a:cubicBezTo>
                    <a:pt x="57" y="294"/>
                    <a:pt x="57" y="194"/>
                    <a:pt x="50" y="86"/>
                  </a:cubicBezTo>
                  <a:lnTo>
                    <a:pt x="50" y="1"/>
                  </a:ln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8"/>
            <p:cNvSpPr/>
            <p:nvPr/>
          </p:nvSpPr>
          <p:spPr>
            <a:xfrm>
              <a:off x="4637031" y="1836540"/>
              <a:ext cx="9284" cy="32593"/>
            </a:xfrm>
            <a:custGeom>
              <a:avLst/>
              <a:gdLst/>
              <a:ahLst/>
              <a:cxnLst/>
              <a:rect l="l" t="t" r="r" b="b"/>
              <a:pathLst>
                <a:path w="472" h="1657" extrusionOk="0">
                  <a:moveTo>
                    <a:pt x="21" y="1"/>
                  </a:moveTo>
                  <a:cubicBezTo>
                    <a:pt x="7" y="8"/>
                    <a:pt x="0" y="15"/>
                    <a:pt x="0" y="28"/>
                  </a:cubicBezTo>
                  <a:lnTo>
                    <a:pt x="64" y="350"/>
                  </a:lnTo>
                  <a:cubicBezTo>
                    <a:pt x="86" y="450"/>
                    <a:pt x="107" y="558"/>
                    <a:pt x="136" y="664"/>
                  </a:cubicBezTo>
                  <a:cubicBezTo>
                    <a:pt x="165" y="772"/>
                    <a:pt x="192" y="872"/>
                    <a:pt x="221" y="978"/>
                  </a:cubicBezTo>
                  <a:cubicBezTo>
                    <a:pt x="251" y="1086"/>
                    <a:pt x="278" y="1185"/>
                    <a:pt x="307" y="1286"/>
                  </a:cubicBezTo>
                  <a:lnTo>
                    <a:pt x="307" y="1293"/>
                  </a:lnTo>
                  <a:cubicBezTo>
                    <a:pt x="329" y="1343"/>
                    <a:pt x="343" y="1393"/>
                    <a:pt x="357" y="1442"/>
                  </a:cubicBezTo>
                  <a:cubicBezTo>
                    <a:pt x="372" y="1492"/>
                    <a:pt x="393" y="1550"/>
                    <a:pt x="407" y="1600"/>
                  </a:cubicBezTo>
                  <a:cubicBezTo>
                    <a:pt x="415" y="1614"/>
                    <a:pt x="415" y="1620"/>
                    <a:pt x="422" y="1636"/>
                  </a:cubicBezTo>
                  <a:cubicBezTo>
                    <a:pt x="429" y="1650"/>
                    <a:pt x="436" y="1656"/>
                    <a:pt x="449" y="1656"/>
                  </a:cubicBezTo>
                  <a:lnTo>
                    <a:pt x="458" y="1650"/>
                  </a:lnTo>
                  <a:cubicBezTo>
                    <a:pt x="465" y="1650"/>
                    <a:pt x="472" y="1643"/>
                    <a:pt x="472" y="1636"/>
                  </a:cubicBezTo>
                  <a:lnTo>
                    <a:pt x="472" y="1614"/>
                  </a:lnTo>
                  <a:lnTo>
                    <a:pt x="407" y="1422"/>
                  </a:lnTo>
                  <a:cubicBezTo>
                    <a:pt x="393" y="1386"/>
                    <a:pt x="386" y="1350"/>
                    <a:pt x="372" y="1307"/>
                  </a:cubicBezTo>
                  <a:cubicBezTo>
                    <a:pt x="336" y="1207"/>
                    <a:pt x="307" y="1106"/>
                    <a:pt x="278" y="1000"/>
                  </a:cubicBezTo>
                  <a:cubicBezTo>
                    <a:pt x="251" y="901"/>
                    <a:pt x="221" y="800"/>
                    <a:pt x="201" y="693"/>
                  </a:cubicBezTo>
                  <a:cubicBezTo>
                    <a:pt x="172" y="585"/>
                    <a:pt x="149" y="486"/>
                    <a:pt x="122" y="378"/>
                  </a:cubicBezTo>
                  <a:cubicBezTo>
                    <a:pt x="100" y="272"/>
                    <a:pt x="79" y="172"/>
                    <a:pt x="57" y="64"/>
                  </a:cubicBezTo>
                  <a:cubicBezTo>
                    <a:pt x="57" y="51"/>
                    <a:pt x="57" y="35"/>
                    <a:pt x="50" y="21"/>
                  </a:cubicBezTo>
                  <a:cubicBezTo>
                    <a:pt x="50" y="15"/>
                    <a:pt x="36" y="1"/>
                    <a:pt x="29"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8"/>
            <p:cNvSpPr/>
            <p:nvPr/>
          </p:nvSpPr>
          <p:spPr>
            <a:xfrm>
              <a:off x="4638133" y="1864334"/>
              <a:ext cx="32062" cy="34501"/>
            </a:xfrm>
            <a:custGeom>
              <a:avLst/>
              <a:gdLst/>
              <a:ahLst/>
              <a:cxnLst/>
              <a:rect l="l" t="t" r="r" b="b"/>
              <a:pathLst>
                <a:path w="1630" h="1754" extrusionOk="0">
                  <a:moveTo>
                    <a:pt x="501" y="0"/>
                  </a:moveTo>
                  <a:cubicBezTo>
                    <a:pt x="489" y="0"/>
                    <a:pt x="477" y="1"/>
                    <a:pt x="465" y="2"/>
                  </a:cubicBezTo>
                  <a:cubicBezTo>
                    <a:pt x="201" y="22"/>
                    <a:pt x="16" y="302"/>
                    <a:pt x="8" y="566"/>
                  </a:cubicBezTo>
                  <a:cubicBezTo>
                    <a:pt x="1" y="830"/>
                    <a:pt x="129" y="1080"/>
                    <a:pt x="287" y="1294"/>
                  </a:cubicBezTo>
                  <a:cubicBezTo>
                    <a:pt x="402" y="1443"/>
                    <a:pt x="522" y="1579"/>
                    <a:pt x="686" y="1673"/>
                  </a:cubicBezTo>
                  <a:cubicBezTo>
                    <a:pt x="784" y="1724"/>
                    <a:pt x="894" y="1754"/>
                    <a:pt x="1001" y="1754"/>
                  </a:cubicBezTo>
                  <a:cubicBezTo>
                    <a:pt x="1076" y="1754"/>
                    <a:pt x="1149" y="1739"/>
                    <a:pt x="1216" y="1707"/>
                  </a:cubicBezTo>
                  <a:cubicBezTo>
                    <a:pt x="1387" y="1630"/>
                    <a:pt x="1494" y="1450"/>
                    <a:pt x="1537" y="1272"/>
                  </a:cubicBezTo>
                  <a:cubicBezTo>
                    <a:pt x="1629" y="908"/>
                    <a:pt x="1458" y="586"/>
                    <a:pt x="1144" y="315"/>
                  </a:cubicBezTo>
                  <a:cubicBezTo>
                    <a:pt x="982" y="187"/>
                    <a:pt x="722" y="0"/>
                    <a:pt x="5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4" name="Google Shape;924;p28"/>
          <p:cNvGrpSpPr/>
          <p:nvPr/>
        </p:nvGrpSpPr>
        <p:grpSpPr>
          <a:xfrm>
            <a:off x="4954289" y="3837991"/>
            <a:ext cx="320153" cy="254374"/>
            <a:chOff x="3475774" y="1117523"/>
            <a:chExt cx="113240" cy="89971"/>
          </a:xfrm>
        </p:grpSpPr>
        <p:sp>
          <p:nvSpPr>
            <p:cNvPr id="925" name="Google Shape;925;p28"/>
            <p:cNvSpPr/>
            <p:nvPr/>
          </p:nvSpPr>
          <p:spPr>
            <a:xfrm>
              <a:off x="3539268" y="1141403"/>
              <a:ext cx="49745" cy="36508"/>
            </a:xfrm>
            <a:custGeom>
              <a:avLst/>
              <a:gdLst/>
              <a:ahLst/>
              <a:cxnLst/>
              <a:rect l="l" t="t" r="r" b="b"/>
              <a:pathLst>
                <a:path w="2529" h="1856" extrusionOk="0">
                  <a:moveTo>
                    <a:pt x="1288" y="1"/>
                  </a:moveTo>
                  <a:cubicBezTo>
                    <a:pt x="1078" y="1"/>
                    <a:pt x="867" y="55"/>
                    <a:pt x="672" y="134"/>
                  </a:cubicBezTo>
                  <a:cubicBezTo>
                    <a:pt x="379" y="263"/>
                    <a:pt x="86" y="477"/>
                    <a:pt x="0" y="791"/>
                  </a:cubicBezTo>
                  <a:lnTo>
                    <a:pt x="309" y="1291"/>
                  </a:lnTo>
                  <a:cubicBezTo>
                    <a:pt x="668" y="1643"/>
                    <a:pt x="1168" y="1856"/>
                    <a:pt x="1675" y="1856"/>
                  </a:cubicBezTo>
                  <a:cubicBezTo>
                    <a:pt x="1691" y="1856"/>
                    <a:pt x="1707" y="1855"/>
                    <a:pt x="1723" y="1855"/>
                  </a:cubicBezTo>
                  <a:cubicBezTo>
                    <a:pt x="1944" y="1855"/>
                    <a:pt x="2178" y="1805"/>
                    <a:pt x="2329" y="1648"/>
                  </a:cubicBezTo>
                  <a:cubicBezTo>
                    <a:pt x="2494" y="1476"/>
                    <a:pt x="2528" y="1212"/>
                    <a:pt x="2485" y="977"/>
                  </a:cubicBezTo>
                  <a:cubicBezTo>
                    <a:pt x="2386" y="463"/>
                    <a:pt x="1915" y="42"/>
                    <a:pt x="1394" y="6"/>
                  </a:cubicBezTo>
                  <a:cubicBezTo>
                    <a:pt x="1358" y="2"/>
                    <a:pt x="1323" y="1"/>
                    <a:pt x="1288" y="1"/>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8"/>
            <p:cNvSpPr/>
            <p:nvPr/>
          </p:nvSpPr>
          <p:spPr>
            <a:xfrm>
              <a:off x="3515822" y="1161151"/>
              <a:ext cx="55076" cy="46343"/>
            </a:xfrm>
            <a:custGeom>
              <a:avLst/>
              <a:gdLst/>
              <a:ahLst/>
              <a:cxnLst/>
              <a:rect l="l" t="t" r="r" b="b"/>
              <a:pathLst>
                <a:path w="2800" h="2356" extrusionOk="0">
                  <a:moveTo>
                    <a:pt x="1178" y="1"/>
                  </a:moveTo>
                  <a:lnTo>
                    <a:pt x="357" y="66"/>
                  </a:lnTo>
                  <a:cubicBezTo>
                    <a:pt x="107" y="373"/>
                    <a:pt x="1" y="788"/>
                    <a:pt x="71" y="1165"/>
                  </a:cubicBezTo>
                  <a:cubicBezTo>
                    <a:pt x="136" y="1550"/>
                    <a:pt x="387" y="1902"/>
                    <a:pt x="721" y="2100"/>
                  </a:cubicBezTo>
                  <a:cubicBezTo>
                    <a:pt x="928" y="2222"/>
                    <a:pt x="1165" y="2287"/>
                    <a:pt x="1406" y="2321"/>
                  </a:cubicBezTo>
                  <a:cubicBezTo>
                    <a:pt x="1525" y="2342"/>
                    <a:pt x="1649" y="2356"/>
                    <a:pt x="1772" y="2356"/>
                  </a:cubicBezTo>
                  <a:cubicBezTo>
                    <a:pt x="1863" y="2356"/>
                    <a:pt x="1954" y="2348"/>
                    <a:pt x="2042" y="2330"/>
                  </a:cubicBezTo>
                  <a:cubicBezTo>
                    <a:pt x="2256" y="2287"/>
                    <a:pt x="2457" y="2186"/>
                    <a:pt x="2592" y="2015"/>
                  </a:cubicBezTo>
                  <a:cubicBezTo>
                    <a:pt x="2800" y="1730"/>
                    <a:pt x="2777" y="1329"/>
                    <a:pt x="2635" y="1009"/>
                  </a:cubicBezTo>
                  <a:cubicBezTo>
                    <a:pt x="2392" y="436"/>
                    <a:pt x="1801" y="30"/>
                    <a:pt x="1178" y="1"/>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8"/>
            <p:cNvSpPr/>
            <p:nvPr/>
          </p:nvSpPr>
          <p:spPr>
            <a:xfrm>
              <a:off x="3475774" y="1140478"/>
              <a:ext cx="50867" cy="43825"/>
            </a:xfrm>
            <a:custGeom>
              <a:avLst/>
              <a:gdLst/>
              <a:ahLst/>
              <a:cxnLst/>
              <a:rect l="l" t="t" r="r" b="b"/>
              <a:pathLst>
                <a:path w="2586" h="2228" extrusionOk="0">
                  <a:moveTo>
                    <a:pt x="1322" y="0"/>
                  </a:moveTo>
                  <a:cubicBezTo>
                    <a:pt x="1267" y="0"/>
                    <a:pt x="1213" y="4"/>
                    <a:pt x="1158" y="10"/>
                  </a:cubicBezTo>
                  <a:cubicBezTo>
                    <a:pt x="786" y="53"/>
                    <a:pt x="436" y="253"/>
                    <a:pt x="229" y="567"/>
                  </a:cubicBezTo>
                  <a:cubicBezTo>
                    <a:pt x="30" y="880"/>
                    <a:pt x="1" y="1302"/>
                    <a:pt x="179" y="1631"/>
                  </a:cubicBezTo>
                  <a:cubicBezTo>
                    <a:pt x="366" y="1974"/>
                    <a:pt x="752" y="2173"/>
                    <a:pt x="1137" y="2216"/>
                  </a:cubicBezTo>
                  <a:cubicBezTo>
                    <a:pt x="1202" y="2224"/>
                    <a:pt x="1268" y="2228"/>
                    <a:pt x="1333" y="2228"/>
                  </a:cubicBezTo>
                  <a:cubicBezTo>
                    <a:pt x="1619" y="2228"/>
                    <a:pt x="1902" y="2150"/>
                    <a:pt x="2130" y="1981"/>
                  </a:cubicBezTo>
                  <a:cubicBezTo>
                    <a:pt x="2407" y="1773"/>
                    <a:pt x="2585" y="1424"/>
                    <a:pt x="2551" y="1074"/>
                  </a:cubicBezTo>
                  <a:lnTo>
                    <a:pt x="2222" y="281"/>
                  </a:lnTo>
                  <a:cubicBezTo>
                    <a:pt x="1955" y="104"/>
                    <a:pt x="1640" y="0"/>
                    <a:pt x="1322" y="0"/>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8"/>
            <p:cNvSpPr/>
            <p:nvPr/>
          </p:nvSpPr>
          <p:spPr>
            <a:xfrm>
              <a:off x="3492237" y="1117858"/>
              <a:ext cx="43136" cy="38022"/>
            </a:xfrm>
            <a:custGeom>
              <a:avLst/>
              <a:gdLst/>
              <a:ahLst/>
              <a:cxnLst/>
              <a:rect l="l" t="t" r="r" b="b"/>
              <a:pathLst>
                <a:path w="2193" h="1933" extrusionOk="0">
                  <a:moveTo>
                    <a:pt x="766" y="1"/>
                  </a:moveTo>
                  <a:cubicBezTo>
                    <a:pt x="696" y="1"/>
                    <a:pt x="625" y="8"/>
                    <a:pt x="557" y="24"/>
                  </a:cubicBezTo>
                  <a:cubicBezTo>
                    <a:pt x="370" y="66"/>
                    <a:pt x="192" y="181"/>
                    <a:pt x="100" y="353"/>
                  </a:cubicBezTo>
                  <a:cubicBezTo>
                    <a:pt x="0" y="538"/>
                    <a:pt x="14" y="774"/>
                    <a:pt x="86" y="975"/>
                  </a:cubicBezTo>
                  <a:cubicBezTo>
                    <a:pt x="192" y="1282"/>
                    <a:pt x="429" y="1539"/>
                    <a:pt x="700" y="1724"/>
                  </a:cubicBezTo>
                  <a:cubicBezTo>
                    <a:pt x="879" y="1840"/>
                    <a:pt x="1090" y="1932"/>
                    <a:pt x="1297" y="1932"/>
                  </a:cubicBezTo>
                  <a:cubicBezTo>
                    <a:pt x="1370" y="1932"/>
                    <a:pt x="1443" y="1921"/>
                    <a:pt x="1514" y="1895"/>
                  </a:cubicBezTo>
                  <a:lnTo>
                    <a:pt x="2035" y="1602"/>
                  </a:lnTo>
                  <a:cubicBezTo>
                    <a:pt x="2163" y="1417"/>
                    <a:pt x="2192" y="1174"/>
                    <a:pt x="2127" y="959"/>
                  </a:cubicBezTo>
                  <a:cubicBezTo>
                    <a:pt x="2064" y="738"/>
                    <a:pt x="1920" y="553"/>
                    <a:pt x="1757" y="402"/>
                  </a:cubicBezTo>
                  <a:cubicBezTo>
                    <a:pt x="1570" y="246"/>
                    <a:pt x="1356" y="125"/>
                    <a:pt x="1121" y="53"/>
                  </a:cubicBezTo>
                  <a:cubicBezTo>
                    <a:pt x="1009" y="21"/>
                    <a:pt x="887" y="1"/>
                    <a:pt x="766" y="1"/>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8"/>
            <p:cNvSpPr/>
            <p:nvPr/>
          </p:nvSpPr>
          <p:spPr>
            <a:xfrm>
              <a:off x="3517651" y="1117523"/>
              <a:ext cx="49745" cy="41700"/>
            </a:xfrm>
            <a:custGeom>
              <a:avLst/>
              <a:gdLst/>
              <a:ahLst/>
              <a:cxnLst/>
              <a:rect l="l" t="t" r="r" b="b"/>
              <a:pathLst>
                <a:path w="2529" h="2120" extrusionOk="0">
                  <a:moveTo>
                    <a:pt x="1095" y="1"/>
                  </a:moveTo>
                  <a:cubicBezTo>
                    <a:pt x="931" y="1"/>
                    <a:pt x="768" y="28"/>
                    <a:pt x="614" y="83"/>
                  </a:cubicBezTo>
                  <a:cubicBezTo>
                    <a:pt x="450" y="148"/>
                    <a:pt x="285" y="248"/>
                    <a:pt x="179" y="392"/>
                  </a:cubicBezTo>
                  <a:cubicBezTo>
                    <a:pt x="1" y="634"/>
                    <a:pt x="1" y="976"/>
                    <a:pt x="107" y="1263"/>
                  </a:cubicBezTo>
                  <a:cubicBezTo>
                    <a:pt x="222" y="1540"/>
                    <a:pt x="429" y="1777"/>
                    <a:pt x="643" y="1991"/>
                  </a:cubicBezTo>
                  <a:lnTo>
                    <a:pt x="1586" y="2119"/>
                  </a:lnTo>
                  <a:cubicBezTo>
                    <a:pt x="1900" y="2047"/>
                    <a:pt x="2249" y="1948"/>
                    <a:pt x="2414" y="1669"/>
                  </a:cubicBezTo>
                  <a:cubicBezTo>
                    <a:pt x="2529" y="1463"/>
                    <a:pt x="2522" y="1197"/>
                    <a:pt x="2443" y="969"/>
                  </a:cubicBezTo>
                  <a:cubicBezTo>
                    <a:pt x="2328" y="613"/>
                    <a:pt x="2057" y="306"/>
                    <a:pt x="1721" y="142"/>
                  </a:cubicBezTo>
                  <a:cubicBezTo>
                    <a:pt x="1526" y="48"/>
                    <a:pt x="1310" y="1"/>
                    <a:pt x="1095" y="1"/>
                  </a:cubicBezTo>
                  <a:close/>
                </a:path>
              </a:pathLst>
            </a:custGeom>
            <a:solidFill>
              <a:srgbClr val="FDFCF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8"/>
            <p:cNvSpPr/>
            <p:nvPr/>
          </p:nvSpPr>
          <p:spPr>
            <a:xfrm>
              <a:off x="3538718" y="1162135"/>
              <a:ext cx="23486" cy="25296"/>
            </a:xfrm>
            <a:custGeom>
              <a:avLst/>
              <a:gdLst/>
              <a:ahLst/>
              <a:cxnLst/>
              <a:rect l="l" t="t" r="r" b="b"/>
              <a:pathLst>
                <a:path w="1194" h="1286" extrusionOk="0">
                  <a:moveTo>
                    <a:pt x="21" y="1"/>
                  </a:moveTo>
                  <a:cubicBezTo>
                    <a:pt x="14" y="1"/>
                    <a:pt x="8" y="9"/>
                    <a:pt x="8" y="16"/>
                  </a:cubicBezTo>
                  <a:cubicBezTo>
                    <a:pt x="1" y="23"/>
                    <a:pt x="8" y="37"/>
                    <a:pt x="14" y="37"/>
                  </a:cubicBezTo>
                  <a:cubicBezTo>
                    <a:pt x="114" y="95"/>
                    <a:pt x="208" y="151"/>
                    <a:pt x="294" y="223"/>
                  </a:cubicBezTo>
                  <a:cubicBezTo>
                    <a:pt x="379" y="287"/>
                    <a:pt x="465" y="359"/>
                    <a:pt x="535" y="438"/>
                  </a:cubicBezTo>
                  <a:cubicBezTo>
                    <a:pt x="614" y="515"/>
                    <a:pt x="686" y="600"/>
                    <a:pt x="757" y="686"/>
                  </a:cubicBezTo>
                  <a:cubicBezTo>
                    <a:pt x="822" y="772"/>
                    <a:pt x="885" y="866"/>
                    <a:pt x="950" y="959"/>
                  </a:cubicBezTo>
                  <a:cubicBezTo>
                    <a:pt x="1014" y="1051"/>
                    <a:pt x="1079" y="1144"/>
                    <a:pt x="1135" y="1243"/>
                  </a:cubicBezTo>
                  <a:cubicBezTo>
                    <a:pt x="1142" y="1252"/>
                    <a:pt x="1151" y="1265"/>
                    <a:pt x="1158" y="1279"/>
                  </a:cubicBezTo>
                  <a:cubicBezTo>
                    <a:pt x="1158" y="1279"/>
                    <a:pt x="1164" y="1286"/>
                    <a:pt x="1171" y="1286"/>
                  </a:cubicBezTo>
                  <a:cubicBezTo>
                    <a:pt x="1178" y="1286"/>
                    <a:pt x="1178" y="1286"/>
                    <a:pt x="1185" y="1279"/>
                  </a:cubicBezTo>
                  <a:cubicBezTo>
                    <a:pt x="1194" y="1272"/>
                    <a:pt x="1194" y="1265"/>
                    <a:pt x="1194" y="1252"/>
                  </a:cubicBezTo>
                  <a:cubicBezTo>
                    <a:pt x="1128" y="1157"/>
                    <a:pt x="1072" y="1058"/>
                    <a:pt x="1007" y="965"/>
                  </a:cubicBezTo>
                  <a:cubicBezTo>
                    <a:pt x="943" y="873"/>
                    <a:pt x="878" y="780"/>
                    <a:pt x="808" y="695"/>
                  </a:cubicBezTo>
                  <a:cubicBezTo>
                    <a:pt x="743" y="600"/>
                    <a:pt x="671" y="515"/>
                    <a:pt x="594" y="438"/>
                  </a:cubicBezTo>
                  <a:cubicBezTo>
                    <a:pt x="515" y="359"/>
                    <a:pt x="436" y="280"/>
                    <a:pt x="350" y="215"/>
                  </a:cubicBezTo>
                  <a:cubicBezTo>
                    <a:pt x="258" y="145"/>
                    <a:pt x="165" y="79"/>
                    <a:pt x="71" y="23"/>
                  </a:cubicBezTo>
                  <a:cubicBezTo>
                    <a:pt x="57" y="16"/>
                    <a:pt x="44" y="9"/>
                    <a:pt x="2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8"/>
            <p:cNvSpPr/>
            <p:nvPr/>
          </p:nvSpPr>
          <p:spPr>
            <a:xfrm>
              <a:off x="3533525" y="1165243"/>
              <a:ext cx="11251" cy="23742"/>
            </a:xfrm>
            <a:custGeom>
              <a:avLst/>
              <a:gdLst/>
              <a:ahLst/>
              <a:cxnLst/>
              <a:rect l="l" t="t" r="r" b="b"/>
              <a:pathLst>
                <a:path w="572" h="1207" extrusionOk="0">
                  <a:moveTo>
                    <a:pt x="21" y="0"/>
                  </a:moveTo>
                  <a:cubicBezTo>
                    <a:pt x="14" y="0"/>
                    <a:pt x="14" y="7"/>
                    <a:pt x="8" y="7"/>
                  </a:cubicBezTo>
                  <a:cubicBezTo>
                    <a:pt x="1" y="14"/>
                    <a:pt x="1" y="29"/>
                    <a:pt x="8" y="36"/>
                  </a:cubicBezTo>
                  <a:cubicBezTo>
                    <a:pt x="57" y="100"/>
                    <a:pt x="100" y="172"/>
                    <a:pt x="143" y="244"/>
                  </a:cubicBezTo>
                  <a:cubicBezTo>
                    <a:pt x="186" y="314"/>
                    <a:pt x="222" y="386"/>
                    <a:pt x="265" y="458"/>
                  </a:cubicBezTo>
                  <a:cubicBezTo>
                    <a:pt x="301" y="537"/>
                    <a:pt x="335" y="607"/>
                    <a:pt x="364" y="686"/>
                  </a:cubicBezTo>
                  <a:cubicBezTo>
                    <a:pt x="393" y="765"/>
                    <a:pt x="429" y="843"/>
                    <a:pt x="450" y="922"/>
                  </a:cubicBezTo>
                  <a:cubicBezTo>
                    <a:pt x="479" y="999"/>
                    <a:pt x="500" y="1078"/>
                    <a:pt x="522" y="1164"/>
                  </a:cubicBezTo>
                  <a:cubicBezTo>
                    <a:pt x="522" y="1171"/>
                    <a:pt x="522" y="1179"/>
                    <a:pt x="529" y="1186"/>
                  </a:cubicBezTo>
                  <a:cubicBezTo>
                    <a:pt x="529" y="1200"/>
                    <a:pt x="536" y="1207"/>
                    <a:pt x="542" y="1207"/>
                  </a:cubicBezTo>
                  <a:lnTo>
                    <a:pt x="549" y="1207"/>
                  </a:lnTo>
                  <a:cubicBezTo>
                    <a:pt x="558" y="1207"/>
                    <a:pt x="572" y="1193"/>
                    <a:pt x="565" y="1186"/>
                  </a:cubicBezTo>
                  <a:cubicBezTo>
                    <a:pt x="549" y="1101"/>
                    <a:pt x="522" y="1022"/>
                    <a:pt x="500" y="943"/>
                  </a:cubicBezTo>
                  <a:cubicBezTo>
                    <a:pt x="472" y="857"/>
                    <a:pt x="443" y="778"/>
                    <a:pt x="414" y="700"/>
                  </a:cubicBezTo>
                  <a:cubicBezTo>
                    <a:pt x="386" y="622"/>
                    <a:pt x="350" y="550"/>
                    <a:pt x="314" y="472"/>
                  </a:cubicBezTo>
                  <a:cubicBezTo>
                    <a:pt x="272" y="400"/>
                    <a:pt x="236" y="322"/>
                    <a:pt x="193" y="250"/>
                  </a:cubicBezTo>
                  <a:cubicBezTo>
                    <a:pt x="150" y="178"/>
                    <a:pt x="107" y="108"/>
                    <a:pt x="57" y="36"/>
                  </a:cubicBezTo>
                  <a:cubicBezTo>
                    <a:pt x="50" y="29"/>
                    <a:pt x="44" y="23"/>
                    <a:pt x="35" y="14"/>
                  </a:cubicBezTo>
                  <a:cubicBezTo>
                    <a:pt x="35" y="7"/>
                    <a:pt x="28" y="0"/>
                    <a:pt x="21"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8"/>
            <p:cNvSpPr/>
            <p:nvPr/>
          </p:nvSpPr>
          <p:spPr>
            <a:xfrm>
              <a:off x="3525499" y="1162981"/>
              <a:ext cx="5921" cy="21657"/>
            </a:xfrm>
            <a:custGeom>
              <a:avLst/>
              <a:gdLst/>
              <a:ahLst/>
              <a:cxnLst/>
              <a:rect l="l" t="t" r="r" b="b"/>
              <a:pathLst>
                <a:path w="301" h="1101" extrusionOk="0">
                  <a:moveTo>
                    <a:pt x="272" y="0"/>
                  </a:moveTo>
                  <a:cubicBezTo>
                    <a:pt x="265" y="0"/>
                    <a:pt x="258" y="9"/>
                    <a:pt x="258" y="23"/>
                  </a:cubicBezTo>
                  <a:cubicBezTo>
                    <a:pt x="237" y="86"/>
                    <a:pt x="222" y="158"/>
                    <a:pt x="208" y="230"/>
                  </a:cubicBezTo>
                  <a:cubicBezTo>
                    <a:pt x="186" y="293"/>
                    <a:pt x="172" y="365"/>
                    <a:pt x="159" y="437"/>
                  </a:cubicBezTo>
                  <a:cubicBezTo>
                    <a:pt x="143" y="501"/>
                    <a:pt x="123" y="573"/>
                    <a:pt x="109" y="636"/>
                  </a:cubicBezTo>
                  <a:cubicBezTo>
                    <a:pt x="93" y="708"/>
                    <a:pt x="73" y="780"/>
                    <a:pt x="57" y="844"/>
                  </a:cubicBezTo>
                  <a:cubicBezTo>
                    <a:pt x="44" y="916"/>
                    <a:pt x="30" y="986"/>
                    <a:pt x="8" y="1051"/>
                  </a:cubicBezTo>
                  <a:cubicBezTo>
                    <a:pt x="8" y="1058"/>
                    <a:pt x="8" y="1072"/>
                    <a:pt x="1" y="1080"/>
                  </a:cubicBezTo>
                  <a:cubicBezTo>
                    <a:pt x="1" y="1087"/>
                    <a:pt x="8" y="1101"/>
                    <a:pt x="23" y="1101"/>
                  </a:cubicBezTo>
                  <a:cubicBezTo>
                    <a:pt x="37" y="1101"/>
                    <a:pt x="44" y="1094"/>
                    <a:pt x="44" y="1087"/>
                  </a:cubicBezTo>
                  <a:cubicBezTo>
                    <a:pt x="57" y="1015"/>
                    <a:pt x="80" y="943"/>
                    <a:pt x="93" y="880"/>
                  </a:cubicBezTo>
                  <a:cubicBezTo>
                    <a:pt x="109" y="808"/>
                    <a:pt x="123" y="737"/>
                    <a:pt x="143" y="672"/>
                  </a:cubicBezTo>
                  <a:cubicBezTo>
                    <a:pt x="159" y="600"/>
                    <a:pt x="172" y="530"/>
                    <a:pt x="195" y="465"/>
                  </a:cubicBezTo>
                  <a:cubicBezTo>
                    <a:pt x="208" y="395"/>
                    <a:pt x="222" y="329"/>
                    <a:pt x="237" y="258"/>
                  </a:cubicBezTo>
                  <a:cubicBezTo>
                    <a:pt x="258" y="187"/>
                    <a:pt x="272" y="122"/>
                    <a:pt x="287" y="52"/>
                  </a:cubicBezTo>
                  <a:cubicBezTo>
                    <a:pt x="294" y="43"/>
                    <a:pt x="294" y="36"/>
                    <a:pt x="294" y="30"/>
                  </a:cubicBezTo>
                  <a:cubicBezTo>
                    <a:pt x="301" y="16"/>
                    <a:pt x="287" y="0"/>
                    <a:pt x="28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8"/>
            <p:cNvSpPr/>
            <p:nvPr/>
          </p:nvSpPr>
          <p:spPr>
            <a:xfrm>
              <a:off x="3492768" y="1151041"/>
              <a:ext cx="13238" cy="2990"/>
            </a:xfrm>
            <a:custGeom>
              <a:avLst/>
              <a:gdLst/>
              <a:ahLst/>
              <a:cxnLst/>
              <a:rect l="l" t="t" r="r" b="b"/>
              <a:pathLst>
                <a:path w="673" h="152" extrusionOk="0">
                  <a:moveTo>
                    <a:pt x="623" y="1"/>
                  </a:moveTo>
                  <a:cubicBezTo>
                    <a:pt x="537" y="8"/>
                    <a:pt x="451" y="23"/>
                    <a:pt x="366" y="37"/>
                  </a:cubicBezTo>
                  <a:cubicBezTo>
                    <a:pt x="258" y="59"/>
                    <a:pt x="158" y="80"/>
                    <a:pt x="59" y="102"/>
                  </a:cubicBezTo>
                  <a:cubicBezTo>
                    <a:pt x="44" y="102"/>
                    <a:pt x="30" y="109"/>
                    <a:pt x="16" y="109"/>
                  </a:cubicBezTo>
                  <a:cubicBezTo>
                    <a:pt x="8" y="109"/>
                    <a:pt x="1" y="122"/>
                    <a:pt x="1" y="129"/>
                  </a:cubicBezTo>
                  <a:cubicBezTo>
                    <a:pt x="1" y="136"/>
                    <a:pt x="8" y="152"/>
                    <a:pt x="23" y="152"/>
                  </a:cubicBezTo>
                  <a:cubicBezTo>
                    <a:pt x="122" y="129"/>
                    <a:pt x="222" y="109"/>
                    <a:pt x="330" y="86"/>
                  </a:cubicBezTo>
                  <a:cubicBezTo>
                    <a:pt x="429" y="66"/>
                    <a:pt x="530" y="50"/>
                    <a:pt x="637" y="37"/>
                  </a:cubicBezTo>
                  <a:lnTo>
                    <a:pt x="673" y="37"/>
                  </a:lnTo>
                  <a:cubicBezTo>
                    <a:pt x="650" y="23"/>
                    <a:pt x="637" y="8"/>
                    <a:pt x="623"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8"/>
            <p:cNvSpPr/>
            <p:nvPr/>
          </p:nvSpPr>
          <p:spPr>
            <a:xfrm>
              <a:off x="3505003" y="1150766"/>
              <a:ext cx="17585" cy="3128"/>
            </a:xfrm>
            <a:custGeom>
              <a:avLst/>
              <a:gdLst/>
              <a:ahLst/>
              <a:cxnLst/>
              <a:rect l="l" t="t" r="r" b="b"/>
              <a:pathLst>
                <a:path w="894" h="159" extrusionOk="0">
                  <a:moveTo>
                    <a:pt x="258" y="1"/>
                  </a:moveTo>
                  <a:cubicBezTo>
                    <a:pt x="186" y="1"/>
                    <a:pt x="114" y="1"/>
                    <a:pt x="51" y="8"/>
                  </a:cubicBezTo>
                  <a:cubicBezTo>
                    <a:pt x="28" y="8"/>
                    <a:pt x="15" y="15"/>
                    <a:pt x="1" y="15"/>
                  </a:cubicBezTo>
                  <a:cubicBezTo>
                    <a:pt x="15" y="22"/>
                    <a:pt x="28" y="37"/>
                    <a:pt x="51" y="51"/>
                  </a:cubicBezTo>
                  <a:cubicBezTo>
                    <a:pt x="87" y="44"/>
                    <a:pt x="129" y="44"/>
                    <a:pt x="165" y="44"/>
                  </a:cubicBezTo>
                  <a:cubicBezTo>
                    <a:pt x="186" y="37"/>
                    <a:pt x="208" y="37"/>
                    <a:pt x="229" y="37"/>
                  </a:cubicBezTo>
                  <a:lnTo>
                    <a:pt x="301" y="37"/>
                  </a:lnTo>
                  <a:cubicBezTo>
                    <a:pt x="386" y="44"/>
                    <a:pt x="479" y="51"/>
                    <a:pt x="572" y="64"/>
                  </a:cubicBezTo>
                  <a:cubicBezTo>
                    <a:pt x="578" y="64"/>
                    <a:pt x="594" y="73"/>
                    <a:pt x="601" y="73"/>
                  </a:cubicBezTo>
                  <a:cubicBezTo>
                    <a:pt x="565" y="51"/>
                    <a:pt x="529" y="37"/>
                    <a:pt x="493" y="15"/>
                  </a:cubicBezTo>
                  <a:cubicBezTo>
                    <a:pt x="443" y="8"/>
                    <a:pt x="386" y="1"/>
                    <a:pt x="337" y="1"/>
                  </a:cubicBezTo>
                  <a:close/>
                  <a:moveTo>
                    <a:pt x="614" y="37"/>
                  </a:moveTo>
                  <a:cubicBezTo>
                    <a:pt x="657" y="58"/>
                    <a:pt x="707" y="80"/>
                    <a:pt x="750" y="107"/>
                  </a:cubicBezTo>
                  <a:cubicBezTo>
                    <a:pt x="757" y="107"/>
                    <a:pt x="765" y="116"/>
                    <a:pt x="765" y="116"/>
                  </a:cubicBezTo>
                  <a:cubicBezTo>
                    <a:pt x="786" y="123"/>
                    <a:pt x="808" y="130"/>
                    <a:pt x="829" y="143"/>
                  </a:cubicBezTo>
                  <a:cubicBezTo>
                    <a:pt x="842" y="143"/>
                    <a:pt x="851" y="150"/>
                    <a:pt x="865" y="159"/>
                  </a:cubicBezTo>
                  <a:lnTo>
                    <a:pt x="871" y="159"/>
                  </a:lnTo>
                  <a:cubicBezTo>
                    <a:pt x="878" y="159"/>
                    <a:pt x="885" y="150"/>
                    <a:pt x="885" y="143"/>
                  </a:cubicBezTo>
                  <a:cubicBezTo>
                    <a:pt x="894" y="136"/>
                    <a:pt x="885" y="123"/>
                    <a:pt x="878" y="116"/>
                  </a:cubicBezTo>
                  <a:cubicBezTo>
                    <a:pt x="793" y="80"/>
                    <a:pt x="707" y="51"/>
                    <a:pt x="614" y="37"/>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8"/>
            <p:cNvSpPr/>
            <p:nvPr/>
          </p:nvSpPr>
          <p:spPr>
            <a:xfrm>
              <a:off x="3498669" y="1157512"/>
              <a:ext cx="23348" cy="7042"/>
            </a:xfrm>
            <a:custGeom>
              <a:avLst/>
              <a:gdLst/>
              <a:ahLst/>
              <a:cxnLst/>
              <a:rect l="l" t="t" r="r" b="b"/>
              <a:pathLst>
                <a:path w="1187" h="358" extrusionOk="0">
                  <a:moveTo>
                    <a:pt x="959" y="1"/>
                  </a:moveTo>
                  <a:cubicBezTo>
                    <a:pt x="887" y="8"/>
                    <a:pt x="815" y="21"/>
                    <a:pt x="744" y="44"/>
                  </a:cubicBezTo>
                  <a:cubicBezTo>
                    <a:pt x="666" y="64"/>
                    <a:pt x="587" y="86"/>
                    <a:pt x="508" y="116"/>
                  </a:cubicBezTo>
                  <a:cubicBezTo>
                    <a:pt x="429" y="143"/>
                    <a:pt x="350" y="172"/>
                    <a:pt x="273" y="201"/>
                  </a:cubicBezTo>
                  <a:cubicBezTo>
                    <a:pt x="194" y="236"/>
                    <a:pt x="122" y="272"/>
                    <a:pt x="43" y="308"/>
                  </a:cubicBezTo>
                  <a:cubicBezTo>
                    <a:pt x="37" y="314"/>
                    <a:pt x="23" y="314"/>
                    <a:pt x="16" y="321"/>
                  </a:cubicBezTo>
                  <a:cubicBezTo>
                    <a:pt x="7" y="330"/>
                    <a:pt x="1" y="337"/>
                    <a:pt x="1" y="350"/>
                  </a:cubicBezTo>
                  <a:cubicBezTo>
                    <a:pt x="7" y="357"/>
                    <a:pt x="16" y="357"/>
                    <a:pt x="23" y="357"/>
                  </a:cubicBezTo>
                  <a:lnTo>
                    <a:pt x="30" y="357"/>
                  </a:lnTo>
                  <a:cubicBezTo>
                    <a:pt x="109" y="321"/>
                    <a:pt x="179" y="287"/>
                    <a:pt x="258" y="258"/>
                  </a:cubicBezTo>
                  <a:cubicBezTo>
                    <a:pt x="337" y="222"/>
                    <a:pt x="409" y="193"/>
                    <a:pt x="487" y="165"/>
                  </a:cubicBezTo>
                  <a:cubicBezTo>
                    <a:pt x="565" y="136"/>
                    <a:pt x="643" y="116"/>
                    <a:pt x="729" y="93"/>
                  </a:cubicBezTo>
                  <a:cubicBezTo>
                    <a:pt x="744" y="86"/>
                    <a:pt x="758" y="80"/>
                    <a:pt x="779" y="80"/>
                  </a:cubicBezTo>
                  <a:cubicBezTo>
                    <a:pt x="787" y="73"/>
                    <a:pt x="787" y="73"/>
                    <a:pt x="794" y="73"/>
                  </a:cubicBezTo>
                  <a:lnTo>
                    <a:pt x="801" y="73"/>
                  </a:lnTo>
                  <a:cubicBezTo>
                    <a:pt x="808" y="73"/>
                    <a:pt x="815" y="64"/>
                    <a:pt x="830" y="64"/>
                  </a:cubicBezTo>
                  <a:cubicBezTo>
                    <a:pt x="858" y="57"/>
                    <a:pt x="894" y="50"/>
                    <a:pt x="930" y="44"/>
                  </a:cubicBezTo>
                  <a:lnTo>
                    <a:pt x="1029" y="44"/>
                  </a:lnTo>
                  <a:cubicBezTo>
                    <a:pt x="1065" y="44"/>
                    <a:pt x="1101" y="50"/>
                    <a:pt x="1130" y="57"/>
                  </a:cubicBezTo>
                  <a:lnTo>
                    <a:pt x="1144" y="57"/>
                  </a:lnTo>
                  <a:lnTo>
                    <a:pt x="1151" y="64"/>
                  </a:lnTo>
                  <a:lnTo>
                    <a:pt x="1164" y="64"/>
                  </a:lnTo>
                  <a:cubicBezTo>
                    <a:pt x="1173" y="64"/>
                    <a:pt x="1180" y="57"/>
                    <a:pt x="1180" y="50"/>
                  </a:cubicBezTo>
                  <a:cubicBezTo>
                    <a:pt x="1187" y="44"/>
                    <a:pt x="1180" y="30"/>
                    <a:pt x="1173" y="21"/>
                  </a:cubicBezTo>
                  <a:cubicBezTo>
                    <a:pt x="1115" y="8"/>
                    <a:pt x="1065" y="1"/>
                    <a:pt x="100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8"/>
            <p:cNvSpPr/>
            <p:nvPr/>
          </p:nvSpPr>
          <p:spPr>
            <a:xfrm>
              <a:off x="3511455" y="1161604"/>
              <a:ext cx="12254" cy="11369"/>
            </a:xfrm>
            <a:custGeom>
              <a:avLst/>
              <a:gdLst/>
              <a:ahLst/>
              <a:cxnLst/>
              <a:rect l="l" t="t" r="r" b="b"/>
              <a:pathLst>
                <a:path w="623" h="578" extrusionOk="0">
                  <a:moveTo>
                    <a:pt x="600" y="0"/>
                  </a:moveTo>
                  <a:cubicBezTo>
                    <a:pt x="593" y="0"/>
                    <a:pt x="586" y="7"/>
                    <a:pt x="579" y="7"/>
                  </a:cubicBezTo>
                  <a:cubicBezTo>
                    <a:pt x="550" y="50"/>
                    <a:pt x="514" y="86"/>
                    <a:pt x="480" y="122"/>
                  </a:cubicBezTo>
                  <a:cubicBezTo>
                    <a:pt x="444" y="156"/>
                    <a:pt x="408" y="192"/>
                    <a:pt x="372" y="228"/>
                  </a:cubicBezTo>
                  <a:lnTo>
                    <a:pt x="372" y="235"/>
                  </a:lnTo>
                  <a:lnTo>
                    <a:pt x="365" y="242"/>
                  </a:lnTo>
                  <a:cubicBezTo>
                    <a:pt x="358" y="250"/>
                    <a:pt x="352" y="250"/>
                    <a:pt x="352" y="257"/>
                  </a:cubicBezTo>
                  <a:cubicBezTo>
                    <a:pt x="336" y="264"/>
                    <a:pt x="329" y="271"/>
                    <a:pt x="322" y="278"/>
                  </a:cubicBezTo>
                  <a:cubicBezTo>
                    <a:pt x="300" y="300"/>
                    <a:pt x="280" y="314"/>
                    <a:pt x="266" y="336"/>
                  </a:cubicBezTo>
                  <a:cubicBezTo>
                    <a:pt x="230" y="363"/>
                    <a:pt x="187" y="399"/>
                    <a:pt x="151" y="435"/>
                  </a:cubicBezTo>
                  <a:cubicBezTo>
                    <a:pt x="108" y="465"/>
                    <a:pt x="72" y="499"/>
                    <a:pt x="29" y="528"/>
                  </a:cubicBezTo>
                  <a:cubicBezTo>
                    <a:pt x="22" y="528"/>
                    <a:pt x="16" y="535"/>
                    <a:pt x="16" y="535"/>
                  </a:cubicBezTo>
                  <a:cubicBezTo>
                    <a:pt x="9" y="542"/>
                    <a:pt x="0" y="557"/>
                    <a:pt x="9" y="564"/>
                  </a:cubicBezTo>
                  <a:cubicBezTo>
                    <a:pt x="16" y="571"/>
                    <a:pt x="22" y="578"/>
                    <a:pt x="29" y="578"/>
                  </a:cubicBezTo>
                  <a:lnTo>
                    <a:pt x="36" y="571"/>
                  </a:lnTo>
                  <a:cubicBezTo>
                    <a:pt x="79" y="542"/>
                    <a:pt x="115" y="507"/>
                    <a:pt x="158" y="478"/>
                  </a:cubicBezTo>
                  <a:cubicBezTo>
                    <a:pt x="201" y="442"/>
                    <a:pt x="237" y="413"/>
                    <a:pt x="273" y="379"/>
                  </a:cubicBezTo>
                  <a:cubicBezTo>
                    <a:pt x="316" y="343"/>
                    <a:pt x="352" y="307"/>
                    <a:pt x="386" y="271"/>
                  </a:cubicBezTo>
                  <a:cubicBezTo>
                    <a:pt x="422" y="235"/>
                    <a:pt x="458" y="199"/>
                    <a:pt x="501" y="165"/>
                  </a:cubicBezTo>
                  <a:cubicBezTo>
                    <a:pt x="530" y="122"/>
                    <a:pt x="566" y="86"/>
                    <a:pt x="600" y="50"/>
                  </a:cubicBezTo>
                  <a:cubicBezTo>
                    <a:pt x="609" y="43"/>
                    <a:pt x="609" y="43"/>
                    <a:pt x="615" y="36"/>
                  </a:cubicBezTo>
                  <a:cubicBezTo>
                    <a:pt x="622" y="28"/>
                    <a:pt x="622" y="14"/>
                    <a:pt x="609" y="7"/>
                  </a:cubicBezTo>
                  <a:cubicBezTo>
                    <a:pt x="609" y="0"/>
                    <a:pt x="600" y="0"/>
                    <a:pt x="60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8"/>
            <p:cNvSpPr/>
            <p:nvPr/>
          </p:nvSpPr>
          <p:spPr>
            <a:xfrm>
              <a:off x="3562597" y="1152595"/>
              <a:ext cx="19965" cy="2557"/>
            </a:xfrm>
            <a:custGeom>
              <a:avLst/>
              <a:gdLst/>
              <a:ahLst/>
              <a:cxnLst/>
              <a:rect l="l" t="t" r="r" b="b"/>
              <a:pathLst>
                <a:path w="1015" h="130" extrusionOk="0">
                  <a:moveTo>
                    <a:pt x="43" y="1"/>
                  </a:moveTo>
                  <a:cubicBezTo>
                    <a:pt x="29" y="14"/>
                    <a:pt x="14" y="30"/>
                    <a:pt x="0" y="43"/>
                  </a:cubicBezTo>
                  <a:cubicBezTo>
                    <a:pt x="50" y="37"/>
                    <a:pt x="100" y="37"/>
                    <a:pt x="151" y="37"/>
                  </a:cubicBezTo>
                  <a:lnTo>
                    <a:pt x="185" y="37"/>
                  </a:lnTo>
                  <a:cubicBezTo>
                    <a:pt x="314" y="43"/>
                    <a:pt x="442" y="43"/>
                    <a:pt x="571" y="57"/>
                  </a:cubicBezTo>
                  <a:cubicBezTo>
                    <a:pt x="699" y="73"/>
                    <a:pt x="821" y="93"/>
                    <a:pt x="943" y="115"/>
                  </a:cubicBezTo>
                  <a:cubicBezTo>
                    <a:pt x="957" y="122"/>
                    <a:pt x="972" y="122"/>
                    <a:pt x="992" y="129"/>
                  </a:cubicBezTo>
                  <a:cubicBezTo>
                    <a:pt x="999" y="129"/>
                    <a:pt x="1015" y="122"/>
                    <a:pt x="1015" y="109"/>
                  </a:cubicBezTo>
                  <a:cubicBezTo>
                    <a:pt x="1015" y="100"/>
                    <a:pt x="1008" y="86"/>
                    <a:pt x="992" y="86"/>
                  </a:cubicBezTo>
                  <a:cubicBezTo>
                    <a:pt x="871" y="57"/>
                    <a:pt x="751" y="37"/>
                    <a:pt x="622" y="23"/>
                  </a:cubicBezTo>
                  <a:cubicBezTo>
                    <a:pt x="494" y="7"/>
                    <a:pt x="365" y="1"/>
                    <a:pt x="228"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8"/>
            <p:cNvSpPr/>
            <p:nvPr/>
          </p:nvSpPr>
          <p:spPr>
            <a:xfrm>
              <a:off x="3543065" y="1152595"/>
              <a:ext cx="20378" cy="3265"/>
            </a:xfrm>
            <a:custGeom>
              <a:avLst/>
              <a:gdLst/>
              <a:ahLst/>
              <a:cxnLst/>
              <a:rect l="l" t="t" r="r" b="b"/>
              <a:pathLst>
                <a:path w="1036" h="166" extrusionOk="0">
                  <a:moveTo>
                    <a:pt x="1036" y="1"/>
                  </a:moveTo>
                  <a:cubicBezTo>
                    <a:pt x="964" y="1"/>
                    <a:pt x="894" y="7"/>
                    <a:pt x="822" y="7"/>
                  </a:cubicBezTo>
                  <a:cubicBezTo>
                    <a:pt x="693" y="14"/>
                    <a:pt x="565" y="30"/>
                    <a:pt x="436" y="50"/>
                  </a:cubicBezTo>
                  <a:cubicBezTo>
                    <a:pt x="308" y="66"/>
                    <a:pt x="186" y="86"/>
                    <a:pt x="57" y="115"/>
                  </a:cubicBezTo>
                  <a:cubicBezTo>
                    <a:pt x="44" y="122"/>
                    <a:pt x="30" y="122"/>
                    <a:pt x="15" y="129"/>
                  </a:cubicBezTo>
                  <a:cubicBezTo>
                    <a:pt x="8" y="129"/>
                    <a:pt x="1" y="136"/>
                    <a:pt x="1" y="151"/>
                  </a:cubicBezTo>
                  <a:cubicBezTo>
                    <a:pt x="1" y="158"/>
                    <a:pt x="8" y="165"/>
                    <a:pt x="15" y="165"/>
                  </a:cubicBezTo>
                  <a:lnTo>
                    <a:pt x="21" y="165"/>
                  </a:lnTo>
                  <a:cubicBezTo>
                    <a:pt x="143" y="136"/>
                    <a:pt x="265" y="115"/>
                    <a:pt x="386" y="93"/>
                  </a:cubicBezTo>
                  <a:cubicBezTo>
                    <a:pt x="522" y="79"/>
                    <a:pt x="650" y="66"/>
                    <a:pt x="779" y="50"/>
                  </a:cubicBezTo>
                  <a:cubicBezTo>
                    <a:pt x="851" y="50"/>
                    <a:pt x="921" y="43"/>
                    <a:pt x="993" y="43"/>
                  </a:cubicBezTo>
                  <a:cubicBezTo>
                    <a:pt x="1007" y="30"/>
                    <a:pt x="1022" y="14"/>
                    <a:pt x="1036"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8"/>
            <p:cNvSpPr/>
            <p:nvPr/>
          </p:nvSpPr>
          <p:spPr>
            <a:xfrm>
              <a:off x="3537872" y="1158083"/>
              <a:ext cx="2695" cy="1003"/>
            </a:xfrm>
            <a:custGeom>
              <a:avLst/>
              <a:gdLst/>
              <a:ahLst/>
              <a:cxnLst/>
              <a:rect l="l" t="t" r="r" b="b"/>
              <a:pathLst>
                <a:path w="137" h="51" extrusionOk="0">
                  <a:moveTo>
                    <a:pt x="21" y="1"/>
                  </a:moveTo>
                  <a:cubicBezTo>
                    <a:pt x="15" y="1"/>
                    <a:pt x="1" y="8"/>
                    <a:pt x="1" y="21"/>
                  </a:cubicBezTo>
                  <a:cubicBezTo>
                    <a:pt x="1" y="28"/>
                    <a:pt x="8" y="44"/>
                    <a:pt x="21" y="44"/>
                  </a:cubicBezTo>
                  <a:cubicBezTo>
                    <a:pt x="57" y="44"/>
                    <a:pt x="93" y="51"/>
                    <a:pt x="136" y="51"/>
                  </a:cubicBezTo>
                  <a:lnTo>
                    <a:pt x="107" y="8"/>
                  </a:lnTo>
                  <a:lnTo>
                    <a:pt x="57" y="8"/>
                  </a:lnTo>
                  <a:cubicBezTo>
                    <a:pt x="44" y="8"/>
                    <a:pt x="37" y="1"/>
                    <a:pt x="21" y="1"/>
                  </a:cubicBezTo>
                  <a:close/>
                </a:path>
              </a:pathLst>
            </a:custGeom>
            <a:solidFill>
              <a:srgbClr val="FBEED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8"/>
            <p:cNvSpPr/>
            <p:nvPr/>
          </p:nvSpPr>
          <p:spPr>
            <a:xfrm>
              <a:off x="3539976" y="1158221"/>
              <a:ext cx="26004" cy="4780"/>
            </a:xfrm>
            <a:custGeom>
              <a:avLst/>
              <a:gdLst/>
              <a:ahLst/>
              <a:cxnLst/>
              <a:rect l="l" t="t" r="r" b="b"/>
              <a:pathLst>
                <a:path w="1322" h="243" extrusionOk="0">
                  <a:moveTo>
                    <a:pt x="0" y="1"/>
                  </a:moveTo>
                  <a:lnTo>
                    <a:pt x="29" y="44"/>
                  </a:lnTo>
                  <a:cubicBezTo>
                    <a:pt x="79" y="44"/>
                    <a:pt x="129" y="44"/>
                    <a:pt x="178" y="50"/>
                  </a:cubicBezTo>
                  <a:cubicBezTo>
                    <a:pt x="273" y="50"/>
                    <a:pt x="365" y="57"/>
                    <a:pt x="458" y="64"/>
                  </a:cubicBezTo>
                  <a:cubicBezTo>
                    <a:pt x="557" y="71"/>
                    <a:pt x="650" y="80"/>
                    <a:pt x="751" y="93"/>
                  </a:cubicBezTo>
                  <a:cubicBezTo>
                    <a:pt x="843" y="107"/>
                    <a:pt x="936" y="122"/>
                    <a:pt x="1022" y="143"/>
                  </a:cubicBezTo>
                  <a:cubicBezTo>
                    <a:pt x="1035" y="143"/>
                    <a:pt x="1044" y="150"/>
                    <a:pt x="1058" y="150"/>
                  </a:cubicBezTo>
                  <a:lnTo>
                    <a:pt x="1064" y="157"/>
                  </a:lnTo>
                  <a:lnTo>
                    <a:pt x="1087" y="157"/>
                  </a:lnTo>
                  <a:cubicBezTo>
                    <a:pt x="1107" y="165"/>
                    <a:pt x="1130" y="172"/>
                    <a:pt x="1150" y="179"/>
                  </a:cubicBezTo>
                  <a:cubicBezTo>
                    <a:pt x="1186" y="193"/>
                    <a:pt x="1229" y="208"/>
                    <a:pt x="1265" y="229"/>
                  </a:cubicBezTo>
                  <a:cubicBezTo>
                    <a:pt x="1279" y="236"/>
                    <a:pt x="1286" y="236"/>
                    <a:pt x="1292" y="242"/>
                  </a:cubicBezTo>
                  <a:lnTo>
                    <a:pt x="1301" y="242"/>
                  </a:lnTo>
                  <a:cubicBezTo>
                    <a:pt x="1308" y="242"/>
                    <a:pt x="1315" y="236"/>
                    <a:pt x="1322" y="229"/>
                  </a:cubicBezTo>
                  <a:cubicBezTo>
                    <a:pt x="1322" y="222"/>
                    <a:pt x="1322" y="208"/>
                    <a:pt x="1308" y="208"/>
                  </a:cubicBezTo>
                  <a:cubicBezTo>
                    <a:pt x="1229" y="165"/>
                    <a:pt x="1150" y="136"/>
                    <a:pt x="1064" y="114"/>
                  </a:cubicBezTo>
                  <a:cubicBezTo>
                    <a:pt x="972" y="86"/>
                    <a:pt x="879" y="71"/>
                    <a:pt x="794" y="57"/>
                  </a:cubicBezTo>
                  <a:cubicBezTo>
                    <a:pt x="708" y="44"/>
                    <a:pt x="622" y="37"/>
                    <a:pt x="537" y="28"/>
                  </a:cubicBezTo>
                  <a:cubicBezTo>
                    <a:pt x="507" y="37"/>
                    <a:pt x="478" y="44"/>
                    <a:pt x="451" y="50"/>
                  </a:cubicBezTo>
                  <a:lnTo>
                    <a:pt x="136" y="8"/>
                  </a:lnTo>
                  <a:cubicBezTo>
                    <a:pt x="93" y="8"/>
                    <a:pt x="43" y="1"/>
                    <a:pt x="0"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8"/>
            <p:cNvSpPr/>
            <p:nvPr/>
          </p:nvSpPr>
          <p:spPr>
            <a:xfrm>
              <a:off x="3542632" y="1158358"/>
              <a:ext cx="7907" cy="865"/>
            </a:xfrm>
            <a:custGeom>
              <a:avLst/>
              <a:gdLst/>
              <a:ahLst/>
              <a:cxnLst/>
              <a:rect l="l" t="t" r="r" b="b"/>
              <a:pathLst>
                <a:path w="402" h="44" extrusionOk="0">
                  <a:moveTo>
                    <a:pt x="1" y="1"/>
                  </a:moveTo>
                  <a:lnTo>
                    <a:pt x="316" y="43"/>
                  </a:lnTo>
                  <a:cubicBezTo>
                    <a:pt x="343" y="37"/>
                    <a:pt x="372" y="30"/>
                    <a:pt x="402" y="21"/>
                  </a:cubicBezTo>
                  <a:lnTo>
                    <a:pt x="366" y="21"/>
                  </a:lnTo>
                  <a:cubicBezTo>
                    <a:pt x="273" y="14"/>
                    <a:pt x="180" y="7"/>
                    <a:pt x="79"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8"/>
            <p:cNvSpPr/>
            <p:nvPr/>
          </p:nvSpPr>
          <p:spPr>
            <a:xfrm>
              <a:off x="3560905" y="1161151"/>
              <a:ext cx="20" cy="157"/>
            </a:xfrm>
            <a:custGeom>
              <a:avLst/>
              <a:gdLst/>
              <a:ahLst/>
              <a:cxnLst/>
              <a:rect l="l" t="t" r="r" b="b"/>
              <a:pathLst>
                <a:path w="1" h="8" extrusionOk="0">
                  <a:moveTo>
                    <a:pt x="0" y="8"/>
                  </a:moveTo>
                  <a:lnTo>
                    <a:pt x="0" y="8"/>
                  </a:lnTo>
                  <a:lnTo>
                    <a:pt x="0" y="8"/>
                  </a:lnTo>
                  <a:close/>
                  <a:moveTo>
                    <a:pt x="0" y="8"/>
                  </a:moveTo>
                  <a:lnTo>
                    <a:pt x="0" y="8"/>
                  </a:lnTo>
                  <a:lnTo>
                    <a:pt x="0" y="8"/>
                  </a:lnTo>
                  <a:lnTo>
                    <a:pt x="0" y="8"/>
                  </a:lnTo>
                  <a:close/>
                  <a:moveTo>
                    <a:pt x="0" y="1"/>
                  </a:moveTo>
                  <a:lnTo>
                    <a:pt x="0" y="8"/>
                  </a:ln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8"/>
            <p:cNvSpPr/>
            <p:nvPr/>
          </p:nvSpPr>
          <p:spPr>
            <a:xfrm>
              <a:off x="3535492" y="1137862"/>
              <a:ext cx="10976" cy="16031"/>
            </a:xfrm>
            <a:custGeom>
              <a:avLst/>
              <a:gdLst/>
              <a:ahLst/>
              <a:cxnLst/>
              <a:rect l="l" t="t" r="r" b="b"/>
              <a:pathLst>
                <a:path w="558" h="815" extrusionOk="0">
                  <a:moveTo>
                    <a:pt x="535" y="1"/>
                  </a:moveTo>
                  <a:cubicBezTo>
                    <a:pt x="528" y="1"/>
                    <a:pt x="521" y="7"/>
                    <a:pt x="521" y="7"/>
                  </a:cubicBezTo>
                  <a:cubicBezTo>
                    <a:pt x="514" y="7"/>
                    <a:pt x="514" y="14"/>
                    <a:pt x="514" y="21"/>
                  </a:cubicBezTo>
                  <a:cubicBezTo>
                    <a:pt x="514" y="21"/>
                    <a:pt x="514" y="28"/>
                    <a:pt x="508" y="28"/>
                  </a:cubicBezTo>
                  <a:lnTo>
                    <a:pt x="508" y="35"/>
                  </a:lnTo>
                  <a:cubicBezTo>
                    <a:pt x="508" y="43"/>
                    <a:pt x="508" y="50"/>
                    <a:pt x="501" y="57"/>
                  </a:cubicBezTo>
                  <a:cubicBezTo>
                    <a:pt x="501" y="71"/>
                    <a:pt x="492" y="86"/>
                    <a:pt x="485" y="100"/>
                  </a:cubicBezTo>
                  <a:cubicBezTo>
                    <a:pt x="478" y="136"/>
                    <a:pt x="465" y="157"/>
                    <a:pt x="458" y="186"/>
                  </a:cubicBezTo>
                  <a:cubicBezTo>
                    <a:pt x="429" y="242"/>
                    <a:pt x="406" y="301"/>
                    <a:pt x="379" y="350"/>
                  </a:cubicBezTo>
                  <a:cubicBezTo>
                    <a:pt x="372" y="357"/>
                    <a:pt x="364" y="364"/>
                    <a:pt x="364" y="371"/>
                  </a:cubicBezTo>
                  <a:lnTo>
                    <a:pt x="357" y="378"/>
                  </a:lnTo>
                  <a:lnTo>
                    <a:pt x="357" y="386"/>
                  </a:lnTo>
                  <a:cubicBezTo>
                    <a:pt x="343" y="400"/>
                    <a:pt x="336" y="414"/>
                    <a:pt x="329" y="429"/>
                  </a:cubicBezTo>
                  <a:cubicBezTo>
                    <a:pt x="314" y="450"/>
                    <a:pt x="293" y="479"/>
                    <a:pt x="278" y="499"/>
                  </a:cubicBezTo>
                  <a:cubicBezTo>
                    <a:pt x="244" y="549"/>
                    <a:pt x="201" y="600"/>
                    <a:pt x="158" y="643"/>
                  </a:cubicBezTo>
                  <a:cubicBezTo>
                    <a:pt x="149" y="650"/>
                    <a:pt x="136" y="664"/>
                    <a:pt x="129" y="671"/>
                  </a:cubicBezTo>
                  <a:lnTo>
                    <a:pt x="129" y="678"/>
                  </a:lnTo>
                  <a:lnTo>
                    <a:pt x="122" y="678"/>
                  </a:lnTo>
                  <a:lnTo>
                    <a:pt x="115" y="686"/>
                  </a:lnTo>
                  <a:cubicBezTo>
                    <a:pt x="106" y="693"/>
                    <a:pt x="100" y="700"/>
                    <a:pt x="100" y="700"/>
                  </a:cubicBezTo>
                  <a:cubicBezTo>
                    <a:pt x="86" y="714"/>
                    <a:pt x="79" y="720"/>
                    <a:pt x="64" y="729"/>
                  </a:cubicBezTo>
                  <a:lnTo>
                    <a:pt x="64" y="786"/>
                  </a:lnTo>
                  <a:cubicBezTo>
                    <a:pt x="100" y="750"/>
                    <a:pt x="142" y="714"/>
                    <a:pt x="172" y="686"/>
                  </a:cubicBezTo>
                  <a:cubicBezTo>
                    <a:pt x="221" y="635"/>
                    <a:pt x="257" y="592"/>
                    <a:pt x="293" y="542"/>
                  </a:cubicBezTo>
                  <a:cubicBezTo>
                    <a:pt x="336" y="492"/>
                    <a:pt x="372" y="443"/>
                    <a:pt x="400" y="386"/>
                  </a:cubicBezTo>
                  <a:cubicBezTo>
                    <a:pt x="429" y="335"/>
                    <a:pt x="458" y="278"/>
                    <a:pt x="485" y="222"/>
                  </a:cubicBezTo>
                  <a:cubicBezTo>
                    <a:pt x="508" y="172"/>
                    <a:pt x="528" y="107"/>
                    <a:pt x="543" y="50"/>
                  </a:cubicBezTo>
                  <a:cubicBezTo>
                    <a:pt x="550" y="43"/>
                    <a:pt x="550" y="35"/>
                    <a:pt x="550" y="28"/>
                  </a:cubicBezTo>
                  <a:cubicBezTo>
                    <a:pt x="557" y="21"/>
                    <a:pt x="550" y="14"/>
                    <a:pt x="550" y="7"/>
                  </a:cubicBezTo>
                  <a:cubicBezTo>
                    <a:pt x="543" y="7"/>
                    <a:pt x="543" y="1"/>
                    <a:pt x="535" y="1"/>
                  </a:cubicBezTo>
                  <a:close/>
                  <a:moveTo>
                    <a:pt x="29" y="763"/>
                  </a:moveTo>
                  <a:cubicBezTo>
                    <a:pt x="21" y="763"/>
                    <a:pt x="14" y="772"/>
                    <a:pt x="7" y="772"/>
                  </a:cubicBezTo>
                  <a:cubicBezTo>
                    <a:pt x="0" y="779"/>
                    <a:pt x="0" y="792"/>
                    <a:pt x="7" y="799"/>
                  </a:cubicBezTo>
                  <a:cubicBezTo>
                    <a:pt x="7" y="806"/>
                    <a:pt x="14" y="815"/>
                    <a:pt x="21" y="815"/>
                  </a:cubicBezTo>
                  <a:cubicBezTo>
                    <a:pt x="29" y="815"/>
                    <a:pt x="29" y="806"/>
                    <a:pt x="36" y="806"/>
                  </a:cubicBezTo>
                  <a:lnTo>
                    <a:pt x="29" y="799"/>
                  </a:lnTo>
                  <a:cubicBezTo>
                    <a:pt x="29" y="792"/>
                    <a:pt x="21" y="786"/>
                    <a:pt x="21" y="786"/>
                  </a:cubicBezTo>
                  <a:cubicBezTo>
                    <a:pt x="21" y="779"/>
                    <a:pt x="29" y="772"/>
                    <a:pt x="29" y="763"/>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8"/>
            <p:cNvSpPr/>
            <p:nvPr/>
          </p:nvSpPr>
          <p:spPr>
            <a:xfrm>
              <a:off x="3535885" y="1136859"/>
              <a:ext cx="2557" cy="16877"/>
            </a:xfrm>
            <a:custGeom>
              <a:avLst/>
              <a:gdLst/>
              <a:ahLst/>
              <a:cxnLst/>
              <a:rect l="l" t="t" r="r" b="b"/>
              <a:pathLst>
                <a:path w="130" h="858" extrusionOk="0">
                  <a:moveTo>
                    <a:pt x="109" y="0"/>
                  </a:moveTo>
                  <a:cubicBezTo>
                    <a:pt x="102" y="0"/>
                    <a:pt x="95" y="9"/>
                    <a:pt x="86" y="22"/>
                  </a:cubicBezTo>
                  <a:cubicBezTo>
                    <a:pt x="80" y="72"/>
                    <a:pt x="73" y="122"/>
                    <a:pt x="66" y="180"/>
                  </a:cubicBezTo>
                  <a:cubicBezTo>
                    <a:pt x="59" y="230"/>
                    <a:pt x="52" y="286"/>
                    <a:pt x="44" y="336"/>
                  </a:cubicBezTo>
                  <a:cubicBezTo>
                    <a:pt x="37" y="386"/>
                    <a:pt x="30" y="444"/>
                    <a:pt x="23" y="494"/>
                  </a:cubicBezTo>
                  <a:cubicBezTo>
                    <a:pt x="23" y="550"/>
                    <a:pt x="16" y="600"/>
                    <a:pt x="16" y="658"/>
                  </a:cubicBezTo>
                  <a:cubicBezTo>
                    <a:pt x="9" y="708"/>
                    <a:pt x="9" y="758"/>
                    <a:pt x="9" y="814"/>
                  </a:cubicBezTo>
                  <a:cubicBezTo>
                    <a:pt x="9" y="823"/>
                    <a:pt x="1" y="830"/>
                    <a:pt x="1" y="837"/>
                  </a:cubicBezTo>
                  <a:cubicBezTo>
                    <a:pt x="1" y="837"/>
                    <a:pt x="9" y="843"/>
                    <a:pt x="9" y="850"/>
                  </a:cubicBezTo>
                  <a:lnTo>
                    <a:pt x="16" y="857"/>
                  </a:lnTo>
                  <a:lnTo>
                    <a:pt x="23" y="857"/>
                  </a:lnTo>
                  <a:cubicBezTo>
                    <a:pt x="30" y="857"/>
                    <a:pt x="30" y="857"/>
                    <a:pt x="37" y="850"/>
                  </a:cubicBezTo>
                  <a:lnTo>
                    <a:pt x="44" y="843"/>
                  </a:lnTo>
                  <a:lnTo>
                    <a:pt x="44" y="837"/>
                  </a:lnTo>
                  <a:lnTo>
                    <a:pt x="44" y="780"/>
                  </a:lnTo>
                  <a:cubicBezTo>
                    <a:pt x="52" y="744"/>
                    <a:pt x="52" y="715"/>
                    <a:pt x="52" y="679"/>
                  </a:cubicBezTo>
                  <a:cubicBezTo>
                    <a:pt x="59" y="629"/>
                    <a:pt x="59" y="573"/>
                    <a:pt x="66" y="523"/>
                  </a:cubicBezTo>
                  <a:cubicBezTo>
                    <a:pt x="66" y="465"/>
                    <a:pt x="73" y="415"/>
                    <a:pt x="80" y="365"/>
                  </a:cubicBezTo>
                  <a:cubicBezTo>
                    <a:pt x="86" y="309"/>
                    <a:pt x="95" y="257"/>
                    <a:pt x="102" y="201"/>
                  </a:cubicBezTo>
                  <a:cubicBezTo>
                    <a:pt x="109" y="151"/>
                    <a:pt x="116" y="101"/>
                    <a:pt x="129" y="43"/>
                  </a:cubicBezTo>
                  <a:lnTo>
                    <a:pt x="129" y="29"/>
                  </a:lnTo>
                  <a:cubicBezTo>
                    <a:pt x="129" y="16"/>
                    <a:pt x="122" y="9"/>
                    <a:pt x="116"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8"/>
            <p:cNvSpPr/>
            <p:nvPr/>
          </p:nvSpPr>
          <p:spPr>
            <a:xfrm>
              <a:off x="3528037" y="1136584"/>
              <a:ext cx="4937" cy="13100"/>
            </a:xfrm>
            <a:custGeom>
              <a:avLst/>
              <a:gdLst/>
              <a:ahLst/>
              <a:cxnLst/>
              <a:rect l="l" t="t" r="r" b="b"/>
              <a:pathLst>
                <a:path w="251" h="666" extrusionOk="0">
                  <a:moveTo>
                    <a:pt x="23" y="0"/>
                  </a:moveTo>
                  <a:cubicBezTo>
                    <a:pt x="14" y="0"/>
                    <a:pt x="0" y="7"/>
                    <a:pt x="7" y="23"/>
                  </a:cubicBezTo>
                  <a:cubicBezTo>
                    <a:pt x="7" y="66"/>
                    <a:pt x="14" y="108"/>
                    <a:pt x="23" y="151"/>
                  </a:cubicBezTo>
                  <a:cubicBezTo>
                    <a:pt x="36" y="194"/>
                    <a:pt x="43" y="237"/>
                    <a:pt x="57" y="280"/>
                  </a:cubicBezTo>
                  <a:cubicBezTo>
                    <a:pt x="66" y="323"/>
                    <a:pt x="79" y="357"/>
                    <a:pt x="93" y="400"/>
                  </a:cubicBezTo>
                  <a:cubicBezTo>
                    <a:pt x="108" y="443"/>
                    <a:pt x="129" y="479"/>
                    <a:pt x="143" y="521"/>
                  </a:cubicBezTo>
                  <a:cubicBezTo>
                    <a:pt x="165" y="564"/>
                    <a:pt x="186" y="600"/>
                    <a:pt x="208" y="636"/>
                  </a:cubicBezTo>
                  <a:cubicBezTo>
                    <a:pt x="208" y="643"/>
                    <a:pt x="215" y="650"/>
                    <a:pt x="215" y="650"/>
                  </a:cubicBezTo>
                  <a:cubicBezTo>
                    <a:pt x="215" y="657"/>
                    <a:pt x="222" y="657"/>
                    <a:pt x="228" y="665"/>
                  </a:cubicBezTo>
                  <a:cubicBezTo>
                    <a:pt x="237" y="665"/>
                    <a:pt x="237" y="657"/>
                    <a:pt x="244" y="657"/>
                  </a:cubicBezTo>
                  <a:cubicBezTo>
                    <a:pt x="244" y="657"/>
                    <a:pt x="251" y="650"/>
                    <a:pt x="251" y="643"/>
                  </a:cubicBezTo>
                  <a:cubicBezTo>
                    <a:pt x="251" y="636"/>
                    <a:pt x="251" y="636"/>
                    <a:pt x="244" y="629"/>
                  </a:cubicBezTo>
                  <a:cubicBezTo>
                    <a:pt x="244" y="623"/>
                    <a:pt x="237" y="614"/>
                    <a:pt x="237" y="607"/>
                  </a:cubicBezTo>
                  <a:cubicBezTo>
                    <a:pt x="208" y="564"/>
                    <a:pt x="186" y="508"/>
                    <a:pt x="165" y="458"/>
                  </a:cubicBezTo>
                  <a:cubicBezTo>
                    <a:pt x="143" y="408"/>
                    <a:pt x="122" y="350"/>
                    <a:pt x="108" y="300"/>
                  </a:cubicBezTo>
                  <a:cubicBezTo>
                    <a:pt x="93" y="264"/>
                    <a:pt x="86" y="237"/>
                    <a:pt x="79" y="208"/>
                  </a:cubicBezTo>
                  <a:cubicBezTo>
                    <a:pt x="66" y="158"/>
                    <a:pt x="57" y="108"/>
                    <a:pt x="50" y="57"/>
                  </a:cubicBezTo>
                  <a:cubicBezTo>
                    <a:pt x="50" y="43"/>
                    <a:pt x="50" y="30"/>
                    <a:pt x="43" y="14"/>
                  </a:cubicBezTo>
                  <a:cubicBezTo>
                    <a:pt x="43" y="7"/>
                    <a:pt x="36" y="0"/>
                    <a:pt x="30"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8"/>
            <p:cNvSpPr/>
            <p:nvPr/>
          </p:nvSpPr>
          <p:spPr>
            <a:xfrm>
              <a:off x="3539563" y="1134754"/>
              <a:ext cx="22070" cy="20831"/>
            </a:xfrm>
            <a:custGeom>
              <a:avLst/>
              <a:gdLst/>
              <a:ahLst/>
              <a:cxnLst/>
              <a:rect l="l" t="t" r="r" b="b"/>
              <a:pathLst>
                <a:path w="1122" h="1059" extrusionOk="0">
                  <a:moveTo>
                    <a:pt x="1099" y="1"/>
                  </a:moveTo>
                  <a:cubicBezTo>
                    <a:pt x="1085" y="1"/>
                    <a:pt x="1079" y="8"/>
                    <a:pt x="1079" y="15"/>
                  </a:cubicBezTo>
                  <a:cubicBezTo>
                    <a:pt x="1043" y="107"/>
                    <a:pt x="1000" y="193"/>
                    <a:pt x="943" y="272"/>
                  </a:cubicBezTo>
                  <a:cubicBezTo>
                    <a:pt x="894" y="351"/>
                    <a:pt x="828" y="429"/>
                    <a:pt x="765" y="493"/>
                  </a:cubicBezTo>
                  <a:cubicBezTo>
                    <a:pt x="700" y="565"/>
                    <a:pt x="628" y="630"/>
                    <a:pt x="551" y="693"/>
                  </a:cubicBezTo>
                  <a:cubicBezTo>
                    <a:pt x="472" y="750"/>
                    <a:pt x="393" y="808"/>
                    <a:pt x="307" y="865"/>
                  </a:cubicBezTo>
                  <a:cubicBezTo>
                    <a:pt x="222" y="914"/>
                    <a:pt x="143" y="957"/>
                    <a:pt x="50" y="1000"/>
                  </a:cubicBezTo>
                  <a:cubicBezTo>
                    <a:pt x="43" y="1007"/>
                    <a:pt x="28" y="1016"/>
                    <a:pt x="21" y="1016"/>
                  </a:cubicBezTo>
                  <a:cubicBezTo>
                    <a:pt x="7" y="1022"/>
                    <a:pt x="1" y="1029"/>
                    <a:pt x="7" y="1043"/>
                  </a:cubicBezTo>
                  <a:cubicBezTo>
                    <a:pt x="7" y="1050"/>
                    <a:pt x="21" y="1058"/>
                    <a:pt x="28" y="1058"/>
                  </a:cubicBezTo>
                  <a:lnTo>
                    <a:pt x="37" y="1058"/>
                  </a:lnTo>
                  <a:cubicBezTo>
                    <a:pt x="122" y="1016"/>
                    <a:pt x="215" y="964"/>
                    <a:pt x="301" y="914"/>
                  </a:cubicBezTo>
                  <a:cubicBezTo>
                    <a:pt x="386" y="865"/>
                    <a:pt x="465" y="808"/>
                    <a:pt x="551" y="743"/>
                  </a:cubicBezTo>
                  <a:cubicBezTo>
                    <a:pt x="628" y="686"/>
                    <a:pt x="700" y="621"/>
                    <a:pt x="772" y="551"/>
                  </a:cubicBezTo>
                  <a:cubicBezTo>
                    <a:pt x="835" y="479"/>
                    <a:pt x="900" y="400"/>
                    <a:pt x="957" y="321"/>
                  </a:cubicBezTo>
                  <a:cubicBezTo>
                    <a:pt x="1013" y="244"/>
                    <a:pt x="1065" y="159"/>
                    <a:pt x="1099" y="64"/>
                  </a:cubicBezTo>
                  <a:cubicBezTo>
                    <a:pt x="1108" y="51"/>
                    <a:pt x="1108" y="44"/>
                    <a:pt x="1115" y="30"/>
                  </a:cubicBezTo>
                  <a:cubicBezTo>
                    <a:pt x="1121" y="21"/>
                    <a:pt x="1115" y="8"/>
                    <a:pt x="1108" y="8"/>
                  </a:cubicBezTo>
                  <a:lnTo>
                    <a:pt x="1099" y="1"/>
                  </a:ln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8"/>
            <p:cNvSpPr/>
            <p:nvPr/>
          </p:nvSpPr>
          <p:spPr>
            <a:xfrm>
              <a:off x="3517513" y="1131115"/>
              <a:ext cx="1003" cy="1534"/>
            </a:xfrm>
            <a:custGeom>
              <a:avLst/>
              <a:gdLst/>
              <a:ahLst/>
              <a:cxnLst/>
              <a:rect l="l" t="t" r="r" b="b"/>
              <a:pathLst>
                <a:path w="51" h="78" extrusionOk="0">
                  <a:moveTo>
                    <a:pt x="8" y="1"/>
                  </a:moveTo>
                  <a:cubicBezTo>
                    <a:pt x="1" y="8"/>
                    <a:pt x="1" y="21"/>
                    <a:pt x="8" y="28"/>
                  </a:cubicBezTo>
                  <a:cubicBezTo>
                    <a:pt x="21" y="51"/>
                    <a:pt x="35" y="64"/>
                    <a:pt x="44" y="78"/>
                  </a:cubicBezTo>
                  <a:cubicBezTo>
                    <a:pt x="50" y="57"/>
                    <a:pt x="50" y="44"/>
                    <a:pt x="50" y="28"/>
                  </a:cubicBezTo>
                  <a:lnTo>
                    <a:pt x="50" y="21"/>
                  </a:lnTo>
                  <a:cubicBezTo>
                    <a:pt x="50" y="21"/>
                    <a:pt x="44" y="15"/>
                    <a:pt x="35" y="8"/>
                  </a:cubicBezTo>
                  <a:cubicBezTo>
                    <a:pt x="35" y="1"/>
                    <a:pt x="28" y="1"/>
                    <a:pt x="21"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8"/>
            <p:cNvSpPr/>
            <p:nvPr/>
          </p:nvSpPr>
          <p:spPr>
            <a:xfrm>
              <a:off x="3518359" y="1131666"/>
              <a:ext cx="10130" cy="16326"/>
            </a:xfrm>
            <a:custGeom>
              <a:avLst/>
              <a:gdLst/>
              <a:ahLst/>
              <a:cxnLst/>
              <a:rect l="l" t="t" r="r" b="b"/>
              <a:pathLst>
                <a:path w="515" h="830" extrusionOk="0">
                  <a:moveTo>
                    <a:pt x="7" y="0"/>
                  </a:moveTo>
                  <a:cubicBezTo>
                    <a:pt x="7" y="16"/>
                    <a:pt x="7" y="29"/>
                    <a:pt x="1" y="50"/>
                  </a:cubicBezTo>
                  <a:cubicBezTo>
                    <a:pt x="28" y="79"/>
                    <a:pt x="57" y="115"/>
                    <a:pt x="86" y="144"/>
                  </a:cubicBezTo>
                  <a:cubicBezTo>
                    <a:pt x="121" y="194"/>
                    <a:pt x="163" y="244"/>
                    <a:pt x="199" y="300"/>
                  </a:cubicBezTo>
                  <a:cubicBezTo>
                    <a:pt x="235" y="350"/>
                    <a:pt x="264" y="401"/>
                    <a:pt x="300" y="458"/>
                  </a:cubicBezTo>
                  <a:cubicBezTo>
                    <a:pt x="307" y="472"/>
                    <a:pt x="314" y="487"/>
                    <a:pt x="321" y="501"/>
                  </a:cubicBezTo>
                  <a:cubicBezTo>
                    <a:pt x="328" y="508"/>
                    <a:pt x="328" y="514"/>
                    <a:pt x="335" y="521"/>
                  </a:cubicBezTo>
                  <a:cubicBezTo>
                    <a:pt x="335" y="530"/>
                    <a:pt x="343" y="530"/>
                    <a:pt x="343" y="537"/>
                  </a:cubicBezTo>
                  <a:cubicBezTo>
                    <a:pt x="357" y="564"/>
                    <a:pt x="371" y="593"/>
                    <a:pt x="386" y="622"/>
                  </a:cubicBezTo>
                  <a:cubicBezTo>
                    <a:pt x="414" y="679"/>
                    <a:pt x="443" y="735"/>
                    <a:pt x="463" y="794"/>
                  </a:cubicBezTo>
                  <a:cubicBezTo>
                    <a:pt x="472" y="801"/>
                    <a:pt x="472" y="807"/>
                    <a:pt x="472" y="814"/>
                  </a:cubicBezTo>
                  <a:cubicBezTo>
                    <a:pt x="479" y="821"/>
                    <a:pt x="486" y="830"/>
                    <a:pt x="492" y="830"/>
                  </a:cubicBezTo>
                  <a:lnTo>
                    <a:pt x="499" y="821"/>
                  </a:lnTo>
                  <a:cubicBezTo>
                    <a:pt x="506" y="821"/>
                    <a:pt x="515" y="807"/>
                    <a:pt x="515" y="801"/>
                  </a:cubicBezTo>
                  <a:cubicBezTo>
                    <a:pt x="486" y="744"/>
                    <a:pt x="463" y="679"/>
                    <a:pt x="436" y="622"/>
                  </a:cubicBezTo>
                  <a:cubicBezTo>
                    <a:pt x="407" y="564"/>
                    <a:pt x="378" y="508"/>
                    <a:pt x="343" y="458"/>
                  </a:cubicBezTo>
                  <a:cubicBezTo>
                    <a:pt x="314" y="401"/>
                    <a:pt x="278" y="350"/>
                    <a:pt x="242" y="293"/>
                  </a:cubicBezTo>
                  <a:cubicBezTo>
                    <a:pt x="206" y="244"/>
                    <a:pt x="172" y="194"/>
                    <a:pt x="129" y="144"/>
                  </a:cubicBezTo>
                  <a:cubicBezTo>
                    <a:pt x="93" y="93"/>
                    <a:pt x="50" y="43"/>
                    <a:pt x="7" y="0"/>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8"/>
            <p:cNvSpPr/>
            <p:nvPr/>
          </p:nvSpPr>
          <p:spPr>
            <a:xfrm>
              <a:off x="3505554" y="1135462"/>
              <a:ext cx="17034" cy="12235"/>
            </a:xfrm>
            <a:custGeom>
              <a:avLst/>
              <a:gdLst/>
              <a:ahLst/>
              <a:cxnLst/>
              <a:rect l="l" t="t" r="r" b="b"/>
              <a:pathLst>
                <a:path w="866" h="622" extrusionOk="0">
                  <a:moveTo>
                    <a:pt x="29" y="1"/>
                  </a:moveTo>
                  <a:cubicBezTo>
                    <a:pt x="23" y="1"/>
                    <a:pt x="9" y="1"/>
                    <a:pt x="9" y="8"/>
                  </a:cubicBezTo>
                  <a:cubicBezTo>
                    <a:pt x="0" y="21"/>
                    <a:pt x="9" y="28"/>
                    <a:pt x="16" y="37"/>
                  </a:cubicBezTo>
                  <a:cubicBezTo>
                    <a:pt x="86" y="71"/>
                    <a:pt x="158" y="107"/>
                    <a:pt x="230" y="143"/>
                  </a:cubicBezTo>
                  <a:cubicBezTo>
                    <a:pt x="244" y="150"/>
                    <a:pt x="266" y="165"/>
                    <a:pt x="280" y="172"/>
                  </a:cubicBezTo>
                  <a:cubicBezTo>
                    <a:pt x="280" y="172"/>
                    <a:pt x="286" y="179"/>
                    <a:pt x="293" y="179"/>
                  </a:cubicBezTo>
                  <a:lnTo>
                    <a:pt x="300" y="186"/>
                  </a:lnTo>
                  <a:cubicBezTo>
                    <a:pt x="309" y="193"/>
                    <a:pt x="316" y="193"/>
                    <a:pt x="322" y="200"/>
                  </a:cubicBezTo>
                  <a:cubicBezTo>
                    <a:pt x="358" y="222"/>
                    <a:pt x="394" y="243"/>
                    <a:pt x="422" y="265"/>
                  </a:cubicBezTo>
                  <a:cubicBezTo>
                    <a:pt x="487" y="308"/>
                    <a:pt x="550" y="351"/>
                    <a:pt x="616" y="400"/>
                  </a:cubicBezTo>
                  <a:cubicBezTo>
                    <a:pt x="679" y="450"/>
                    <a:pt x="737" y="500"/>
                    <a:pt x="794" y="551"/>
                  </a:cubicBezTo>
                  <a:cubicBezTo>
                    <a:pt x="823" y="572"/>
                    <a:pt x="843" y="601"/>
                    <a:pt x="866" y="621"/>
                  </a:cubicBezTo>
                  <a:cubicBezTo>
                    <a:pt x="843" y="578"/>
                    <a:pt x="814" y="542"/>
                    <a:pt x="794" y="500"/>
                  </a:cubicBezTo>
                  <a:cubicBezTo>
                    <a:pt x="751" y="457"/>
                    <a:pt x="708" y="423"/>
                    <a:pt x="665" y="387"/>
                  </a:cubicBezTo>
                  <a:cubicBezTo>
                    <a:pt x="600" y="337"/>
                    <a:pt x="537" y="294"/>
                    <a:pt x="472" y="251"/>
                  </a:cubicBezTo>
                  <a:cubicBezTo>
                    <a:pt x="408" y="200"/>
                    <a:pt x="336" y="157"/>
                    <a:pt x="273" y="123"/>
                  </a:cubicBezTo>
                  <a:cubicBezTo>
                    <a:pt x="201" y="80"/>
                    <a:pt x="129" y="44"/>
                    <a:pt x="59" y="15"/>
                  </a:cubicBezTo>
                  <a:cubicBezTo>
                    <a:pt x="52" y="8"/>
                    <a:pt x="43" y="8"/>
                    <a:pt x="36"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8"/>
            <p:cNvSpPr/>
            <p:nvPr/>
          </p:nvSpPr>
          <p:spPr>
            <a:xfrm>
              <a:off x="3521152" y="1145278"/>
              <a:ext cx="4367" cy="4819"/>
            </a:xfrm>
            <a:custGeom>
              <a:avLst/>
              <a:gdLst/>
              <a:ahLst/>
              <a:cxnLst/>
              <a:rect l="l" t="t" r="r" b="b"/>
              <a:pathLst>
                <a:path w="222" h="245" extrusionOk="0">
                  <a:moveTo>
                    <a:pt x="1" y="1"/>
                  </a:moveTo>
                  <a:cubicBezTo>
                    <a:pt x="21" y="43"/>
                    <a:pt x="50" y="79"/>
                    <a:pt x="73" y="122"/>
                  </a:cubicBezTo>
                  <a:cubicBezTo>
                    <a:pt x="80" y="122"/>
                    <a:pt x="80" y="129"/>
                    <a:pt x="86" y="129"/>
                  </a:cubicBezTo>
                  <a:cubicBezTo>
                    <a:pt x="100" y="145"/>
                    <a:pt x="116" y="158"/>
                    <a:pt x="129" y="172"/>
                  </a:cubicBezTo>
                  <a:lnTo>
                    <a:pt x="129" y="181"/>
                  </a:lnTo>
                  <a:lnTo>
                    <a:pt x="136" y="181"/>
                  </a:lnTo>
                  <a:cubicBezTo>
                    <a:pt x="136" y="187"/>
                    <a:pt x="143" y="187"/>
                    <a:pt x="143" y="194"/>
                  </a:cubicBezTo>
                  <a:cubicBezTo>
                    <a:pt x="150" y="201"/>
                    <a:pt x="158" y="208"/>
                    <a:pt x="165" y="215"/>
                  </a:cubicBezTo>
                  <a:cubicBezTo>
                    <a:pt x="172" y="223"/>
                    <a:pt x="179" y="230"/>
                    <a:pt x="186" y="237"/>
                  </a:cubicBezTo>
                  <a:cubicBezTo>
                    <a:pt x="186" y="244"/>
                    <a:pt x="193" y="244"/>
                    <a:pt x="201" y="244"/>
                  </a:cubicBezTo>
                  <a:cubicBezTo>
                    <a:pt x="208" y="244"/>
                    <a:pt x="208" y="244"/>
                    <a:pt x="215" y="237"/>
                  </a:cubicBezTo>
                  <a:cubicBezTo>
                    <a:pt x="222" y="237"/>
                    <a:pt x="222" y="223"/>
                    <a:pt x="215" y="208"/>
                  </a:cubicBezTo>
                  <a:cubicBezTo>
                    <a:pt x="165" y="151"/>
                    <a:pt x="107" y="95"/>
                    <a:pt x="50" y="43"/>
                  </a:cubicBezTo>
                  <a:cubicBezTo>
                    <a:pt x="30" y="30"/>
                    <a:pt x="15" y="16"/>
                    <a:pt x="1"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8"/>
            <p:cNvSpPr/>
            <p:nvPr/>
          </p:nvSpPr>
          <p:spPr>
            <a:xfrm>
              <a:off x="3497961" y="1140085"/>
              <a:ext cx="22109" cy="13513"/>
            </a:xfrm>
            <a:custGeom>
              <a:avLst/>
              <a:gdLst/>
              <a:ahLst/>
              <a:cxnLst/>
              <a:rect l="l" t="t" r="r" b="b"/>
              <a:pathLst>
                <a:path w="1124" h="687" extrusionOk="0">
                  <a:moveTo>
                    <a:pt x="23" y="1"/>
                  </a:moveTo>
                  <a:cubicBezTo>
                    <a:pt x="23" y="1"/>
                    <a:pt x="16" y="1"/>
                    <a:pt x="9" y="8"/>
                  </a:cubicBezTo>
                  <a:cubicBezTo>
                    <a:pt x="1" y="16"/>
                    <a:pt x="1" y="30"/>
                    <a:pt x="16" y="37"/>
                  </a:cubicBezTo>
                  <a:cubicBezTo>
                    <a:pt x="79" y="80"/>
                    <a:pt x="151" y="129"/>
                    <a:pt x="215" y="172"/>
                  </a:cubicBezTo>
                  <a:cubicBezTo>
                    <a:pt x="287" y="222"/>
                    <a:pt x="352" y="265"/>
                    <a:pt x="422" y="307"/>
                  </a:cubicBezTo>
                  <a:cubicBezTo>
                    <a:pt x="494" y="350"/>
                    <a:pt x="566" y="393"/>
                    <a:pt x="636" y="436"/>
                  </a:cubicBezTo>
                  <a:cubicBezTo>
                    <a:pt x="708" y="479"/>
                    <a:pt x="780" y="515"/>
                    <a:pt x="851" y="558"/>
                  </a:cubicBezTo>
                  <a:cubicBezTo>
                    <a:pt x="887" y="580"/>
                    <a:pt x="923" y="594"/>
                    <a:pt x="959" y="616"/>
                  </a:cubicBezTo>
                  <a:cubicBezTo>
                    <a:pt x="995" y="637"/>
                    <a:pt x="1029" y="650"/>
                    <a:pt x="1065" y="673"/>
                  </a:cubicBezTo>
                  <a:cubicBezTo>
                    <a:pt x="1080" y="679"/>
                    <a:pt x="1087" y="679"/>
                    <a:pt x="1094" y="686"/>
                  </a:cubicBezTo>
                  <a:lnTo>
                    <a:pt x="1101" y="686"/>
                  </a:lnTo>
                  <a:cubicBezTo>
                    <a:pt x="1108" y="686"/>
                    <a:pt x="1115" y="679"/>
                    <a:pt x="1123" y="673"/>
                  </a:cubicBezTo>
                  <a:lnTo>
                    <a:pt x="1123" y="659"/>
                  </a:lnTo>
                  <a:cubicBezTo>
                    <a:pt x="1123" y="659"/>
                    <a:pt x="1115" y="650"/>
                    <a:pt x="1108" y="650"/>
                  </a:cubicBezTo>
                  <a:cubicBezTo>
                    <a:pt x="1065" y="623"/>
                    <a:pt x="1015" y="601"/>
                    <a:pt x="972" y="580"/>
                  </a:cubicBezTo>
                  <a:cubicBezTo>
                    <a:pt x="943" y="565"/>
                    <a:pt x="923" y="551"/>
                    <a:pt x="894" y="537"/>
                  </a:cubicBezTo>
                  <a:cubicBezTo>
                    <a:pt x="823" y="494"/>
                    <a:pt x="751" y="458"/>
                    <a:pt x="679" y="415"/>
                  </a:cubicBezTo>
                  <a:cubicBezTo>
                    <a:pt x="609" y="373"/>
                    <a:pt x="544" y="337"/>
                    <a:pt x="472" y="294"/>
                  </a:cubicBezTo>
                  <a:cubicBezTo>
                    <a:pt x="402" y="251"/>
                    <a:pt x="337" y="201"/>
                    <a:pt x="266" y="158"/>
                  </a:cubicBezTo>
                  <a:cubicBezTo>
                    <a:pt x="201" y="116"/>
                    <a:pt x="129" y="66"/>
                    <a:pt x="66" y="23"/>
                  </a:cubicBezTo>
                  <a:cubicBezTo>
                    <a:pt x="59" y="16"/>
                    <a:pt x="43" y="8"/>
                    <a:pt x="37" y="1"/>
                  </a:cubicBezTo>
                  <a:close/>
                </a:path>
              </a:pathLst>
            </a:custGeom>
            <a:solidFill>
              <a:srgbClr val="F9E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8"/>
            <p:cNvSpPr/>
            <p:nvPr/>
          </p:nvSpPr>
          <p:spPr>
            <a:xfrm>
              <a:off x="3515664" y="1146399"/>
              <a:ext cx="29387" cy="19886"/>
            </a:xfrm>
            <a:custGeom>
              <a:avLst/>
              <a:gdLst/>
              <a:ahLst/>
              <a:cxnLst/>
              <a:rect l="l" t="t" r="r" b="b"/>
              <a:pathLst>
                <a:path w="1494" h="1011" extrusionOk="0">
                  <a:moveTo>
                    <a:pt x="744" y="0"/>
                  </a:moveTo>
                  <a:cubicBezTo>
                    <a:pt x="721" y="0"/>
                    <a:pt x="697" y="1"/>
                    <a:pt x="672" y="2"/>
                  </a:cubicBezTo>
                  <a:cubicBezTo>
                    <a:pt x="501" y="16"/>
                    <a:pt x="244" y="58"/>
                    <a:pt x="129" y="187"/>
                  </a:cubicBezTo>
                  <a:cubicBezTo>
                    <a:pt x="0" y="345"/>
                    <a:pt x="43" y="595"/>
                    <a:pt x="180" y="744"/>
                  </a:cubicBezTo>
                  <a:cubicBezTo>
                    <a:pt x="316" y="895"/>
                    <a:pt x="523" y="958"/>
                    <a:pt x="722" y="987"/>
                  </a:cubicBezTo>
                  <a:cubicBezTo>
                    <a:pt x="790" y="1001"/>
                    <a:pt x="861" y="1010"/>
                    <a:pt x="932" y="1010"/>
                  </a:cubicBezTo>
                  <a:cubicBezTo>
                    <a:pt x="1001" y="1010"/>
                    <a:pt x="1070" y="1002"/>
                    <a:pt x="1137" y="981"/>
                  </a:cubicBezTo>
                  <a:cubicBezTo>
                    <a:pt x="1272" y="945"/>
                    <a:pt x="1394" y="852"/>
                    <a:pt x="1444" y="723"/>
                  </a:cubicBezTo>
                  <a:cubicBezTo>
                    <a:pt x="1493" y="586"/>
                    <a:pt x="1457" y="437"/>
                    <a:pt x="1387" y="316"/>
                  </a:cubicBezTo>
                  <a:cubicBezTo>
                    <a:pt x="1254" y="85"/>
                    <a:pt x="1020" y="0"/>
                    <a:pt x="74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53" name="Google Shape;953;p28"/>
          <p:cNvGrpSpPr/>
          <p:nvPr/>
        </p:nvGrpSpPr>
        <p:grpSpPr>
          <a:xfrm>
            <a:off x="4990136" y="4279269"/>
            <a:ext cx="726188" cy="902558"/>
            <a:chOff x="5413032" y="2915892"/>
            <a:chExt cx="344933" cy="428708"/>
          </a:xfrm>
        </p:grpSpPr>
        <p:sp>
          <p:nvSpPr>
            <p:cNvPr id="954" name="Google Shape;954;p28"/>
            <p:cNvSpPr/>
            <p:nvPr/>
          </p:nvSpPr>
          <p:spPr>
            <a:xfrm>
              <a:off x="5413032" y="3177621"/>
              <a:ext cx="196838" cy="166979"/>
            </a:xfrm>
            <a:custGeom>
              <a:avLst/>
              <a:gdLst/>
              <a:ahLst/>
              <a:cxnLst/>
              <a:rect l="l" t="t" r="r" b="b"/>
              <a:pathLst>
                <a:path w="10007" h="8489" extrusionOk="0">
                  <a:moveTo>
                    <a:pt x="3591" y="0"/>
                  </a:moveTo>
                  <a:cubicBezTo>
                    <a:pt x="3494" y="0"/>
                    <a:pt x="3391" y="11"/>
                    <a:pt x="3282" y="35"/>
                  </a:cubicBezTo>
                  <a:cubicBezTo>
                    <a:pt x="1568" y="391"/>
                    <a:pt x="2982" y="3397"/>
                    <a:pt x="2982" y="3397"/>
                  </a:cubicBezTo>
                  <a:cubicBezTo>
                    <a:pt x="2982" y="3397"/>
                    <a:pt x="2088" y="3039"/>
                    <a:pt x="1301" y="3039"/>
                  </a:cubicBezTo>
                  <a:cubicBezTo>
                    <a:pt x="609" y="3039"/>
                    <a:pt x="1" y="3316"/>
                    <a:pt x="154" y="4354"/>
                  </a:cubicBezTo>
                  <a:cubicBezTo>
                    <a:pt x="354" y="5707"/>
                    <a:pt x="1697" y="5973"/>
                    <a:pt x="2721" y="5973"/>
                  </a:cubicBezTo>
                  <a:cubicBezTo>
                    <a:pt x="3382" y="5973"/>
                    <a:pt x="3910" y="5862"/>
                    <a:pt x="3911" y="5862"/>
                  </a:cubicBezTo>
                  <a:lnTo>
                    <a:pt x="3911" y="5862"/>
                  </a:lnTo>
                  <a:cubicBezTo>
                    <a:pt x="3911" y="5862"/>
                    <a:pt x="3453" y="8295"/>
                    <a:pt x="5645" y="8482"/>
                  </a:cubicBezTo>
                  <a:cubicBezTo>
                    <a:pt x="5695" y="8486"/>
                    <a:pt x="5743" y="8488"/>
                    <a:pt x="5788" y="8488"/>
                  </a:cubicBezTo>
                  <a:cubicBezTo>
                    <a:pt x="7743" y="8488"/>
                    <a:pt x="5710" y="4841"/>
                    <a:pt x="5710" y="4840"/>
                  </a:cubicBezTo>
                  <a:lnTo>
                    <a:pt x="5710" y="4840"/>
                  </a:lnTo>
                  <a:cubicBezTo>
                    <a:pt x="5710" y="4841"/>
                    <a:pt x="7211" y="6107"/>
                    <a:pt x="8380" y="6107"/>
                  </a:cubicBezTo>
                  <a:cubicBezTo>
                    <a:pt x="8894" y="6107"/>
                    <a:pt x="9344" y="5861"/>
                    <a:pt x="9573" y="5154"/>
                  </a:cubicBezTo>
                  <a:cubicBezTo>
                    <a:pt x="10007" y="3829"/>
                    <a:pt x="8886" y="3546"/>
                    <a:pt x="7849" y="3546"/>
                  </a:cubicBezTo>
                  <a:cubicBezTo>
                    <a:pt x="7074" y="3546"/>
                    <a:pt x="6346" y="3704"/>
                    <a:pt x="6346" y="3704"/>
                  </a:cubicBezTo>
                  <a:cubicBezTo>
                    <a:pt x="6346" y="3704"/>
                    <a:pt x="6639" y="3569"/>
                    <a:pt x="7016" y="3354"/>
                  </a:cubicBezTo>
                  <a:cubicBezTo>
                    <a:pt x="7988" y="2811"/>
                    <a:pt x="9553" y="1748"/>
                    <a:pt x="8452" y="1063"/>
                  </a:cubicBezTo>
                  <a:cubicBezTo>
                    <a:pt x="8181" y="893"/>
                    <a:pt x="7903" y="822"/>
                    <a:pt x="7628" y="822"/>
                  </a:cubicBezTo>
                  <a:cubicBezTo>
                    <a:pt x="6347" y="822"/>
                    <a:pt x="5146" y="2348"/>
                    <a:pt x="5146" y="2348"/>
                  </a:cubicBezTo>
                  <a:cubicBezTo>
                    <a:pt x="5146" y="2348"/>
                    <a:pt x="5014" y="0"/>
                    <a:pt x="35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8"/>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8"/>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8"/>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8"/>
            <p:cNvSpPr/>
            <p:nvPr/>
          </p:nvSpPr>
          <p:spPr>
            <a:xfrm>
              <a:off x="5554971" y="3071246"/>
              <a:ext cx="202994" cy="171601"/>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8"/>
            <p:cNvSpPr/>
            <p:nvPr/>
          </p:nvSpPr>
          <p:spPr>
            <a:xfrm>
              <a:off x="5658494" y="3136590"/>
              <a:ext cx="17723" cy="15520"/>
            </a:xfrm>
            <a:custGeom>
              <a:avLst/>
              <a:gdLst/>
              <a:ahLst/>
              <a:cxnLst/>
              <a:rect l="l" t="t" r="r" b="b"/>
              <a:pathLst>
                <a:path w="901" h="789" extrusionOk="0">
                  <a:moveTo>
                    <a:pt x="454" y="1"/>
                  </a:moveTo>
                  <a:cubicBezTo>
                    <a:pt x="372" y="1"/>
                    <a:pt x="291" y="26"/>
                    <a:pt x="222" y="78"/>
                  </a:cubicBezTo>
                  <a:cubicBezTo>
                    <a:pt x="44" y="199"/>
                    <a:pt x="1" y="449"/>
                    <a:pt x="130" y="628"/>
                  </a:cubicBezTo>
                  <a:cubicBezTo>
                    <a:pt x="207" y="732"/>
                    <a:pt x="327" y="788"/>
                    <a:pt x="449" y="788"/>
                  </a:cubicBezTo>
                  <a:cubicBezTo>
                    <a:pt x="529" y="788"/>
                    <a:pt x="609" y="764"/>
                    <a:pt x="680" y="713"/>
                  </a:cubicBezTo>
                  <a:cubicBezTo>
                    <a:pt x="858" y="592"/>
                    <a:pt x="901" y="342"/>
                    <a:pt x="772" y="163"/>
                  </a:cubicBezTo>
                  <a:cubicBezTo>
                    <a:pt x="695" y="57"/>
                    <a:pt x="575" y="1"/>
                    <a:pt x="4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8"/>
            <p:cNvSpPr/>
            <p:nvPr/>
          </p:nvSpPr>
          <p:spPr>
            <a:xfrm>
              <a:off x="5637703" y="3141271"/>
              <a:ext cx="17585" cy="15579"/>
            </a:xfrm>
            <a:custGeom>
              <a:avLst/>
              <a:gdLst/>
              <a:ahLst/>
              <a:cxnLst/>
              <a:rect l="l" t="t" r="r" b="b"/>
              <a:pathLst>
                <a:path w="894" h="792" extrusionOk="0">
                  <a:moveTo>
                    <a:pt x="442" y="0"/>
                  </a:moveTo>
                  <a:cubicBezTo>
                    <a:pt x="364" y="0"/>
                    <a:pt x="284" y="24"/>
                    <a:pt x="215" y="74"/>
                  </a:cubicBezTo>
                  <a:cubicBezTo>
                    <a:pt x="36" y="203"/>
                    <a:pt x="1" y="446"/>
                    <a:pt x="122" y="625"/>
                  </a:cubicBezTo>
                  <a:cubicBezTo>
                    <a:pt x="200" y="733"/>
                    <a:pt x="324" y="791"/>
                    <a:pt x="449" y="791"/>
                  </a:cubicBezTo>
                  <a:cubicBezTo>
                    <a:pt x="529" y="791"/>
                    <a:pt x="610" y="767"/>
                    <a:pt x="679" y="717"/>
                  </a:cubicBezTo>
                  <a:cubicBezTo>
                    <a:pt x="851" y="589"/>
                    <a:pt x="893" y="340"/>
                    <a:pt x="765" y="169"/>
                  </a:cubicBezTo>
                  <a:cubicBezTo>
                    <a:pt x="687" y="59"/>
                    <a:pt x="565"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8"/>
            <p:cNvSpPr/>
            <p:nvPr/>
          </p:nvSpPr>
          <p:spPr>
            <a:xfrm>
              <a:off x="5654285" y="3157283"/>
              <a:ext cx="17585" cy="15520"/>
            </a:xfrm>
            <a:custGeom>
              <a:avLst/>
              <a:gdLst/>
              <a:ahLst/>
              <a:cxnLst/>
              <a:rect l="l" t="t" r="r" b="b"/>
              <a:pathLst>
                <a:path w="894" h="789" extrusionOk="0">
                  <a:moveTo>
                    <a:pt x="445" y="0"/>
                  </a:moveTo>
                  <a:cubicBezTo>
                    <a:pt x="365" y="0"/>
                    <a:pt x="285" y="24"/>
                    <a:pt x="215" y="74"/>
                  </a:cubicBezTo>
                  <a:cubicBezTo>
                    <a:pt x="44" y="203"/>
                    <a:pt x="1" y="446"/>
                    <a:pt x="129" y="625"/>
                  </a:cubicBezTo>
                  <a:cubicBezTo>
                    <a:pt x="207" y="733"/>
                    <a:pt x="327" y="789"/>
                    <a:pt x="450" y="789"/>
                  </a:cubicBezTo>
                  <a:cubicBezTo>
                    <a:pt x="529" y="789"/>
                    <a:pt x="609" y="765"/>
                    <a:pt x="679" y="717"/>
                  </a:cubicBezTo>
                  <a:cubicBezTo>
                    <a:pt x="858" y="589"/>
                    <a:pt x="894" y="340"/>
                    <a:pt x="772" y="169"/>
                  </a:cubicBezTo>
                  <a:cubicBezTo>
                    <a:pt x="694" y="59"/>
                    <a:pt x="570"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62" name="Google Shape;962;p28"/>
            <p:cNvGrpSpPr/>
            <p:nvPr/>
          </p:nvGrpSpPr>
          <p:grpSpPr>
            <a:xfrm>
              <a:off x="5532921" y="2915892"/>
              <a:ext cx="167038" cy="152580"/>
              <a:chOff x="5532921" y="2915892"/>
              <a:chExt cx="167038" cy="152580"/>
            </a:xfrm>
          </p:grpSpPr>
          <p:sp>
            <p:nvSpPr>
              <p:cNvPr id="963" name="Google Shape;963;p28"/>
              <p:cNvSpPr/>
              <p:nvPr/>
            </p:nvSpPr>
            <p:spPr>
              <a:xfrm>
                <a:off x="5532921" y="2915892"/>
                <a:ext cx="167038" cy="152580"/>
              </a:xfrm>
              <a:custGeom>
                <a:avLst/>
                <a:gdLst/>
                <a:ahLst/>
                <a:cxnLst/>
                <a:rect l="l" t="t" r="r" b="b"/>
                <a:pathLst>
                  <a:path w="8492" h="7757" extrusionOk="0">
                    <a:moveTo>
                      <a:pt x="3480" y="1"/>
                    </a:moveTo>
                    <a:cubicBezTo>
                      <a:pt x="3373" y="1"/>
                      <a:pt x="3251" y="38"/>
                      <a:pt x="3115" y="121"/>
                    </a:cubicBezTo>
                    <a:cubicBezTo>
                      <a:pt x="1800" y="922"/>
                      <a:pt x="2842" y="3121"/>
                      <a:pt x="2842" y="3121"/>
                    </a:cubicBezTo>
                    <a:cubicBezTo>
                      <a:pt x="2842" y="3121"/>
                      <a:pt x="2198" y="2844"/>
                      <a:pt x="1561" y="2844"/>
                    </a:cubicBezTo>
                    <a:cubicBezTo>
                      <a:pt x="1050" y="2844"/>
                      <a:pt x="544" y="3022"/>
                      <a:pt x="380" y="3664"/>
                    </a:cubicBezTo>
                    <a:cubicBezTo>
                      <a:pt x="1" y="5098"/>
                      <a:pt x="2822" y="5164"/>
                      <a:pt x="2822" y="5164"/>
                    </a:cubicBezTo>
                    <a:cubicBezTo>
                      <a:pt x="2822" y="5164"/>
                      <a:pt x="664" y="7085"/>
                      <a:pt x="2479" y="7676"/>
                    </a:cubicBezTo>
                    <a:cubicBezTo>
                      <a:pt x="2648" y="7732"/>
                      <a:pt x="2809" y="7757"/>
                      <a:pt x="2960" y="7757"/>
                    </a:cubicBezTo>
                    <a:cubicBezTo>
                      <a:pt x="4426" y="7757"/>
                      <a:pt x="5043" y="5392"/>
                      <a:pt x="5043" y="5392"/>
                    </a:cubicBezTo>
                    <a:cubicBezTo>
                      <a:pt x="5043" y="5392"/>
                      <a:pt x="5675" y="5871"/>
                      <a:pt x="6388" y="5871"/>
                    </a:cubicBezTo>
                    <a:cubicBezTo>
                      <a:pt x="6836" y="5871"/>
                      <a:pt x="7316" y="5681"/>
                      <a:pt x="7691" y="5062"/>
                    </a:cubicBezTo>
                    <a:cubicBezTo>
                      <a:pt x="8491" y="3746"/>
                      <a:pt x="6114" y="3629"/>
                      <a:pt x="5250" y="3629"/>
                    </a:cubicBezTo>
                    <a:cubicBezTo>
                      <a:pt x="5064" y="3629"/>
                      <a:pt x="4949" y="3635"/>
                      <a:pt x="4949" y="3635"/>
                    </a:cubicBezTo>
                    <a:cubicBezTo>
                      <a:pt x="4949" y="3635"/>
                      <a:pt x="8119" y="2264"/>
                      <a:pt x="6649" y="814"/>
                    </a:cubicBezTo>
                    <a:cubicBezTo>
                      <a:pt x="6388" y="556"/>
                      <a:pt x="6146" y="450"/>
                      <a:pt x="5925" y="450"/>
                    </a:cubicBezTo>
                    <a:cubicBezTo>
                      <a:pt x="4901" y="450"/>
                      <a:pt x="4321" y="2721"/>
                      <a:pt x="4321" y="2721"/>
                    </a:cubicBezTo>
                    <a:cubicBezTo>
                      <a:pt x="4321" y="2721"/>
                      <a:pt x="4328" y="2449"/>
                      <a:pt x="4315" y="2079"/>
                    </a:cubicBezTo>
                    <a:cubicBezTo>
                      <a:pt x="4271" y="1274"/>
                      <a:pt x="4108" y="1"/>
                      <a:pt x="3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8"/>
              <p:cNvSpPr/>
              <p:nvPr/>
            </p:nvSpPr>
            <p:spPr>
              <a:xfrm>
                <a:off x="5593741" y="2977696"/>
                <a:ext cx="14615" cy="13159"/>
              </a:xfrm>
              <a:custGeom>
                <a:avLst/>
                <a:gdLst/>
                <a:ahLst/>
                <a:cxnLst/>
                <a:rect l="l" t="t" r="r" b="b"/>
                <a:pathLst>
                  <a:path w="743" h="669" extrusionOk="0">
                    <a:moveTo>
                      <a:pt x="376" y="1"/>
                    </a:moveTo>
                    <a:cubicBezTo>
                      <a:pt x="295" y="1"/>
                      <a:pt x="215" y="30"/>
                      <a:pt x="151" y="87"/>
                    </a:cubicBezTo>
                    <a:cubicBezTo>
                      <a:pt x="14" y="207"/>
                      <a:pt x="1" y="421"/>
                      <a:pt x="122" y="558"/>
                    </a:cubicBezTo>
                    <a:cubicBezTo>
                      <a:pt x="188" y="631"/>
                      <a:pt x="281" y="669"/>
                      <a:pt x="373" y="669"/>
                    </a:cubicBezTo>
                    <a:cubicBezTo>
                      <a:pt x="452" y="669"/>
                      <a:pt x="531" y="641"/>
                      <a:pt x="594" y="585"/>
                    </a:cubicBezTo>
                    <a:cubicBezTo>
                      <a:pt x="736" y="464"/>
                      <a:pt x="743" y="249"/>
                      <a:pt x="623" y="114"/>
                    </a:cubicBezTo>
                    <a:cubicBezTo>
                      <a:pt x="558" y="38"/>
                      <a:pt x="467" y="1"/>
                      <a:pt x="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8"/>
              <p:cNvSpPr/>
              <p:nvPr/>
            </p:nvSpPr>
            <p:spPr>
              <a:xfrm>
                <a:off x="5599504" y="2994887"/>
                <a:ext cx="14753" cy="13238"/>
              </a:xfrm>
              <a:custGeom>
                <a:avLst/>
                <a:gdLst/>
                <a:ahLst/>
                <a:cxnLst/>
                <a:rect l="l" t="t" r="r" b="b"/>
                <a:pathLst>
                  <a:path w="750" h="673" extrusionOk="0">
                    <a:moveTo>
                      <a:pt x="373" y="0"/>
                    </a:moveTo>
                    <a:cubicBezTo>
                      <a:pt x="295" y="0"/>
                      <a:pt x="216" y="27"/>
                      <a:pt x="150" y="83"/>
                    </a:cubicBezTo>
                    <a:cubicBezTo>
                      <a:pt x="14" y="212"/>
                      <a:pt x="1" y="419"/>
                      <a:pt x="122" y="561"/>
                    </a:cubicBezTo>
                    <a:cubicBezTo>
                      <a:pt x="191" y="634"/>
                      <a:pt x="283" y="672"/>
                      <a:pt x="375" y="672"/>
                    </a:cubicBezTo>
                    <a:cubicBezTo>
                      <a:pt x="454" y="672"/>
                      <a:pt x="534" y="643"/>
                      <a:pt x="601" y="584"/>
                    </a:cubicBezTo>
                    <a:cubicBezTo>
                      <a:pt x="736" y="462"/>
                      <a:pt x="750" y="255"/>
                      <a:pt x="621" y="112"/>
                    </a:cubicBezTo>
                    <a:cubicBezTo>
                      <a:pt x="556" y="38"/>
                      <a:pt x="466" y="0"/>
                      <a:pt x="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8"/>
              <p:cNvSpPr/>
              <p:nvPr/>
            </p:nvSpPr>
            <p:spPr>
              <a:xfrm>
                <a:off x="5611581" y="2979427"/>
                <a:ext cx="14654" cy="13238"/>
              </a:xfrm>
              <a:custGeom>
                <a:avLst/>
                <a:gdLst/>
                <a:ahLst/>
                <a:cxnLst/>
                <a:rect l="l" t="t" r="r" b="b"/>
                <a:pathLst>
                  <a:path w="745" h="673" extrusionOk="0">
                    <a:moveTo>
                      <a:pt x="371" y="1"/>
                    </a:moveTo>
                    <a:cubicBezTo>
                      <a:pt x="292" y="1"/>
                      <a:pt x="213" y="28"/>
                      <a:pt x="151" y="84"/>
                    </a:cubicBezTo>
                    <a:cubicBezTo>
                      <a:pt x="16" y="213"/>
                      <a:pt x="0" y="419"/>
                      <a:pt x="122" y="562"/>
                    </a:cubicBezTo>
                    <a:cubicBezTo>
                      <a:pt x="187" y="635"/>
                      <a:pt x="278" y="672"/>
                      <a:pt x="369" y="672"/>
                    </a:cubicBezTo>
                    <a:cubicBezTo>
                      <a:pt x="449" y="672"/>
                      <a:pt x="530" y="643"/>
                      <a:pt x="593" y="583"/>
                    </a:cubicBezTo>
                    <a:cubicBezTo>
                      <a:pt x="736" y="461"/>
                      <a:pt x="744" y="256"/>
                      <a:pt x="622" y="112"/>
                    </a:cubicBezTo>
                    <a:cubicBezTo>
                      <a:pt x="557" y="39"/>
                      <a:pt x="464" y="1"/>
                      <a:pt x="3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FAD941FB-6C8A-0CB1-8B09-ACB45576D2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grpSp>
        <p:nvGrpSpPr>
          <p:cNvPr id="1002" name="Google Shape;1002;p31"/>
          <p:cNvGrpSpPr/>
          <p:nvPr/>
        </p:nvGrpSpPr>
        <p:grpSpPr>
          <a:xfrm>
            <a:off x="8252203" y="710440"/>
            <a:ext cx="726188" cy="902558"/>
            <a:chOff x="5413032" y="2915892"/>
            <a:chExt cx="344933" cy="428708"/>
          </a:xfrm>
        </p:grpSpPr>
        <p:sp>
          <p:nvSpPr>
            <p:cNvPr id="1003" name="Google Shape;1003;p31"/>
            <p:cNvSpPr/>
            <p:nvPr/>
          </p:nvSpPr>
          <p:spPr>
            <a:xfrm>
              <a:off x="5413032" y="3177621"/>
              <a:ext cx="196838" cy="166979"/>
            </a:xfrm>
            <a:custGeom>
              <a:avLst/>
              <a:gdLst/>
              <a:ahLst/>
              <a:cxnLst/>
              <a:rect l="l" t="t" r="r" b="b"/>
              <a:pathLst>
                <a:path w="10007" h="8489" extrusionOk="0">
                  <a:moveTo>
                    <a:pt x="3591" y="0"/>
                  </a:moveTo>
                  <a:cubicBezTo>
                    <a:pt x="3494" y="0"/>
                    <a:pt x="3391" y="11"/>
                    <a:pt x="3282" y="35"/>
                  </a:cubicBezTo>
                  <a:cubicBezTo>
                    <a:pt x="1568" y="391"/>
                    <a:pt x="2982" y="3397"/>
                    <a:pt x="2982" y="3397"/>
                  </a:cubicBezTo>
                  <a:cubicBezTo>
                    <a:pt x="2982" y="3397"/>
                    <a:pt x="2088" y="3039"/>
                    <a:pt x="1301" y="3039"/>
                  </a:cubicBezTo>
                  <a:cubicBezTo>
                    <a:pt x="609" y="3039"/>
                    <a:pt x="1" y="3316"/>
                    <a:pt x="154" y="4354"/>
                  </a:cubicBezTo>
                  <a:cubicBezTo>
                    <a:pt x="354" y="5707"/>
                    <a:pt x="1697" y="5973"/>
                    <a:pt x="2721" y="5973"/>
                  </a:cubicBezTo>
                  <a:cubicBezTo>
                    <a:pt x="3382" y="5973"/>
                    <a:pt x="3910" y="5862"/>
                    <a:pt x="3911" y="5862"/>
                  </a:cubicBezTo>
                  <a:lnTo>
                    <a:pt x="3911" y="5862"/>
                  </a:lnTo>
                  <a:cubicBezTo>
                    <a:pt x="3911" y="5862"/>
                    <a:pt x="3453" y="8295"/>
                    <a:pt x="5645" y="8482"/>
                  </a:cubicBezTo>
                  <a:cubicBezTo>
                    <a:pt x="5695" y="8486"/>
                    <a:pt x="5743" y="8488"/>
                    <a:pt x="5788" y="8488"/>
                  </a:cubicBezTo>
                  <a:cubicBezTo>
                    <a:pt x="7743" y="8488"/>
                    <a:pt x="5710" y="4841"/>
                    <a:pt x="5710" y="4840"/>
                  </a:cubicBezTo>
                  <a:lnTo>
                    <a:pt x="5710" y="4840"/>
                  </a:lnTo>
                  <a:cubicBezTo>
                    <a:pt x="5710" y="4841"/>
                    <a:pt x="7211" y="6107"/>
                    <a:pt x="8380" y="6107"/>
                  </a:cubicBezTo>
                  <a:cubicBezTo>
                    <a:pt x="8894" y="6107"/>
                    <a:pt x="9344" y="5861"/>
                    <a:pt x="9573" y="5154"/>
                  </a:cubicBezTo>
                  <a:cubicBezTo>
                    <a:pt x="10007" y="3829"/>
                    <a:pt x="8886" y="3546"/>
                    <a:pt x="7849" y="3546"/>
                  </a:cubicBezTo>
                  <a:cubicBezTo>
                    <a:pt x="7074" y="3546"/>
                    <a:pt x="6346" y="3704"/>
                    <a:pt x="6346" y="3704"/>
                  </a:cubicBezTo>
                  <a:cubicBezTo>
                    <a:pt x="6346" y="3704"/>
                    <a:pt x="6639" y="3569"/>
                    <a:pt x="7016" y="3354"/>
                  </a:cubicBezTo>
                  <a:cubicBezTo>
                    <a:pt x="7988" y="2811"/>
                    <a:pt x="9553" y="1748"/>
                    <a:pt x="8452" y="1063"/>
                  </a:cubicBezTo>
                  <a:cubicBezTo>
                    <a:pt x="8181" y="893"/>
                    <a:pt x="7903" y="822"/>
                    <a:pt x="7628" y="822"/>
                  </a:cubicBezTo>
                  <a:cubicBezTo>
                    <a:pt x="6347" y="822"/>
                    <a:pt x="5146" y="2348"/>
                    <a:pt x="5146" y="2348"/>
                  </a:cubicBezTo>
                  <a:cubicBezTo>
                    <a:pt x="5146" y="2348"/>
                    <a:pt x="5014" y="0"/>
                    <a:pt x="3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1"/>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1"/>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1"/>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1"/>
            <p:cNvSpPr/>
            <p:nvPr/>
          </p:nvSpPr>
          <p:spPr>
            <a:xfrm>
              <a:off x="5554971" y="3071246"/>
              <a:ext cx="202994" cy="171601"/>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1"/>
            <p:cNvSpPr/>
            <p:nvPr/>
          </p:nvSpPr>
          <p:spPr>
            <a:xfrm>
              <a:off x="5658494" y="3136590"/>
              <a:ext cx="17723" cy="15520"/>
            </a:xfrm>
            <a:custGeom>
              <a:avLst/>
              <a:gdLst/>
              <a:ahLst/>
              <a:cxnLst/>
              <a:rect l="l" t="t" r="r" b="b"/>
              <a:pathLst>
                <a:path w="901" h="789" extrusionOk="0">
                  <a:moveTo>
                    <a:pt x="454" y="1"/>
                  </a:moveTo>
                  <a:cubicBezTo>
                    <a:pt x="372" y="1"/>
                    <a:pt x="291" y="26"/>
                    <a:pt x="222" y="78"/>
                  </a:cubicBezTo>
                  <a:cubicBezTo>
                    <a:pt x="44" y="199"/>
                    <a:pt x="1" y="449"/>
                    <a:pt x="130" y="628"/>
                  </a:cubicBezTo>
                  <a:cubicBezTo>
                    <a:pt x="207" y="732"/>
                    <a:pt x="327" y="788"/>
                    <a:pt x="449" y="788"/>
                  </a:cubicBezTo>
                  <a:cubicBezTo>
                    <a:pt x="529" y="788"/>
                    <a:pt x="609" y="764"/>
                    <a:pt x="680" y="713"/>
                  </a:cubicBezTo>
                  <a:cubicBezTo>
                    <a:pt x="858" y="592"/>
                    <a:pt x="901" y="342"/>
                    <a:pt x="772" y="163"/>
                  </a:cubicBezTo>
                  <a:cubicBezTo>
                    <a:pt x="695" y="57"/>
                    <a:pt x="575" y="1"/>
                    <a:pt x="4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1"/>
            <p:cNvSpPr/>
            <p:nvPr/>
          </p:nvSpPr>
          <p:spPr>
            <a:xfrm>
              <a:off x="5637703" y="3141271"/>
              <a:ext cx="17585" cy="15579"/>
            </a:xfrm>
            <a:custGeom>
              <a:avLst/>
              <a:gdLst/>
              <a:ahLst/>
              <a:cxnLst/>
              <a:rect l="l" t="t" r="r" b="b"/>
              <a:pathLst>
                <a:path w="894" h="792" extrusionOk="0">
                  <a:moveTo>
                    <a:pt x="442" y="0"/>
                  </a:moveTo>
                  <a:cubicBezTo>
                    <a:pt x="364" y="0"/>
                    <a:pt x="284" y="24"/>
                    <a:pt x="215" y="74"/>
                  </a:cubicBezTo>
                  <a:cubicBezTo>
                    <a:pt x="36" y="203"/>
                    <a:pt x="1" y="446"/>
                    <a:pt x="122" y="625"/>
                  </a:cubicBezTo>
                  <a:cubicBezTo>
                    <a:pt x="200" y="733"/>
                    <a:pt x="324" y="791"/>
                    <a:pt x="449" y="791"/>
                  </a:cubicBezTo>
                  <a:cubicBezTo>
                    <a:pt x="529" y="791"/>
                    <a:pt x="610" y="767"/>
                    <a:pt x="679" y="717"/>
                  </a:cubicBezTo>
                  <a:cubicBezTo>
                    <a:pt x="851" y="589"/>
                    <a:pt x="893" y="340"/>
                    <a:pt x="765" y="169"/>
                  </a:cubicBezTo>
                  <a:cubicBezTo>
                    <a:pt x="687" y="59"/>
                    <a:pt x="565" y="0"/>
                    <a:pt x="4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1"/>
            <p:cNvSpPr/>
            <p:nvPr/>
          </p:nvSpPr>
          <p:spPr>
            <a:xfrm>
              <a:off x="5654285" y="3157283"/>
              <a:ext cx="17585" cy="15520"/>
            </a:xfrm>
            <a:custGeom>
              <a:avLst/>
              <a:gdLst/>
              <a:ahLst/>
              <a:cxnLst/>
              <a:rect l="l" t="t" r="r" b="b"/>
              <a:pathLst>
                <a:path w="894" h="789" extrusionOk="0">
                  <a:moveTo>
                    <a:pt x="445" y="0"/>
                  </a:moveTo>
                  <a:cubicBezTo>
                    <a:pt x="365" y="0"/>
                    <a:pt x="285" y="24"/>
                    <a:pt x="215" y="74"/>
                  </a:cubicBezTo>
                  <a:cubicBezTo>
                    <a:pt x="44" y="203"/>
                    <a:pt x="1" y="446"/>
                    <a:pt x="129" y="625"/>
                  </a:cubicBezTo>
                  <a:cubicBezTo>
                    <a:pt x="207" y="733"/>
                    <a:pt x="327" y="789"/>
                    <a:pt x="450" y="789"/>
                  </a:cubicBezTo>
                  <a:cubicBezTo>
                    <a:pt x="529" y="789"/>
                    <a:pt x="609" y="765"/>
                    <a:pt x="679" y="717"/>
                  </a:cubicBezTo>
                  <a:cubicBezTo>
                    <a:pt x="858" y="589"/>
                    <a:pt x="894" y="340"/>
                    <a:pt x="772" y="169"/>
                  </a:cubicBezTo>
                  <a:cubicBezTo>
                    <a:pt x="694" y="59"/>
                    <a:pt x="570" y="0"/>
                    <a:pt x="4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1" name="Google Shape;1011;p31"/>
            <p:cNvGrpSpPr/>
            <p:nvPr/>
          </p:nvGrpSpPr>
          <p:grpSpPr>
            <a:xfrm>
              <a:off x="5532921" y="2915892"/>
              <a:ext cx="167038" cy="152580"/>
              <a:chOff x="5532921" y="2915892"/>
              <a:chExt cx="167038" cy="152580"/>
            </a:xfrm>
          </p:grpSpPr>
          <p:sp>
            <p:nvSpPr>
              <p:cNvPr id="1012" name="Google Shape;1012;p31"/>
              <p:cNvSpPr/>
              <p:nvPr/>
            </p:nvSpPr>
            <p:spPr>
              <a:xfrm>
                <a:off x="5532921" y="2915892"/>
                <a:ext cx="167038" cy="152580"/>
              </a:xfrm>
              <a:custGeom>
                <a:avLst/>
                <a:gdLst/>
                <a:ahLst/>
                <a:cxnLst/>
                <a:rect l="l" t="t" r="r" b="b"/>
                <a:pathLst>
                  <a:path w="8492" h="7757" extrusionOk="0">
                    <a:moveTo>
                      <a:pt x="3480" y="1"/>
                    </a:moveTo>
                    <a:cubicBezTo>
                      <a:pt x="3373" y="1"/>
                      <a:pt x="3251" y="38"/>
                      <a:pt x="3115" y="121"/>
                    </a:cubicBezTo>
                    <a:cubicBezTo>
                      <a:pt x="1800" y="922"/>
                      <a:pt x="2842" y="3121"/>
                      <a:pt x="2842" y="3121"/>
                    </a:cubicBezTo>
                    <a:cubicBezTo>
                      <a:pt x="2842" y="3121"/>
                      <a:pt x="2198" y="2844"/>
                      <a:pt x="1561" y="2844"/>
                    </a:cubicBezTo>
                    <a:cubicBezTo>
                      <a:pt x="1050" y="2844"/>
                      <a:pt x="544" y="3022"/>
                      <a:pt x="380" y="3664"/>
                    </a:cubicBezTo>
                    <a:cubicBezTo>
                      <a:pt x="1" y="5098"/>
                      <a:pt x="2822" y="5164"/>
                      <a:pt x="2822" y="5164"/>
                    </a:cubicBezTo>
                    <a:cubicBezTo>
                      <a:pt x="2822" y="5164"/>
                      <a:pt x="664" y="7085"/>
                      <a:pt x="2479" y="7676"/>
                    </a:cubicBezTo>
                    <a:cubicBezTo>
                      <a:pt x="2648" y="7732"/>
                      <a:pt x="2809" y="7757"/>
                      <a:pt x="2960" y="7757"/>
                    </a:cubicBezTo>
                    <a:cubicBezTo>
                      <a:pt x="4426" y="7757"/>
                      <a:pt x="5043" y="5392"/>
                      <a:pt x="5043" y="5392"/>
                    </a:cubicBezTo>
                    <a:cubicBezTo>
                      <a:pt x="5043" y="5392"/>
                      <a:pt x="5675" y="5871"/>
                      <a:pt x="6388" y="5871"/>
                    </a:cubicBezTo>
                    <a:cubicBezTo>
                      <a:pt x="6836" y="5871"/>
                      <a:pt x="7316" y="5681"/>
                      <a:pt x="7691" y="5062"/>
                    </a:cubicBezTo>
                    <a:cubicBezTo>
                      <a:pt x="8491" y="3746"/>
                      <a:pt x="6114" y="3629"/>
                      <a:pt x="5250" y="3629"/>
                    </a:cubicBezTo>
                    <a:cubicBezTo>
                      <a:pt x="5064" y="3629"/>
                      <a:pt x="4949" y="3635"/>
                      <a:pt x="4949" y="3635"/>
                    </a:cubicBezTo>
                    <a:cubicBezTo>
                      <a:pt x="4949" y="3635"/>
                      <a:pt x="8119" y="2264"/>
                      <a:pt x="6649" y="814"/>
                    </a:cubicBezTo>
                    <a:cubicBezTo>
                      <a:pt x="6388" y="556"/>
                      <a:pt x="6146" y="450"/>
                      <a:pt x="5925" y="450"/>
                    </a:cubicBezTo>
                    <a:cubicBezTo>
                      <a:pt x="4901" y="450"/>
                      <a:pt x="4321" y="2721"/>
                      <a:pt x="4321" y="2721"/>
                    </a:cubicBezTo>
                    <a:cubicBezTo>
                      <a:pt x="4321" y="2721"/>
                      <a:pt x="4328" y="2449"/>
                      <a:pt x="4315" y="2079"/>
                    </a:cubicBezTo>
                    <a:cubicBezTo>
                      <a:pt x="4271" y="1274"/>
                      <a:pt x="4108" y="1"/>
                      <a:pt x="3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1"/>
              <p:cNvSpPr/>
              <p:nvPr/>
            </p:nvSpPr>
            <p:spPr>
              <a:xfrm>
                <a:off x="5593741" y="2977696"/>
                <a:ext cx="14615" cy="13159"/>
              </a:xfrm>
              <a:custGeom>
                <a:avLst/>
                <a:gdLst/>
                <a:ahLst/>
                <a:cxnLst/>
                <a:rect l="l" t="t" r="r" b="b"/>
                <a:pathLst>
                  <a:path w="743" h="669" extrusionOk="0">
                    <a:moveTo>
                      <a:pt x="376" y="1"/>
                    </a:moveTo>
                    <a:cubicBezTo>
                      <a:pt x="295" y="1"/>
                      <a:pt x="215" y="30"/>
                      <a:pt x="151" y="87"/>
                    </a:cubicBezTo>
                    <a:cubicBezTo>
                      <a:pt x="14" y="207"/>
                      <a:pt x="1" y="421"/>
                      <a:pt x="122" y="558"/>
                    </a:cubicBezTo>
                    <a:cubicBezTo>
                      <a:pt x="188" y="631"/>
                      <a:pt x="281" y="669"/>
                      <a:pt x="373" y="669"/>
                    </a:cubicBezTo>
                    <a:cubicBezTo>
                      <a:pt x="452" y="669"/>
                      <a:pt x="531" y="641"/>
                      <a:pt x="594" y="585"/>
                    </a:cubicBezTo>
                    <a:cubicBezTo>
                      <a:pt x="736" y="464"/>
                      <a:pt x="743" y="249"/>
                      <a:pt x="623" y="114"/>
                    </a:cubicBezTo>
                    <a:cubicBezTo>
                      <a:pt x="558" y="38"/>
                      <a:pt x="467" y="1"/>
                      <a:pt x="3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1"/>
              <p:cNvSpPr/>
              <p:nvPr/>
            </p:nvSpPr>
            <p:spPr>
              <a:xfrm>
                <a:off x="5599504" y="2994887"/>
                <a:ext cx="14753" cy="13238"/>
              </a:xfrm>
              <a:custGeom>
                <a:avLst/>
                <a:gdLst/>
                <a:ahLst/>
                <a:cxnLst/>
                <a:rect l="l" t="t" r="r" b="b"/>
                <a:pathLst>
                  <a:path w="750" h="673" extrusionOk="0">
                    <a:moveTo>
                      <a:pt x="373" y="0"/>
                    </a:moveTo>
                    <a:cubicBezTo>
                      <a:pt x="295" y="0"/>
                      <a:pt x="216" y="27"/>
                      <a:pt x="150" y="83"/>
                    </a:cubicBezTo>
                    <a:cubicBezTo>
                      <a:pt x="14" y="212"/>
                      <a:pt x="1" y="419"/>
                      <a:pt x="122" y="561"/>
                    </a:cubicBezTo>
                    <a:cubicBezTo>
                      <a:pt x="191" y="634"/>
                      <a:pt x="283" y="672"/>
                      <a:pt x="375" y="672"/>
                    </a:cubicBezTo>
                    <a:cubicBezTo>
                      <a:pt x="454" y="672"/>
                      <a:pt x="534" y="643"/>
                      <a:pt x="601" y="584"/>
                    </a:cubicBezTo>
                    <a:cubicBezTo>
                      <a:pt x="736" y="462"/>
                      <a:pt x="750" y="255"/>
                      <a:pt x="621" y="112"/>
                    </a:cubicBezTo>
                    <a:cubicBezTo>
                      <a:pt x="556" y="38"/>
                      <a:pt x="466" y="0"/>
                      <a:pt x="3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1"/>
              <p:cNvSpPr/>
              <p:nvPr/>
            </p:nvSpPr>
            <p:spPr>
              <a:xfrm>
                <a:off x="5611581" y="2979427"/>
                <a:ext cx="14654" cy="13238"/>
              </a:xfrm>
              <a:custGeom>
                <a:avLst/>
                <a:gdLst/>
                <a:ahLst/>
                <a:cxnLst/>
                <a:rect l="l" t="t" r="r" b="b"/>
                <a:pathLst>
                  <a:path w="745" h="673" extrusionOk="0">
                    <a:moveTo>
                      <a:pt x="371" y="1"/>
                    </a:moveTo>
                    <a:cubicBezTo>
                      <a:pt x="292" y="1"/>
                      <a:pt x="213" y="28"/>
                      <a:pt x="151" y="84"/>
                    </a:cubicBezTo>
                    <a:cubicBezTo>
                      <a:pt x="16" y="213"/>
                      <a:pt x="0" y="419"/>
                      <a:pt x="122" y="562"/>
                    </a:cubicBezTo>
                    <a:cubicBezTo>
                      <a:pt x="187" y="635"/>
                      <a:pt x="278" y="672"/>
                      <a:pt x="369" y="672"/>
                    </a:cubicBezTo>
                    <a:cubicBezTo>
                      <a:pt x="449" y="672"/>
                      <a:pt x="530" y="643"/>
                      <a:pt x="593" y="583"/>
                    </a:cubicBezTo>
                    <a:cubicBezTo>
                      <a:pt x="736" y="461"/>
                      <a:pt x="744" y="256"/>
                      <a:pt x="622" y="112"/>
                    </a:cubicBezTo>
                    <a:cubicBezTo>
                      <a:pt x="557" y="39"/>
                      <a:pt x="464" y="1"/>
                      <a:pt x="3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16" name="Google Shape;1016;p31"/>
          <p:cNvSpPr/>
          <p:nvPr/>
        </p:nvSpPr>
        <p:spPr>
          <a:xfrm flipH="1">
            <a:off x="3680459" y="1963190"/>
            <a:ext cx="4571744" cy="2432539"/>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1"/>
          <p:cNvSpPr txBox="1">
            <a:spLocks noGrp="1"/>
          </p:cNvSpPr>
          <p:nvPr>
            <p:ph type="title"/>
          </p:nvPr>
        </p:nvSpPr>
        <p:spPr>
          <a:xfrm>
            <a:off x="633307" y="460270"/>
            <a:ext cx="7444720" cy="1580133"/>
          </a:xfrm>
          <a:prstGeom prst="rect">
            <a:avLst/>
          </a:prstGeom>
        </p:spPr>
        <p:txBody>
          <a:bodyPr spcFirstLastPara="1" wrap="square" lIns="91425" tIns="91425" rIns="91425" bIns="91425" anchor="ctr" anchorCtr="0">
            <a:noAutofit/>
          </a:bodyPr>
          <a:lstStyle/>
          <a:p>
            <a:pPr lvl="0"/>
            <a:r>
              <a:rPr lang="nl-NL" sz="4400" b="0" dirty="0">
                <a:latin typeface="Impact" panose="020B0806030902050204" pitchFamily="34" charset="0"/>
              </a:rPr>
              <a:t>Wat onthou jy van Graad 7?
</a:t>
            </a:r>
            <a:endParaRPr sz="4400" b="0" dirty="0">
              <a:latin typeface="Impact" panose="020B0806030902050204" pitchFamily="34" charset="0"/>
            </a:endParaRPr>
          </a:p>
        </p:txBody>
      </p:sp>
      <p:sp>
        <p:nvSpPr>
          <p:cNvPr id="1018" name="Google Shape;1018;p31"/>
          <p:cNvSpPr txBox="1">
            <a:spLocks noGrp="1"/>
          </p:cNvSpPr>
          <p:nvPr>
            <p:ph type="subTitle" idx="1"/>
          </p:nvPr>
        </p:nvSpPr>
        <p:spPr>
          <a:xfrm>
            <a:off x="2747297" y="2341349"/>
            <a:ext cx="6412229" cy="1978134"/>
          </a:xfrm>
          <a:prstGeom prst="rect">
            <a:avLst/>
          </a:prstGeom>
        </p:spPr>
        <p:txBody>
          <a:bodyPr spcFirstLastPara="1" wrap="square" lIns="91425" tIns="91425" rIns="91425" bIns="91425" anchor="ctr" anchorCtr="0">
            <a:noAutofit/>
          </a:bodyPr>
          <a:lstStyle/>
          <a:p>
            <a:pPr>
              <a:lnSpc>
                <a:spcPct val="107000"/>
              </a:lnSpc>
              <a:spcAft>
                <a:spcPts val="800"/>
              </a:spcAft>
              <a:tabLst>
                <a:tab pos="590550" algn="l"/>
              </a:tabLst>
            </a:pPr>
            <a:r>
              <a:rPr lang="nl-NL" dirty="0">
                <a:solidFill>
                  <a:srgbClr val="000000"/>
                </a:solidFill>
                <a:effectLst>
                  <a:outerShdw blurRad="38100" dist="19050" dir="2700000" algn="tl">
                    <a:schemeClr val="dk1">
                      <a:alpha val="40000"/>
                    </a:schemeClr>
                  </a:outerShdw>
                </a:effectLst>
                <a:latin typeface="Arial" panose="020B0604020202020204" pitchFamily="34" charset="0"/>
                <a:ea typeface="Calibri" panose="020F0502020204030204" pitchFamily="34" charset="0"/>
                <a:cs typeface="Times New Roman" panose="02020603050405020304" pitchFamily="18" charset="0"/>
              </a:rPr>
              <a:t>Wat is bewaring? 
Waarom is dit belangrik? 
Voorbeelde van omgewingskwessies
</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019" name="Google Shape;1019;p31"/>
          <p:cNvGrpSpPr/>
          <p:nvPr/>
        </p:nvGrpSpPr>
        <p:grpSpPr>
          <a:xfrm flipH="1">
            <a:off x="251372" y="710440"/>
            <a:ext cx="726188" cy="902558"/>
            <a:chOff x="5413032" y="2915892"/>
            <a:chExt cx="344933" cy="428708"/>
          </a:xfrm>
        </p:grpSpPr>
        <p:sp>
          <p:nvSpPr>
            <p:cNvPr id="1020" name="Google Shape;1020;p31"/>
            <p:cNvSpPr/>
            <p:nvPr/>
          </p:nvSpPr>
          <p:spPr>
            <a:xfrm>
              <a:off x="5413032" y="3177621"/>
              <a:ext cx="196838" cy="166979"/>
            </a:xfrm>
            <a:custGeom>
              <a:avLst/>
              <a:gdLst/>
              <a:ahLst/>
              <a:cxnLst/>
              <a:rect l="l" t="t" r="r" b="b"/>
              <a:pathLst>
                <a:path w="10007" h="8489" extrusionOk="0">
                  <a:moveTo>
                    <a:pt x="3591" y="0"/>
                  </a:moveTo>
                  <a:cubicBezTo>
                    <a:pt x="3494" y="0"/>
                    <a:pt x="3391" y="11"/>
                    <a:pt x="3282" y="35"/>
                  </a:cubicBezTo>
                  <a:cubicBezTo>
                    <a:pt x="1568" y="391"/>
                    <a:pt x="2982" y="3397"/>
                    <a:pt x="2982" y="3397"/>
                  </a:cubicBezTo>
                  <a:cubicBezTo>
                    <a:pt x="2982" y="3397"/>
                    <a:pt x="2088" y="3039"/>
                    <a:pt x="1301" y="3039"/>
                  </a:cubicBezTo>
                  <a:cubicBezTo>
                    <a:pt x="609" y="3039"/>
                    <a:pt x="1" y="3316"/>
                    <a:pt x="154" y="4354"/>
                  </a:cubicBezTo>
                  <a:cubicBezTo>
                    <a:pt x="354" y="5707"/>
                    <a:pt x="1697" y="5973"/>
                    <a:pt x="2721" y="5973"/>
                  </a:cubicBezTo>
                  <a:cubicBezTo>
                    <a:pt x="3382" y="5973"/>
                    <a:pt x="3910" y="5862"/>
                    <a:pt x="3911" y="5862"/>
                  </a:cubicBezTo>
                  <a:lnTo>
                    <a:pt x="3911" y="5862"/>
                  </a:lnTo>
                  <a:cubicBezTo>
                    <a:pt x="3911" y="5862"/>
                    <a:pt x="3453" y="8295"/>
                    <a:pt x="5645" y="8482"/>
                  </a:cubicBezTo>
                  <a:cubicBezTo>
                    <a:pt x="5695" y="8486"/>
                    <a:pt x="5743" y="8488"/>
                    <a:pt x="5788" y="8488"/>
                  </a:cubicBezTo>
                  <a:cubicBezTo>
                    <a:pt x="7743" y="8488"/>
                    <a:pt x="5710" y="4841"/>
                    <a:pt x="5710" y="4840"/>
                  </a:cubicBezTo>
                  <a:lnTo>
                    <a:pt x="5710" y="4840"/>
                  </a:lnTo>
                  <a:cubicBezTo>
                    <a:pt x="5710" y="4841"/>
                    <a:pt x="7211" y="6107"/>
                    <a:pt x="8380" y="6107"/>
                  </a:cubicBezTo>
                  <a:cubicBezTo>
                    <a:pt x="8894" y="6107"/>
                    <a:pt x="9344" y="5861"/>
                    <a:pt x="9573" y="5154"/>
                  </a:cubicBezTo>
                  <a:cubicBezTo>
                    <a:pt x="10007" y="3829"/>
                    <a:pt x="8886" y="3546"/>
                    <a:pt x="7849" y="3546"/>
                  </a:cubicBezTo>
                  <a:cubicBezTo>
                    <a:pt x="7074" y="3546"/>
                    <a:pt x="6346" y="3704"/>
                    <a:pt x="6346" y="3704"/>
                  </a:cubicBezTo>
                  <a:cubicBezTo>
                    <a:pt x="6346" y="3704"/>
                    <a:pt x="6639" y="3569"/>
                    <a:pt x="7016" y="3354"/>
                  </a:cubicBezTo>
                  <a:cubicBezTo>
                    <a:pt x="7988" y="2811"/>
                    <a:pt x="9553" y="1748"/>
                    <a:pt x="8452" y="1063"/>
                  </a:cubicBezTo>
                  <a:cubicBezTo>
                    <a:pt x="8181" y="893"/>
                    <a:pt x="7903" y="822"/>
                    <a:pt x="7628" y="822"/>
                  </a:cubicBezTo>
                  <a:cubicBezTo>
                    <a:pt x="6347" y="822"/>
                    <a:pt x="5146" y="2348"/>
                    <a:pt x="5146" y="2348"/>
                  </a:cubicBezTo>
                  <a:cubicBezTo>
                    <a:pt x="5146" y="2348"/>
                    <a:pt x="5014" y="0"/>
                    <a:pt x="3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1"/>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1"/>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1"/>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1"/>
            <p:cNvSpPr/>
            <p:nvPr/>
          </p:nvSpPr>
          <p:spPr>
            <a:xfrm>
              <a:off x="5554971" y="3071246"/>
              <a:ext cx="202994" cy="171601"/>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1"/>
            <p:cNvSpPr/>
            <p:nvPr/>
          </p:nvSpPr>
          <p:spPr>
            <a:xfrm>
              <a:off x="5658494" y="3136590"/>
              <a:ext cx="17723" cy="15520"/>
            </a:xfrm>
            <a:custGeom>
              <a:avLst/>
              <a:gdLst/>
              <a:ahLst/>
              <a:cxnLst/>
              <a:rect l="l" t="t" r="r" b="b"/>
              <a:pathLst>
                <a:path w="901" h="789" extrusionOk="0">
                  <a:moveTo>
                    <a:pt x="454" y="1"/>
                  </a:moveTo>
                  <a:cubicBezTo>
                    <a:pt x="372" y="1"/>
                    <a:pt x="291" y="26"/>
                    <a:pt x="222" y="78"/>
                  </a:cubicBezTo>
                  <a:cubicBezTo>
                    <a:pt x="44" y="199"/>
                    <a:pt x="1" y="449"/>
                    <a:pt x="130" y="628"/>
                  </a:cubicBezTo>
                  <a:cubicBezTo>
                    <a:pt x="207" y="732"/>
                    <a:pt x="327" y="788"/>
                    <a:pt x="449" y="788"/>
                  </a:cubicBezTo>
                  <a:cubicBezTo>
                    <a:pt x="529" y="788"/>
                    <a:pt x="609" y="764"/>
                    <a:pt x="680" y="713"/>
                  </a:cubicBezTo>
                  <a:cubicBezTo>
                    <a:pt x="858" y="592"/>
                    <a:pt x="901" y="342"/>
                    <a:pt x="772" y="163"/>
                  </a:cubicBezTo>
                  <a:cubicBezTo>
                    <a:pt x="695" y="57"/>
                    <a:pt x="575" y="1"/>
                    <a:pt x="4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1"/>
            <p:cNvSpPr/>
            <p:nvPr/>
          </p:nvSpPr>
          <p:spPr>
            <a:xfrm>
              <a:off x="5637703" y="3141271"/>
              <a:ext cx="17585" cy="15579"/>
            </a:xfrm>
            <a:custGeom>
              <a:avLst/>
              <a:gdLst/>
              <a:ahLst/>
              <a:cxnLst/>
              <a:rect l="l" t="t" r="r" b="b"/>
              <a:pathLst>
                <a:path w="894" h="792" extrusionOk="0">
                  <a:moveTo>
                    <a:pt x="442" y="0"/>
                  </a:moveTo>
                  <a:cubicBezTo>
                    <a:pt x="364" y="0"/>
                    <a:pt x="284" y="24"/>
                    <a:pt x="215" y="74"/>
                  </a:cubicBezTo>
                  <a:cubicBezTo>
                    <a:pt x="36" y="203"/>
                    <a:pt x="1" y="446"/>
                    <a:pt x="122" y="625"/>
                  </a:cubicBezTo>
                  <a:cubicBezTo>
                    <a:pt x="200" y="733"/>
                    <a:pt x="324" y="791"/>
                    <a:pt x="449" y="791"/>
                  </a:cubicBezTo>
                  <a:cubicBezTo>
                    <a:pt x="529" y="791"/>
                    <a:pt x="610" y="767"/>
                    <a:pt x="679" y="717"/>
                  </a:cubicBezTo>
                  <a:cubicBezTo>
                    <a:pt x="851" y="589"/>
                    <a:pt x="893" y="340"/>
                    <a:pt x="765" y="169"/>
                  </a:cubicBezTo>
                  <a:cubicBezTo>
                    <a:pt x="687" y="59"/>
                    <a:pt x="565" y="0"/>
                    <a:pt x="4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1"/>
            <p:cNvSpPr/>
            <p:nvPr/>
          </p:nvSpPr>
          <p:spPr>
            <a:xfrm>
              <a:off x="5654285" y="3157283"/>
              <a:ext cx="17585" cy="15520"/>
            </a:xfrm>
            <a:custGeom>
              <a:avLst/>
              <a:gdLst/>
              <a:ahLst/>
              <a:cxnLst/>
              <a:rect l="l" t="t" r="r" b="b"/>
              <a:pathLst>
                <a:path w="894" h="789" extrusionOk="0">
                  <a:moveTo>
                    <a:pt x="445" y="0"/>
                  </a:moveTo>
                  <a:cubicBezTo>
                    <a:pt x="365" y="0"/>
                    <a:pt x="285" y="24"/>
                    <a:pt x="215" y="74"/>
                  </a:cubicBezTo>
                  <a:cubicBezTo>
                    <a:pt x="44" y="203"/>
                    <a:pt x="1" y="446"/>
                    <a:pt x="129" y="625"/>
                  </a:cubicBezTo>
                  <a:cubicBezTo>
                    <a:pt x="207" y="733"/>
                    <a:pt x="327" y="789"/>
                    <a:pt x="450" y="789"/>
                  </a:cubicBezTo>
                  <a:cubicBezTo>
                    <a:pt x="529" y="789"/>
                    <a:pt x="609" y="765"/>
                    <a:pt x="679" y="717"/>
                  </a:cubicBezTo>
                  <a:cubicBezTo>
                    <a:pt x="858" y="589"/>
                    <a:pt x="894" y="340"/>
                    <a:pt x="772" y="169"/>
                  </a:cubicBezTo>
                  <a:cubicBezTo>
                    <a:pt x="694" y="59"/>
                    <a:pt x="570" y="0"/>
                    <a:pt x="4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8" name="Google Shape;1028;p31"/>
            <p:cNvGrpSpPr/>
            <p:nvPr/>
          </p:nvGrpSpPr>
          <p:grpSpPr>
            <a:xfrm>
              <a:off x="5532921" y="2915892"/>
              <a:ext cx="167038" cy="152580"/>
              <a:chOff x="5532921" y="2915892"/>
              <a:chExt cx="167038" cy="152580"/>
            </a:xfrm>
          </p:grpSpPr>
          <p:sp>
            <p:nvSpPr>
              <p:cNvPr id="1029" name="Google Shape;1029;p31"/>
              <p:cNvSpPr/>
              <p:nvPr/>
            </p:nvSpPr>
            <p:spPr>
              <a:xfrm>
                <a:off x="5532921" y="2915892"/>
                <a:ext cx="167038" cy="152580"/>
              </a:xfrm>
              <a:custGeom>
                <a:avLst/>
                <a:gdLst/>
                <a:ahLst/>
                <a:cxnLst/>
                <a:rect l="l" t="t" r="r" b="b"/>
                <a:pathLst>
                  <a:path w="8492" h="7757" extrusionOk="0">
                    <a:moveTo>
                      <a:pt x="3480" y="1"/>
                    </a:moveTo>
                    <a:cubicBezTo>
                      <a:pt x="3373" y="1"/>
                      <a:pt x="3251" y="38"/>
                      <a:pt x="3115" y="121"/>
                    </a:cubicBezTo>
                    <a:cubicBezTo>
                      <a:pt x="1800" y="922"/>
                      <a:pt x="2842" y="3121"/>
                      <a:pt x="2842" y="3121"/>
                    </a:cubicBezTo>
                    <a:cubicBezTo>
                      <a:pt x="2842" y="3121"/>
                      <a:pt x="2198" y="2844"/>
                      <a:pt x="1561" y="2844"/>
                    </a:cubicBezTo>
                    <a:cubicBezTo>
                      <a:pt x="1050" y="2844"/>
                      <a:pt x="544" y="3022"/>
                      <a:pt x="380" y="3664"/>
                    </a:cubicBezTo>
                    <a:cubicBezTo>
                      <a:pt x="1" y="5098"/>
                      <a:pt x="2822" y="5164"/>
                      <a:pt x="2822" y="5164"/>
                    </a:cubicBezTo>
                    <a:cubicBezTo>
                      <a:pt x="2822" y="5164"/>
                      <a:pt x="664" y="7085"/>
                      <a:pt x="2479" y="7676"/>
                    </a:cubicBezTo>
                    <a:cubicBezTo>
                      <a:pt x="2648" y="7732"/>
                      <a:pt x="2809" y="7757"/>
                      <a:pt x="2960" y="7757"/>
                    </a:cubicBezTo>
                    <a:cubicBezTo>
                      <a:pt x="4426" y="7757"/>
                      <a:pt x="5043" y="5392"/>
                      <a:pt x="5043" y="5392"/>
                    </a:cubicBezTo>
                    <a:cubicBezTo>
                      <a:pt x="5043" y="5392"/>
                      <a:pt x="5675" y="5871"/>
                      <a:pt x="6388" y="5871"/>
                    </a:cubicBezTo>
                    <a:cubicBezTo>
                      <a:pt x="6836" y="5871"/>
                      <a:pt x="7316" y="5681"/>
                      <a:pt x="7691" y="5062"/>
                    </a:cubicBezTo>
                    <a:cubicBezTo>
                      <a:pt x="8491" y="3746"/>
                      <a:pt x="6114" y="3629"/>
                      <a:pt x="5250" y="3629"/>
                    </a:cubicBezTo>
                    <a:cubicBezTo>
                      <a:pt x="5064" y="3629"/>
                      <a:pt x="4949" y="3635"/>
                      <a:pt x="4949" y="3635"/>
                    </a:cubicBezTo>
                    <a:cubicBezTo>
                      <a:pt x="4949" y="3635"/>
                      <a:pt x="8119" y="2264"/>
                      <a:pt x="6649" y="814"/>
                    </a:cubicBezTo>
                    <a:cubicBezTo>
                      <a:pt x="6388" y="556"/>
                      <a:pt x="6146" y="450"/>
                      <a:pt x="5925" y="450"/>
                    </a:cubicBezTo>
                    <a:cubicBezTo>
                      <a:pt x="4901" y="450"/>
                      <a:pt x="4321" y="2721"/>
                      <a:pt x="4321" y="2721"/>
                    </a:cubicBezTo>
                    <a:cubicBezTo>
                      <a:pt x="4321" y="2721"/>
                      <a:pt x="4328" y="2449"/>
                      <a:pt x="4315" y="2079"/>
                    </a:cubicBezTo>
                    <a:cubicBezTo>
                      <a:pt x="4271" y="1274"/>
                      <a:pt x="4108" y="1"/>
                      <a:pt x="3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1"/>
              <p:cNvSpPr/>
              <p:nvPr/>
            </p:nvSpPr>
            <p:spPr>
              <a:xfrm>
                <a:off x="5593741" y="2977696"/>
                <a:ext cx="14615" cy="13159"/>
              </a:xfrm>
              <a:custGeom>
                <a:avLst/>
                <a:gdLst/>
                <a:ahLst/>
                <a:cxnLst/>
                <a:rect l="l" t="t" r="r" b="b"/>
                <a:pathLst>
                  <a:path w="743" h="669" extrusionOk="0">
                    <a:moveTo>
                      <a:pt x="376" y="1"/>
                    </a:moveTo>
                    <a:cubicBezTo>
                      <a:pt x="295" y="1"/>
                      <a:pt x="215" y="30"/>
                      <a:pt x="151" y="87"/>
                    </a:cubicBezTo>
                    <a:cubicBezTo>
                      <a:pt x="14" y="207"/>
                      <a:pt x="1" y="421"/>
                      <a:pt x="122" y="558"/>
                    </a:cubicBezTo>
                    <a:cubicBezTo>
                      <a:pt x="188" y="631"/>
                      <a:pt x="281" y="669"/>
                      <a:pt x="373" y="669"/>
                    </a:cubicBezTo>
                    <a:cubicBezTo>
                      <a:pt x="452" y="669"/>
                      <a:pt x="531" y="641"/>
                      <a:pt x="594" y="585"/>
                    </a:cubicBezTo>
                    <a:cubicBezTo>
                      <a:pt x="736" y="464"/>
                      <a:pt x="743" y="249"/>
                      <a:pt x="623" y="114"/>
                    </a:cubicBezTo>
                    <a:cubicBezTo>
                      <a:pt x="558" y="38"/>
                      <a:pt x="467" y="1"/>
                      <a:pt x="3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1"/>
              <p:cNvSpPr/>
              <p:nvPr/>
            </p:nvSpPr>
            <p:spPr>
              <a:xfrm>
                <a:off x="5599504" y="2994887"/>
                <a:ext cx="14753" cy="13238"/>
              </a:xfrm>
              <a:custGeom>
                <a:avLst/>
                <a:gdLst/>
                <a:ahLst/>
                <a:cxnLst/>
                <a:rect l="l" t="t" r="r" b="b"/>
                <a:pathLst>
                  <a:path w="750" h="673" extrusionOk="0">
                    <a:moveTo>
                      <a:pt x="373" y="0"/>
                    </a:moveTo>
                    <a:cubicBezTo>
                      <a:pt x="295" y="0"/>
                      <a:pt x="216" y="27"/>
                      <a:pt x="150" y="83"/>
                    </a:cubicBezTo>
                    <a:cubicBezTo>
                      <a:pt x="14" y="212"/>
                      <a:pt x="1" y="419"/>
                      <a:pt x="122" y="561"/>
                    </a:cubicBezTo>
                    <a:cubicBezTo>
                      <a:pt x="191" y="634"/>
                      <a:pt x="283" y="672"/>
                      <a:pt x="375" y="672"/>
                    </a:cubicBezTo>
                    <a:cubicBezTo>
                      <a:pt x="454" y="672"/>
                      <a:pt x="534" y="643"/>
                      <a:pt x="601" y="584"/>
                    </a:cubicBezTo>
                    <a:cubicBezTo>
                      <a:pt x="736" y="462"/>
                      <a:pt x="750" y="255"/>
                      <a:pt x="621" y="112"/>
                    </a:cubicBezTo>
                    <a:cubicBezTo>
                      <a:pt x="556" y="38"/>
                      <a:pt x="466" y="0"/>
                      <a:pt x="3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1"/>
              <p:cNvSpPr/>
              <p:nvPr/>
            </p:nvSpPr>
            <p:spPr>
              <a:xfrm>
                <a:off x="5611581" y="2979427"/>
                <a:ext cx="14654" cy="13238"/>
              </a:xfrm>
              <a:custGeom>
                <a:avLst/>
                <a:gdLst/>
                <a:ahLst/>
                <a:cxnLst/>
                <a:rect l="l" t="t" r="r" b="b"/>
                <a:pathLst>
                  <a:path w="745" h="673" extrusionOk="0">
                    <a:moveTo>
                      <a:pt x="371" y="1"/>
                    </a:moveTo>
                    <a:cubicBezTo>
                      <a:pt x="292" y="1"/>
                      <a:pt x="213" y="28"/>
                      <a:pt x="151" y="84"/>
                    </a:cubicBezTo>
                    <a:cubicBezTo>
                      <a:pt x="16" y="213"/>
                      <a:pt x="0" y="419"/>
                      <a:pt x="122" y="562"/>
                    </a:cubicBezTo>
                    <a:cubicBezTo>
                      <a:pt x="187" y="635"/>
                      <a:pt x="278" y="672"/>
                      <a:pt x="369" y="672"/>
                    </a:cubicBezTo>
                    <a:cubicBezTo>
                      <a:pt x="449" y="672"/>
                      <a:pt x="530" y="643"/>
                      <a:pt x="593" y="583"/>
                    </a:cubicBezTo>
                    <a:cubicBezTo>
                      <a:pt x="736" y="461"/>
                      <a:pt x="744" y="256"/>
                      <a:pt x="622" y="112"/>
                    </a:cubicBezTo>
                    <a:cubicBezTo>
                      <a:pt x="557" y="39"/>
                      <a:pt x="464" y="1"/>
                      <a:pt x="3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6" name="Picture 5">
            <a:extLst>
              <a:ext uri="{FF2B5EF4-FFF2-40B4-BE49-F238E27FC236}">
                <a16:creationId xmlns:a16="http://schemas.microsoft.com/office/drawing/2014/main" id="{57E8AEC4-ACD0-4882-60CC-F7E3CA78C942}"/>
              </a:ext>
            </a:extLst>
          </p:cNvPr>
          <p:cNvPicPr>
            <a:picLocks noChangeAspect="1"/>
          </p:cNvPicPr>
          <p:nvPr/>
        </p:nvPicPr>
        <p:blipFill>
          <a:blip r:embed="rId3"/>
          <a:stretch>
            <a:fillRect/>
          </a:stretch>
        </p:blipFill>
        <p:spPr>
          <a:xfrm>
            <a:off x="0" y="1963190"/>
            <a:ext cx="3448050" cy="2686050"/>
          </a:xfrm>
          <a:prstGeom prst="rect">
            <a:avLst/>
          </a:prstGeom>
        </p:spPr>
      </p:pic>
      <p:pic>
        <p:nvPicPr>
          <p:cNvPr id="2" name="Picture 1">
            <a:extLst>
              <a:ext uri="{FF2B5EF4-FFF2-40B4-BE49-F238E27FC236}">
                <a16:creationId xmlns:a16="http://schemas.microsoft.com/office/drawing/2014/main" id="{09475C61-6E98-8167-8587-AC5CF3746A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grpSp>
        <p:nvGrpSpPr>
          <p:cNvPr id="1002" name="Google Shape;1002;p31"/>
          <p:cNvGrpSpPr/>
          <p:nvPr/>
        </p:nvGrpSpPr>
        <p:grpSpPr>
          <a:xfrm>
            <a:off x="8252203" y="710440"/>
            <a:ext cx="726188" cy="902558"/>
            <a:chOff x="5413032" y="2915892"/>
            <a:chExt cx="344933" cy="428708"/>
          </a:xfrm>
        </p:grpSpPr>
        <p:sp>
          <p:nvSpPr>
            <p:cNvPr id="1003" name="Google Shape;1003;p31"/>
            <p:cNvSpPr/>
            <p:nvPr/>
          </p:nvSpPr>
          <p:spPr>
            <a:xfrm>
              <a:off x="5413032" y="3177621"/>
              <a:ext cx="196838" cy="166979"/>
            </a:xfrm>
            <a:custGeom>
              <a:avLst/>
              <a:gdLst/>
              <a:ahLst/>
              <a:cxnLst/>
              <a:rect l="l" t="t" r="r" b="b"/>
              <a:pathLst>
                <a:path w="10007" h="8489" extrusionOk="0">
                  <a:moveTo>
                    <a:pt x="3591" y="0"/>
                  </a:moveTo>
                  <a:cubicBezTo>
                    <a:pt x="3494" y="0"/>
                    <a:pt x="3391" y="11"/>
                    <a:pt x="3282" y="35"/>
                  </a:cubicBezTo>
                  <a:cubicBezTo>
                    <a:pt x="1568" y="391"/>
                    <a:pt x="2982" y="3397"/>
                    <a:pt x="2982" y="3397"/>
                  </a:cubicBezTo>
                  <a:cubicBezTo>
                    <a:pt x="2982" y="3397"/>
                    <a:pt x="2088" y="3039"/>
                    <a:pt x="1301" y="3039"/>
                  </a:cubicBezTo>
                  <a:cubicBezTo>
                    <a:pt x="609" y="3039"/>
                    <a:pt x="1" y="3316"/>
                    <a:pt x="154" y="4354"/>
                  </a:cubicBezTo>
                  <a:cubicBezTo>
                    <a:pt x="354" y="5707"/>
                    <a:pt x="1697" y="5973"/>
                    <a:pt x="2721" y="5973"/>
                  </a:cubicBezTo>
                  <a:cubicBezTo>
                    <a:pt x="3382" y="5973"/>
                    <a:pt x="3910" y="5862"/>
                    <a:pt x="3911" y="5862"/>
                  </a:cubicBezTo>
                  <a:lnTo>
                    <a:pt x="3911" y="5862"/>
                  </a:lnTo>
                  <a:cubicBezTo>
                    <a:pt x="3911" y="5862"/>
                    <a:pt x="3453" y="8295"/>
                    <a:pt x="5645" y="8482"/>
                  </a:cubicBezTo>
                  <a:cubicBezTo>
                    <a:pt x="5695" y="8486"/>
                    <a:pt x="5743" y="8488"/>
                    <a:pt x="5788" y="8488"/>
                  </a:cubicBezTo>
                  <a:cubicBezTo>
                    <a:pt x="7743" y="8488"/>
                    <a:pt x="5710" y="4841"/>
                    <a:pt x="5710" y="4840"/>
                  </a:cubicBezTo>
                  <a:lnTo>
                    <a:pt x="5710" y="4840"/>
                  </a:lnTo>
                  <a:cubicBezTo>
                    <a:pt x="5710" y="4841"/>
                    <a:pt x="7211" y="6107"/>
                    <a:pt x="8380" y="6107"/>
                  </a:cubicBezTo>
                  <a:cubicBezTo>
                    <a:pt x="8894" y="6107"/>
                    <a:pt x="9344" y="5861"/>
                    <a:pt x="9573" y="5154"/>
                  </a:cubicBezTo>
                  <a:cubicBezTo>
                    <a:pt x="10007" y="3829"/>
                    <a:pt x="8886" y="3546"/>
                    <a:pt x="7849" y="3546"/>
                  </a:cubicBezTo>
                  <a:cubicBezTo>
                    <a:pt x="7074" y="3546"/>
                    <a:pt x="6346" y="3704"/>
                    <a:pt x="6346" y="3704"/>
                  </a:cubicBezTo>
                  <a:cubicBezTo>
                    <a:pt x="6346" y="3704"/>
                    <a:pt x="6639" y="3569"/>
                    <a:pt x="7016" y="3354"/>
                  </a:cubicBezTo>
                  <a:cubicBezTo>
                    <a:pt x="7988" y="2811"/>
                    <a:pt x="9553" y="1748"/>
                    <a:pt x="8452" y="1063"/>
                  </a:cubicBezTo>
                  <a:cubicBezTo>
                    <a:pt x="8181" y="893"/>
                    <a:pt x="7903" y="822"/>
                    <a:pt x="7628" y="822"/>
                  </a:cubicBezTo>
                  <a:cubicBezTo>
                    <a:pt x="6347" y="822"/>
                    <a:pt x="5146" y="2348"/>
                    <a:pt x="5146" y="2348"/>
                  </a:cubicBezTo>
                  <a:cubicBezTo>
                    <a:pt x="5146" y="2348"/>
                    <a:pt x="5014" y="0"/>
                    <a:pt x="3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31"/>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31"/>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31"/>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31"/>
            <p:cNvSpPr/>
            <p:nvPr/>
          </p:nvSpPr>
          <p:spPr>
            <a:xfrm>
              <a:off x="5554971" y="3071246"/>
              <a:ext cx="202994" cy="171601"/>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31"/>
            <p:cNvSpPr/>
            <p:nvPr/>
          </p:nvSpPr>
          <p:spPr>
            <a:xfrm>
              <a:off x="5658494" y="3136590"/>
              <a:ext cx="17723" cy="15520"/>
            </a:xfrm>
            <a:custGeom>
              <a:avLst/>
              <a:gdLst/>
              <a:ahLst/>
              <a:cxnLst/>
              <a:rect l="l" t="t" r="r" b="b"/>
              <a:pathLst>
                <a:path w="901" h="789" extrusionOk="0">
                  <a:moveTo>
                    <a:pt x="454" y="1"/>
                  </a:moveTo>
                  <a:cubicBezTo>
                    <a:pt x="372" y="1"/>
                    <a:pt x="291" y="26"/>
                    <a:pt x="222" y="78"/>
                  </a:cubicBezTo>
                  <a:cubicBezTo>
                    <a:pt x="44" y="199"/>
                    <a:pt x="1" y="449"/>
                    <a:pt x="130" y="628"/>
                  </a:cubicBezTo>
                  <a:cubicBezTo>
                    <a:pt x="207" y="732"/>
                    <a:pt x="327" y="788"/>
                    <a:pt x="449" y="788"/>
                  </a:cubicBezTo>
                  <a:cubicBezTo>
                    <a:pt x="529" y="788"/>
                    <a:pt x="609" y="764"/>
                    <a:pt x="680" y="713"/>
                  </a:cubicBezTo>
                  <a:cubicBezTo>
                    <a:pt x="858" y="592"/>
                    <a:pt x="901" y="342"/>
                    <a:pt x="772" y="163"/>
                  </a:cubicBezTo>
                  <a:cubicBezTo>
                    <a:pt x="695" y="57"/>
                    <a:pt x="575" y="1"/>
                    <a:pt x="4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31"/>
            <p:cNvSpPr/>
            <p:nvPr/>
          </p:nvSpPr>
          <p:spPr>
            <a:xfrm>
              <a:off x="5637703" y="3141271"/>
              <a:ext cx="17585" cy="15579"/>
            </a:xfrm>
            <a:custGeom>
              <a:avLst/>
              <a:gdLst/>
              <a:ahLst/>
              <a:cxnLst/>
              <a:rect l="l" t="t" r="r" b="b"/>
              <a:pathLst>
                <a:path w="894" h="792" extrusionOk="0">
                  <a:moveTo>
                    <a:pt x="442" y="0"/>
                  </a:moveTo>
                  <a:cubicBezTo>
                    <a:pt x="364" y="0"/>
                    <a:pt x="284" y="24"/>
                    <a:pt x="215" y="74"/>
                  </a:cubicBezTo>
                  <a:cubicBezTo>
                    <a:pt x="36" y="203"/>
                    <a:pt x="1" y="446"/>
                    <a:pt x="122" y="625"/>
                  </a:cubicBezTo>
                  <a:cubicBezTo>
                    <a:pt x="200" y="733"/>
                    <a:pt x="324" y="791"/>
                    <a:pt x="449" y="791"/>
                  </a:cubicBezTo>
                  <a:cubicBezTo>
                    <a:pt x="529" y="791"/>
                    <a:pt x="610" y="767"/>
                    <a:pt x="679" y="717"/>
                  </a:cubicBezTo>
                  <a:cubicBezTo>
                    <a:pt x="851" y="589"/>
                    <a:pt x="893" y="340"/>
                    <a:pt x="765" y="169"/>
                  </a:cubicBezTo>
                  <a:cubicBezTo>
                    <a:pt x="687" y="59"/>
                    <a:pt x="565" y="0"/>
                    <a:pt x="4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31"/>
            <p:cNvSpPr/>
            <p:nvPr/>
          </p:nvSpPr>
          <p:spPr>
            <a:xfrm>
              <a:off x="5654285" y="3157283"/>
              <a:ext cx="17585" cy="15520"/>
            </a:xfrm>
            <a:custGeom>
              <a:avLst/>
              <a:gdLst/>
              <a:ahLst/>
              <a:cxnLst/>
              <a:rect l="l" t="t" r="r" b="b"/>
              <a:pathLst>
                <a:path w="894" h="789" extrusionOk="0">
                  <a:moveTo>
                    <a:pt x="445" y="0"/>
                  </a:moveTo>
                  <a:cubicBezTo>
                    <a:pt x="365" y="0"/>
                    <a:pt x="285" y="24"/>
                    <a:pt x="215" y="74"/>
                  </a:cubicBezTo>
                  <a:cubicBezTo>
                    <a:pt x="44" y="203"/>
                    <a:pt x="1" y="446"/>
                    <a:pt x="129" y="625"/>
                  </a:cubicBezTo>
                  <a:cubicBezTo>
                    <a:pt x="207" y="733"/>
                    <a:pt x="327" y="789"/>
                    <a:pt x="450" y="789"/>
                  </a:cubicBezTo>
                  <a:cubicBezTo>
                    <a:pt x="529" y="789"/>
                    <a:pt x="609" y="765"/>
                    <a:pt x="679" y="717"/>
                  </a:cubicBezTo>
                  <a:cubicBezTo>
                    <a:pt x="858" y="589"/>
                    <a:pt x="894" y="340"/>
                    <a:pt x="772" y="169"/>
                  </a:cubicBezTo>
                  <a:cubicBezTo>
                    <a:pt x="694" y="59"/>
                    <a:pt x="570" y="0"/>
                    <a:pt x="4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11" name="Google Shape;1011;p31"/>
            <p:cNvGrpSpPr/>
            <p:nvPr/>
          </p:nvGrpSpPr>
          <p:grpSpPr>
            <a:xfrm>
              <a:off x="5532921" y="2915892"/>
              <a:ext cx="167038" cy="152580"/>
              <a:chOff x="5532921" y="2915892"/>
              <a:chExt cx="167038" cy="152580"/>
            </a:xfrm>
          </p:grpSpPr>
          <p:sp>
            <p:nvSpPr>
              <p:cNvPr id="1012" name="Google Shape;1012;p31"/>
              <p:cNvSpPr/>
              <p:nvPr/>
            </p:nvSpPr>
            <p:spPr>
              <a:xfrm>
                <a:off x="5532921" y="2915892"/>
                <a:ext cx="167038" cy="152580"/>
              </a:xfrm>
              <a:custGeom>
                <a:avLst/>
                <a:gdLst/>
                <a:ahLst/>
                <a:cxnLst/>
                <a:rect l="l" t="t" r="r" b="b"/>
                <a:pathLst>
                  <a:path w="8492" h="7757" extrusionOk="0">
                    <a:moveTo>
                      <a:pt x="3480" y="1"/>
                    </a:moveTo>
                    <a:cubicBezTo>
                      <a:pt x="3373" y="1"/>
                      <a:pt x="3251" y="38"/>
                      <a:pt x="3115" y="121"/>
                    </a:cubicBezTo>
                    <a:cubicBezTo>
                      <a:pt x="1800" y="922"/>
                      <a:pt x="2842" y="3121"/>
                      <a:pt x="2842" y="3121"/>
                    </a:cubicBezTo>
                    <a:cubicBezTo>
                      <a:pt x="2842" y="3121"/>
                      <a:pt x="2198" y="2844"/>
                      <a:pt x="1561" y="2844"/>
                    </a:cubicBezTo>
                    <a:cubicBezTo>
                      <a:pt x="1050" y="2844"/>
                      <a:pt x="544" y="3022"/>
                      <a:pt x="380" y="3664"/>
                    </a:cubicBezTo>
                    <a:cubicBezTo>
                      <a:pt x="1" y="5098"/>
                      <a:pt x="2822" y="5164"/>
                      <a:pt x="2822" y="5164"/>
                    </a:cubicBezTo>
                    <a:cubicBezTo>
                      <a:pt x="2822" y="5164"/>
                      <a:pt x="664" y="7085"/>
                      <a:pt x="2479" y="7676"/>
                    </a:cubicBezTo>
                    <a:cubicBezTo>
                      <a:pt x="2648" y="7732"/>
                      <a:pt x="2809" y="7757"/>
                      <a:pt x="2960" y="7757"/>
                    </a:cubicBezTo>
                    <a:cubicBezTo>
                      <a:pt x="4426" y="7757"/>
                      <a:pt x="5043" y="5392"/>
                      <a:pt x="5043" y="5392"/>
                    </a:cubicBezTo>
                    <a:cubicBezTo>
                      <a:pt x="5043" y="5392"/>
                      <a:pt x="5675" y="5871"/>
                      <a:pt x="6388" y="5871"/>
                    </a:cubicBezTo>
                    <a:cubicBezTo>
                      <a:pt x="6836" y="5871"/>
                      <a:pt x="7316" y="5681"/>
                      <a:pt x="7691" y="5062"/>
                    </a:cubicBezTo>
                    <a:cubicBezTo>
                      <a:pt x="8491" y="3746"/>
                      <a:pt x="6114" y="3629"/>
                      <a:pt x="5250" y="3629"/>
                    </a:cubicBezTo>
                    <a:cubicBezTo>
                      <a:pt x="5064" y="3629"/>
                      <a:pt x="4949" y="3635"/>
                      <a:pt x="4949" y="3635"/>
                    </a:cubicBezTo>
                    <a:cubicBezTo>
                      <a:pt x="4949" y="3635"/>
                      <a:pt x="8119" y="2264"/>
                      <a:pt x="6649" y="814"/>
                    </a:cubicBezTo>
                    <a:cubicBezTo>
                      <a:pt x="6388" y="556"/>
                      <a:pt x="6146" y="450"/>
                      <a:pt x="5925" y="450"/>
                    </a:cubicBezTo>
                    <a:cubicBezTo>
                      <a:pt x="4901" y="450"/>
                      <a:pt x="4321" y="2721"/>
                      <a:pt x="4321" y="2721"/>
                    </a:cubicBezTo>
                    <a:cubicBezTo>
                      <a:pt x="4321" y="2721"/>
                      <a:pt x="4328" y="2449"/>
                      <a:pt x="4315" y="2079"/>
                    </a:cubicBezTo>
                    <a:cubicBezTo>
                      <a:pt x="4271" y="1274"/>
                      <a:pt x="4108" y="1"/>
                      <a:pt x="3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31"/>
              <p:cNvSpPr/>
              <p:nvPr/>
            </p:nvSpPr>
            <p:spPr>
              <a:xfrm>
                <a:off x="5593741" y="2977696"/>
                <a:ext cx="14615" cy="13159"/>
              </a:xfrm>
              <a:custGeom>
                <a:avLst/>
                <a:gdLst/>
                <a:ahLst/>
                <a:cxnLst/>
                <a:rect l="l" t="t" r="r" b="b"/>
                <a:pathLst>
                  <a:path w="743" h="669" extrusionOk="0">
                    <a:moveTo>
                      <a:pt x="376" y="1"/>
                    </a:moveTo>
                    <a:cubicBezTo>
                      <a:pt x="295" y="1"/>
                      <a:pt x="215" y="30"/>
                      <a:pt x="151" y="87"/>
                    </a:cubicBezTo>
                    <a:cubicBezTo>
                      <a:pt x="14" y="207"/>
                      <a:pt x="1" y="421"/>
                      <a:pt x="122" y="558"/>
                    </a:cubicBezTo>
                    <a:cubicBezTo>
                      <a:pt x="188" y="631"/>
                      <a:pt x="281" y="669"/>
                      <a:pt x="373" y="669"/>
                    </a:cubicBezTo>
                    <a:cubicBezTo>
                      <a:pt x="452" y="669"/>
                      <a:pt x="531" y="641"/>
                      <a:pt x="594" y="585"/>
                    </a:cubicBezTo>
                    <a:cubicBezTo>
                      <a:pt x="736" y="464"/>
                      <a:pt x="743" y="249"/>
                      <a:pt x="623" y="114"/>
                    </a:cubicBezTo>
                    <a:cubicBezTo>
                      <a:pt x="558" y="38"/>
                      <a:pt x="467" y="1"/>
                      <a:pt x="3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31"/>
              <p:cNvSpPr/>
              <p:nvPr/>
            </p:nvSpPr>
            <p:spPr>
              <a:xfrm>
                <a:off x="5599504" y="2994887"/>
                <a:ext cx="14753" cy="13238"/>
              </a:xfrm>
              <a:custGeom>
                <a:avLst/>
                <a:gdLst/>
                <a:ahLst/>
                <a:cxnLst/>
                <a:rect l="l" t="t" r="r" b="b"/>
                <a:pathLst>
                  <a:path w="750" h="673" extrusionOk="0">
                    <a:moveTo>
                      <a:pt x="373" y="0"/>
                    </a:moveTo>
                    <a:cubicBezTo>
                      <a:pt x="295" y="0"/>
                      <a:pt x="216" y="27"/>
                      <a:pt x="150" y="83"/>
                    </a:cubicBezTo>
                    <a:cubicBezTo>
                      <a:pt x="14" y="212"/>
                      <a:pt x="1" y="419"/>
                      <a:pt x="122" y="561"/>
                    </a:cubicBezTo>
                    <a:cubicBezTo>
                      <a:pt x="191" y="634"/>
                      <a:pt x="283" y="672"/>
                      <a:pt x="375" y="672"/>
                    </a:cubicBezTo>
                    <a:cubicBezTo>
                      <a:pt x="454" y="672"/>
                      <a:pt x="534" y="643"/>
                      <a:pt x="601" y="584"/>
                    </a:cubicBezTo>
                    <a:cubicBezTo>
                      <a:pt x="736" y="462"/>
                      <a:pt x="750" y="255"/>
                      <a:pt x="621" y="112"/>
                    </a:cubicBezTo>
                    <a:cubicBezTo>
                      <a:pt x="556" y="38"/>
                      <a:pt x="466" y="0"/>
                      <a:pt x="3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31"/>
              <p:cNvSpPr/>
              <p:nvPr/>
            </p:nvSpPr>
            <p:spPr>
              <a:xfrm>
                <a:off x="5611581" y="2979427"/>
                <a:ext cx="14654" cy="13238"/>
              </a:xfrm>
              <a:custGeom>
                <a:avLst/>
                <a:gdLst/>
                <a:ahLst/>
                <a:cxnLst/>
                <a:rect l="l" t="t" r="r" b="b"/>
                <a:pathLst>
                  <a:path w="745" h="673" extrusionOk="0">
                    <a:moveTo>
                      <a:pt x="371" y="1"/>
                    </a:moveTo>
                    <a:cubicBezTo>
                      <a:pt x="292" y="1"/>
                      <a:pt x="213" y="28"/>
                      <a:pt x="151" y="84"/>
                    </a:cubicBezTo>
                    <a:cubicBezTo>
                      <a:pt x="16" y="213"/>
                      <a:pt x="0" y="419"/>
                      <a:pt x="122" y="562"/>
                    </a:cubicBezTo>
                    <a:cubicBezTo>
                      <a:pt x="187" y="635"/>
                      <a:pt x="278" y="672"/>
                      <a:pt x="369" y="672"/>
                    </a:cubicBezTo>
                    <a:cubicBezTo>
                      <a:pt x="449" y="672"/>
                      <a:pt x="530" y="643"/>
                      <a:pt x="593" y="583"/>
                    </a:cubicBezTo>
                    <a:cubicBezTo>
                      <a:pt x="736" y="461"/>
                      <a:pt x="744" y="256"/>
                      <a:pt x="622" y="112"/>
                    </a:cubicBezTo>
                    <a:cubicBezTo>
                      <a:pt x="557" y="39"/>
                      <a:pt x="464" y="1"/>
                      <a:pt x="3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016" name="Google Shape;1016;p31"/>
          <p:cNvSpPr/>
          <p:nvPr/>
        </p:nvSpPr>
        <p:spPr>
          <a:xfrm flipH="1">
            <a:off x="251368" y="1525706"/>
            <a:ext cx="8921501" cy="3251343"/>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31"/>
          <p:cNvSpPr txBox="1">
            <a:spLocks noGrp="1"/>
          </p:cNvSpPr>
          <p:nvPr>
            <p:ph type="title"/>
          </p:nvPr>
        </p:nvSpPr>
        <p:spPr>
          <a:xfrm>
            <a:off x="887077" y="366451"/>
            <a:ext cx="7444720" cy="1580133"/>
          </a:xfrm>
          <a:prstGeom prst="rect">
            <a:avLst/>
          </a:prstGeom>
        </p:spPr>
        <p:txBody>
          <a:bodyPr spcFirstLastPara="1" wrap="square" lIns="91425" tIns="91425" rIns="91425" bIns="91425" anchor="ctr" anchorCtr="0">
            <a:noAutofit/>
          </a:bodyPr>
          <a:lstStyle/>
          <a:p>
            <a:pPr lvl="0"/>
            <a:r>
              <a:rPr lang="en-ZA" sz="4400" b="0" dirty="0">
                <a:latin typeface="Impact" panose="020B0806030902050204" pitchFamily="34" charset="0"/>
              </a:rPr>
              <a:t>Wat is </a:t>
            </a:r>
            <a:r>
              <a:rPr lang="en-ZA" sz="4400" b="0" dirty="0" err="1">
                <a:latin typeface="Impact" panose="020B0806030902050204" pitchFamily="34" charset="0"/>
              </a:rPr>
              <a:t>omgewingsgesondheid</a:t>
            </a:r>
            <a:r>
              <a:rPr lang="en-ZA" sz="4400" b="0" dirty="0">
                <a:latin typeface="Impact" panose="020B0806030902050204" pitchFamily="34" charset="0"/>
              </a:rPr>
              <a:t>?
</a:t>
            </a:r>
            <a:endParaRPr sz="4400" b="0" dirty="0">
              <a:latin typeface="Impact" panose="020B0806030902050204" pitchFamily="34" charset="0"/>
            </a:endParaRPr>
          </a:p>
        </p:txBody>
      </p:sp>
      <p:sp>
        <p:nvSpPr>
          <p:cNvPr id="1018" name="Google Shape;1018;p31"/>
          <p:cNvSpPr txBox="1">
            <a:spLocks noGrp="1"/>
          </p:cNvSpPr>
          <p:nvPr>
            <p:ph type="subTitle" idx="1"/>
          </p:nvPr>
        </p:nvSpPr>
        <p:spPr>
          <a:xfrm>
            <a:off x="111352" y="1608775"/>
            <a:ext cx="8676279" cy="3518883"/>
          </a:xfrm>
          <a:prstGeom prst="rect">
            <a:avLst/>
          </a:prstGeom>
        </p:spPr>
        <p:txBody>
          <a:bodyPr spcFirstLastPara="1" wrap="square" lIns="91425" tIns="91425" rIns="91425" bIns="91425" anchor="ctr" anchorCtr="0">
            <a:noAutofit/>
          </a:bodyPr>
          <a:lstStyle/>
          <a:p>
            <a:pPr>
              <a:spcAft>
                <a:spcPts val="800"/>
              </a:spcAft>
              <a:tabLst>
                <a:tab pos="590550" algn="l"/>
              </a:tabLst>
            </a:pPr>
            <a:r>
              <a:rPr lang="en-ZA" sz="1800" b="1" i="1" dirty="0">
                <a:ln>
                  <a:noFill/>
                </a:ln>
                <a:solidFill>
                  <a:srgbClr val="000000"/>
                </a:solidFill>
                <a:effectLst>
                  <a:outerShdw blurRad="38100" dist="19050" dir="2700000" algn="tl">
                    <a:schemeClr val="dk1">
                      <a:alpha val="40000"/>
                    </a:schemeClr>
                  </a:outerShdw>
                </a:effectLst>
                <a:latin typeface="Arial Rounded MT Bold" panose="020F0704030504030204" pitchFamily="34" charset="0"/>
                <a:ea typeface="Calibri" panose="020F0502020204030204" pitchFamily="34" charset="0"/>
                <a:cs typeface="Times New Roman" panose="02020603050405020304" pitchFamily="18" charset="0"/>
              </a:rPr>
              <a:t>        </a:t>
            </a:r>
            <a:r>
              <a:rPr lang="nl-NL" b="1" dirty="0">
                <a:solidFill>
                  <a:srgbClr val="000000"/>
                </a:solidFill>
                <a:effectLst>
                  <a:outerShdw blurRad="38100" dist="19050" dir="2700000" algn="tl">
                    <a:schemeClr val="dk1">
                      <a:alpha val="40000"/>
                    </a:schemeClr>
                  </a:outerShdw>
                </a:effectLst>
                <a:latin typeface="Arial Rounded MT Bold" panose="020F0704030504030204" pitchFamily="34" charset="0"/>
                <a:ea typeface="Calibri" panose="020F0502020204030204" pitchFamily="34" charset="0"/>
                <a:cs typeface="Times New Roman" panose="02020603050405020304" pitchFamily="18" charset="0"/>
              </a:rPr>
              <a:t>Omgewingsgesondheid </a:t>
            </a:r>
            <a:r>
              <a:rPr lang="nl-NL" dirty="0">
                <a:solidFill>
                  <a:srgbClr val="000000"/>
                </a:solidFill>
                <a:effectLst>
                  <a:outerShdw blurRad="38100" dist="19050" dir="2700000" algn="tl">
                    <a:schemeClr val="dk1">
                      <a:alpha val="40000"/>
                    </a:schemeClr>
                  </a:outerShdw>
                </a:effectLst>
                <a:latin typeface="Arial Rounded MT Bold" panose="020F0704030504030204" pitchFamily="34" charset="0"/>
                <a:ea typeface="Calibri" panose="020F0502020204030204" pitchFamily="34" charset="0"/>
                <a:cs typeface="Times New Roman" panose="02020603050405020304" pitchFamily="18" charset="0"/>
              </a:rPr>
              <a:t>fokus op die verhoudings tussen mense</a:t>
            </a:r>
            <a:br>
              <a:rPr lang="nl-NL" dirty="0">
                <a:solidFill>
                  <a:srgbClr val="000000"/>
                </a:solidFill>
                <a:effectLst>
                  <a:outerShdw blurRad="38100" dist="19050" dir="2700000" algn="tl">
                    <a:schemeClr val="dk1">
                      <a:alpha val="40000"/>
                    </a:schemeClr>
                  </a:outerShdw>
                </a:effectLst>
                <a:latin typeface="Arial Rounded MT Bold" panose="020F0704030504030204" pitchFamily="34" charset="0"/>
                <a:ea typeface="Calibri" panose="020F0502020204030204" pitchFamily="34" charset="0"/>
                <a:cs typeface="Times New Roman" panose="02020603050405020304" pitchFamily="18" charset="0"/>
              </a:rPr>
            </a:br>
            <a:r>
              <a:rPr lang="nl-NL" dirty="0">
                <a:solidFill>
                  <a:srgbClr val="000000"/>
                </a:solidFill>
                <a:effectLst>
                  <a:outerShdw blurRad="38100" dist="19050" dir="2700000" algn="tl">
                    <a:schemeClr val="dk1">
                      <a:alpha val="40000"/>
                    </a:schemeClr>
                  </a:outerShdw>
                </a:effectLst>
                <a:latin typeface="Arial Rounded MT Bold" panose="020F0704030504030204" pitchFamily="34" charset="0"/>
                <a:ea typeface="Calibri" panose="020F0502020204030204" pitchFamily="34" charset="0"/>
                <a:cs typeface="Times New Roman" panose="02020603050405020304" pitchFamily="18" charset="0"/>
              </a:rPr>
              <a:t> en hul omgewing; bevorder menslike gesondheid en welsyn; en bevorder gesonde en veilige gemeenskappe.
Om gesond te wees, moet ons omgewing gesond en goed versorg wees. Ons is afhanklik van ons omgewing vir oorlewing.
 Alle vorme van besoedeling en omgewingsbekommernisse word met mekaar verbind om mekaar te beïnvloed, vandaar die behoefte dat hulle almal saam aangepak moet word.</a:t>
            </a:r>
            <a:r>
              <a:rPr lang="nl-NL" b="1" dirty="0">
                <a:solidFill>
                  <a:srgbClr val="000000"/>
                </a:solidFill>
                <a:effectLst>
                  <a:outerShdw blurRad="38100" dist="19050" dir="2700000" algn="tl">
                    <a:schemeClr val="dk1">
                      <a:alpha val="40000"/>
                    </a:schemeClr>
                  </a:outerShdw>
                </a:effectLst>
                <a:latin typeface="Arial Rounded MT Bold" panose="020F0704030504030204" pitchFamily="34" charset="0"/>
                <a:ea typeface="Calibri" panose="020F0502020204030204" pitchFamily="34" charset="0"/>
                <a:cs typeface="Times New Roman" panose="02020603050405020304" pitchFamily="18" charset="0"/>
              </a:rPr>
              <a:t>
</a:t>
            </a:r>
            <a:endParaRPr lang="en-ZA" sz="18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grpSp>
        <p:nvGrpSpPr>
          <p:cNvPr id="1019" name="Google Shape;1019;p31"/>
          <p:cNvGrpSpPr/>
          <p:nvPr/>
        </p:nvGrpSpPr>
        <p:grpSpPr>
          <a:xfrm flipH="1">
            <a:off x="251372" y="710440"/>
            <a:ext cx="726188" cy="902558"/>
            <a:chOff x="5413032" y="2915892"/>
            <a:chExt cx="344933" cy="428708"/>
          </a:xfrm>
        </p:grpSpPr>
        <p:sp>
          <p:nvSpPr>
            <p:cNvPr id="1020" name="Google Shape;1020;p31"/>
            <p:cNvSpPr/>
            <p:nvPr/>
          </p:nvSpPr>
          <p:spPr>
            <a:xfrm>
              <a:off x="5413032" y="3177621"/>
              <a:ext cx="196838" cy="166979"/>
            </a:xfrm>
            <a:custGeom>
              <a:avLst/>
              <a:gdLst/>
              <a:ahLst/>
              <a:cxnLst/>
              <a:rect l="l" t="t" r="r" b="b"/>
              <a:pathLst>
                <a:path w="10007" h="8489" extrusionOk="0">
                  <a:moveTo>
                    <a:pt x="3591" y="0"/>
                  </a:moveTo>
                  <a:cubicBezTo>
                    <a:pt x="3494" y="0"/>
                    <a:pt x="3391" y="11"/>
                    <a:pt x="3282" y="35"/>
                  </a:cubicBezTo>
                  <a:cubicBezTo>
                    <a:pt x="1568" y="391"/>
                    <a:pt x="2982" y="3397"/>
                    <a:pt x="2982" y="3397"/>
                  </a:cubicBezTo>
                  <a:cubicBezTo>
                    <a:pt x="2982" y="3397"/>
                    <a:pt x="2088" y="3039"/>
                    <a:pt x="1301" y="3039"/>
                  </a:cubicBezTo>
                  <a:cubicBezTo>
                    <a:pt x="609" y="3039"/>
                    <a:pt x="1" y="3316"/>
                    <a:pt x="154" y="4354"/>
                  </a:cubicBezTo>
                  <a:cubicBezTo>
                    <a:pt x="354" y="5707"/>
                    <a:pt x="1697" y="5973"/>
                    <a:pt x="2721" y="5973"/>
                  </a:cubicBezTo>
                  <a:cubicBezTo>
                    <a:pt x="3382" y="5973"/>
                    <a:pt x="3910" y="5862"/>
                    <a:pt x="3911" y="5862"/>
                  </a:cubicBezTo>
                  <a:lnTo>
                    <a:pt x="3911" y="5862"/>
                  </a:lnTo>
                  <a:cubicBezTo>
                    <a:pt x="3911" y="5862"/>
                    <a:pt x="3453" y="8295"/>
                    <a:pt x="5645" y="8482"/>
                  </a:cubicBezTo>
                  <a:cubicBezTo>
                    <a:pt x="5695" y="8486"/>
                    <a:pt x="5743" y="8488"/>
                    <a:pt x="5788" y="8488"/>
                  </a:cubicBezTo>
                  <a:cubicBezTo>
                    <a:pt x="7743" y="8488"/>
                    <a:pt x="5710" y="4841"/>
                    <a:pt x="5710" y="4840"/>
                  </a:cubicBezTo>
                  <a:lnTo>
                    <a:pt x="5710" y="4840"/>
                  </a:lnTo>
                  <a:cubicBezTo>
                    <a:pt x="5710" y="4841"/>
                    <a:pt x="7211" y="6107"/>
                    <a:pt x="8380" y="6107"/>
                  </a:cubicBezTo>
                  <a:cubicBezTo>
                    <a:pt x="8894" y="6107"/>
                    <a:pt x="9344" y="5861"/>
                    <a:pt x="9573" y="5154"/>
                  </a:cubicBezTo>
                  <a:cubicBezTo>
                    <a:pt x="10007" y="3829"/>
                    <a:pt x="8886" y="3546"/>
                    <a:pt x="7849" y="3546"/>
                  </a:cubicBezTo>
                  <a:cubicBezTo>
                    <a:pt x="7074" y="3546"/>
                    <a:pt x="6346" y="3704"/>
                    <a:pt x="6346" y="3704"/>
                  </a:cubicBezTo>
                  <a:cubicBezTo>
                    <a:pt x="6346" y="3704"/>
                    <a:pt x="6639" y="3569"/>
                    <a:pt x="7016" y="3354"/>
                  </a:cubicBezTo>
                  <a:cubicBezTo>
                    <a:pt x="7988" y="2811"/>
                    <a:pt x="9553" y="1748"/>
                    <a:pt x="8452" y="1063"/>
                  </a:cubicBezTo>
                  <a:cubicBezTo>
                    <a:pt x="8181" y="893"/>
                    <a:pt x="7903" y="822"/>
                    <a:pt x="7628" y="822"/>
                  </a:cubicBezTo>
                  <a:cubicBezTo>
                    <a:pt x="6347" y="822"/>
                    <a:pt x="5146" y="2348"/>
                    <a:pt x="5146" y="2348"/>
                  </a:cubicBezTo>
                  <a:cubicBezTo>
                    <a:pt x="5146" y="2348"/>
                    <a:pt x="5014" y="0"/>
                    <a:pt x="359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31"/>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31"/>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31"/>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31"/>
            <p:cNvSpPr/>
            <p:nvPr/>
          </p:nvSpPr>
          <p:spPr>
            <a:xfrm>
              <a:off x="5554971" y="3071246"/>
              <a:ext cx="202994" cy="171601"/>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31"/>
            <p:cNvSpPr/>
            <p:nvPr/>
          </p:nvSpPr>
          <p:spPr>
            <a:xfrm>
              <a:off x="5658494" y="3136590"/>
              <a:ext cx="17723" cy="15520"/>
            </a:xfrm>
            <a:custGeom>
              <a:avLst/>
              <a:gdLst/>
              <a:ahLst/>
              <a:cxnLst/>
              <a:rect l="l" t="t" r="r" b="b"/>
              <a:pathLst>
                <a:path w="901" h="789" extrusionOk="0">
                  <a:moveTo>
                    <a:pt x="454" y="1"/>
                  </a:moveTo>
                  <a:cubicBezTo>
                    <a:pt x="372" y="1"/>
                    <a:pt x="291" y="26"/>
                    <a:pt x="222" y="78"/>
                  </a:cubicBezTo>
                  <a:cubicBezTo>
                    <a:pt x="44" y="199"/>
                    <a:pt x="1" y="449"/>
                    <a:pt x="130" y="628"/>
                  </a:cubicBezTo>
                  <a:cubicBezTo>
                    <a:pt x="207" y="732"/>
                    <a:pt x="327" y="788"/>
                    <a:pt x="449" y="788"/>
                  </a:cubicBezTo>
                  <a:cubicBezTo>
                    <a:pt x="529" y="788"/>
                    <a:pt x="609" y="764"/>
                    <a:pt x="680" y="713"/>
                  </a:cubicBezTo>
                  <a:cubicBezTo>
                    <a:pt x="858" y="592"/>
                    <a:pt x="901" y="342"/>
                    <a:pt x="772" y="163"/>
                  </a:cubicBezTo>
                  <a:cubicBezTo>
                    <a:pt x="695" y="57"/>
                    <a:pt x="575" y="1"/>
                    <a:pt x="45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31"/>
            <p:cNvSpPr/>
            <p:nvPr/>
          </p:nvSpPr>
          <p:spPr>
            <a:xfrm>
              <a:off x="5637703" y="3141271"/>
              <a:ext cx="17585" cy="15579"/>
            </a:xfrm>
            <a:custGeom>
              <a:avLst/>
              <a:gdLst/>
              <a:ahLst/>
              <a:cxnLst/>
              <a:rect l="l" t="t" r="r" b="b"/>
              <a:pathLst>
                <a:path w="894" h="792" extrusionOk="0">
                  <a:moveTo>
                    <a:pt x="442" y="0"/>
                  </a:moveTo>
                  <a:cubicBezTo>
                    <a:pt x="364" y="0"/>
                    <a:pt x="284" y="24"/>
                    <a:pt x="215" y="74"/>
                  </a:cubicBezTo>
                  <a:cubicBezTo>
                    <a:pt x="36" y="203"/>
                    <a:pt x="1" y="446"/>
                    <a:pt x="122" y="625"/>
                  </a:cubicBezTo>
                  <a:cubicBezTo>
                    <a:pt x="200" y="733"/>
                    <a:pt x="324" y="791"/>
                    <a:pt x="449" y="791"/>
                  </a:cubicBezTo>
                  <a:cubicBezTo>
                    <a:pt x="529" y="791"/>
                    <a:pt x="610" y="767"/>
                    <a:pt x="679" y="717"/>
                  </a:cubicBezTo>
                  <a:cubicBezTo>
                    <a:pt x="851" y="589"/>
                    <a:pt x="893" y="340"/>
                    <a:pt x="765" y="169"/>
                  </a:cubicBezTo>
                  <a:cubicBezTo>
                    <a:pt x="687" y="59"/>
                    <a:pt x="565" y="0"/>
                    <a:pt x="4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31"/>
            <p:cNvSpPr/>
            <p:nvPr/>
          </p:nvSpPr>
          <p:spPr>
            <a:xfrm>
              <a:off x="5654285" y="3157283"/>
              <a:ext cx="17585" cy="15520"/>
            </a:xfrm>
            <a:custGeom>
              <a:avLst/>
              <a:gdLst/>
              <a:ahLst/>
              <a:cxnLst/>
              <a:rect l="l" t="t" r="r" b="b"/>
              <a:pathLst>
                <a:path w="894" h="789" extrusionOk="0">
                  <a:moveTo>
                    <a:pt x="445" y="0"/>
                  </a:moveTo>
                  <a:cubicBezTo>
                    <a:pt x="365" y="0"/>
                    <a:pt x="285" y="24"/>
                    <a:pt x="215" y="74"/>
                  </a:cubicBezTo>
                  <a:cubicBezTo>
                    <a:pt x="44" y="203"/>
                    <a:pt x="1" y="446"/>
                    <a:pt x="129" y="625"/>
                  </a:cubicBezTo>
                  <a:cubicBezTo>
                    <a:pt x="207" y="733"/>
                    <a:pt x="327" y="789"/>
                    <a:pt x="450" y="789"/>
                  </a:cubicBezTo>
                  <a:cubicBezTo>
                    <a:pt x="529" y="789"/>
                    <a:pt x="609" y="765"/>
                    <a:pt x="679" y="717"/>
                  </a:cubicBezTo>
                  <a:cubicBezTo>
                    <a:pt x="858" y="589"/>
                    <a:pt x="894" y="340"/>
                    <a:pt x="772" y="169"/>
                  </a:cubicBezTo>
                  <a:cubicBezTo>
                    <a:pt x="694" y="59"/>
                    <a:pt x="570" y="0"/>
                    <a:pt x="44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8" name="Google Shape;1028;p31"/>
            <p:cNvGrpSpPr/>
            <p:nvPr/>
          </p:nvGrpSpPr>
          <p:grpSpPr>
            <a:xfrm>
              <a:off x="5532921" y="2915892"/>
              <a:ext cx="167038" cy="152580"/>
              <a:chOff x="5532921" y="2915892"/>
              <a:chExt cx="167038" cy="152580"/>
            </a:xfrm>
          </p:grpSpPr>
          <p:sp>
            <p:nvSpPr>
              <p:cNvPr id="1029" name="Google Shape;1029;p31"/>
              <p:cNvSpPr/>
              <p:nvPr/>
            </p:nvSpPr>
            <p:spPr>
              <a:xfrm>
                <a:off x="5532921" y="2915892"/>
                <a:ext cx="167038" cy="152580"/>
              </a:xfrm>
              <a:custGeom>
                <a:avLst/>
                <a:gdLst/>
                <a:ahLst/>
                <a:cxnLst/>
                <a:rect l="l" t="t" r="r" b="b"/>
                <a:pathLst>
                  <a:path w="8492" h="7757" extrusionOk="0">
                    <a:moveTo>
                      <a:pt x="3480" y="1"/>
                    </a:moveTo>
                    <a:cubicBezTo>
                      <a:pt x="3373" y="1"/>
                      <a:pt x="3251" y="38"/>
                      <a:pt x="3115" y="121"/>
                    </a:cubicBezTo>
                    <a:cubicBezTo>
                      <a:pt x="1800" y="922"/>
                      <a:pt x="2842" y="3121"/>
                      <a:pt x="2842" y="3121"/>
                    </a:cubicBezTo>
                    <a:cubicBezTo>
                      <a:pt x="2842" y="3121"/>
                      <a:pt x="2198" y="2844"/>
                      <a:pt x="1561" y="2844"/>
                    </a:cubicBezTo>
                    <a:cubicBezTo>
                      <a:pt x="1050" y="2844"/>
                      <a:pt x="544" y="3022"/>
                      <a:pt x="380" y="3664"/>
                    </a:cubicBezTo>
                    <a:cubicBezTo>
                      <a:pt x="1" y="5098"/>
                      <a:pt x="2822" y="5164"/>
                      <a:pt x="2822" y="5164"/>
                    </a:cubicBezTo>
                    <a:cubicBezTo>
                      <a:pt x="2822" y="5164"/>
                      <a:pt x="664" y="7085"/>
                      <a:pt x="2479" y="7676"/>
                    </a:cubicBezTo>
                    <a:cubicBezTo>
                      <a:pt x="2648" y="7732"/>
                      <a:pt x="2809" y="7757"/>
                      <a:pt x="2960" y="7757"/>
                    </a:cubicBezTo>
                    <a:cubicBezTo>
                      <a:pt x="4426" y="7757"/>
                      <a:pt x="5043" y="5392"/>
                      <a:pt x="5043" y="5392"/>
                    </a:cubicBezTo>
                    <a:cubicBezTo>
                      <a:pt x="5043" y="5392"/>
                      <a:pt x="5675" y="5871"/>
                      <a:pt x="6388" y="5871"/>
                    </a:cubicBezTo>
                    <a:cubicBezTo>
                      <a:pt x="6836" y="5871"/>
                      <a:pt x="7316" y="5681"/>
                      <a:pt x="7691" y="5062"/>
                    </a:cubicBezTo>
                    <a:cubicBezTo>
                      <a:pt x="8491" y="3746"/>
                      <a:pt x="6114" y="3629"/>
                      <a:pt x="5250" y="3629"/>
                    </a:cubicBezTo>
                    <a:cubicBezTo>
                      <a:pt x="5064" y="3629"/>
                      <a:pt x="4949" y="3635"/>
                      <a:pt x="4949" y="3635"/>
                    </a:cubicBezTo>
                    <a:cubicBezTo>
                      <a:pt x="4949" y="3635"/>
                      <a:pt x="8119" y="2264"/>
                      <a:pt x="6649" y="814"/>
                    </a:cubicBezTo>
                    <a:cubicBezTo>
                      <a:pt x="6388" y="556"/>
                      <a:pt x="6146" y="450"/>
                      <a:pt x="5925" y="450"/>
                    </a:cubicBezTo>
                    <a:cubicBezTo>
                      <a:pt x="4901" y="450"/>
                      <a:pt x="4321" y="2721"/>
                      <a:pt x="4321" y="2721"/>
                    </a:cubicBezTo>
                    <a:cubicBezTo>
                      <a:pt x="4321" y="2721"/>
                      <a:pt x="4328" y="2449"/>
                      <a:pt x="4315" y="2079"/>
                    </a:cubicBezTo>
                    <a:cubicBezTo>
                      <a:pt x="4271" y="1274"/>
                      <a:pt x="4108" y="1"/>
                      <a:pt x="34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31"/>
              <p:cNvSpPr/>
              <p:nvPr/>
            </p:nvSpPr>
            <p:spPr>
              <a:xfrm>
                <a:off x="5593741" y="2977696"/>
                <a:ext cx="14615" cy="13159"/>
              </a:xfrm>
              <a:custGeom>
                <a:avLst/>
                <a:gdLst/>
                <a:ahLst/>
                <a:cxnLst/>
                <a:rect l="l" t="t" r="r" b="b"/>
                <a:pathLst>
                  <a:path w="743" h="669" extrusionOk="0">
                    <a:moveTo>
                      <a:pt x="376" y="1"/>
                    </a:moveTo>
                    <a:cubicBezTo>
                      <a:pt x="295" y="1"/>
                      <a:pt x="215" y="30"/>
                      <a:pt x="151" y="87"/>
                    </a:cubicBezTo>
                    <a:cubicBezTo>
                      <a:pt x="14" y="207"/>
                      <a:pt x="1" y="421"/>
                      <a:pt x="122" y="558"/>
                    </a:cubicBezTo>
                    <a:cubicBezTo>
                      <a:pt x="188" y="631"/>
                      <a:pt x="281" y="669"/>
                      <a:pt x="373" y="669"/>
                    </a:cubicBezTo>
                    <a:cubicBezTo>
                      <a:pt x="452" y="669"/>
                      <a:pt x="531" y="641"/>
                      <a:pt x="594" y="585"/>
                    </a:cubicBezTo>
                    <a:cubicBezTo>
                      <a:pt x="736" y="464"/>
                      <a:pt x="743" y="249"/>
                      <a:pt x="623" y="114"/>
                    </a:cubicBezTo>
                    <a:cubicBezTo>
                      <a:pt x="558" y="38"/>
                      <a:pt x="467" y="1"/>
                      <a:pt x="37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31"/>
              <p:cNvSpPr/>
              <p:nvPr/>
            </p:nvSpPr>
            <p:spPr>
              <a:xfrm>
                <a:off x="5599504" y="2994887"/>
                <a:ext cx="14753" cy="13238"/>
              </a:xfrm>
              <a:custGeom>
                <a:avLst/>
                <a:gdLst/>
                <a:ahLst/>
                <a:cxnLst/>
                <a:rect l="l" t="t" r="r" b="b"/>
                <a:pathLst>
                  <a:path w="750" h="673" extrusionOk="0">
                    <a:moveTo>
                      <a:pt x="373" y="0"/>
                    </a:moveTo>
                    <a:cubicBezTo>
                      <a:pt x="295" y="0"/>
                      <a:pt x="216" y="27"/>
                      <a:pt x="150" y="83"/>
                    </a:cubicBezTo>
                    <a:cubicBezTo>
                      <a:pt x="14" y="212"/>
                      <a:pt x="1" y="419"/>
                      <a:pt x="122" y="561"/>
                    </a:cubicBezTo>
                    <a:cubicBezTo>
                      <a:pt x="191" y="634"/>
                      <a:pt x="283" y="672"/>
                      <a:pt x="375" y="672"/>
                    </a:cubicBezTo>
                    <a:cubicBezTo>
                      <a:pt x="454" y="672"/>
                      <a:pt x="534" y="643"/>
                      <a:pt x="601" y="584"/>
                    </a:cubicBezTo>
                    <a:cubicBezTo>
                      <a:pt x="736" y="462"/>
                      <a:pt x="750" y="255"/>
                      <a:pt x="621" y="112"/>
                    </a:cubicBezTo>
                    <a:cubicBezTo>
                      <a:pt x="556" y="38"/>
                      <a:pt x="466" y="0"/>
                      <a:pt x="37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31"/>
              <p:cNvSpPr/>
              <p:nvPr/>
            </p:nvSpPr>
            <p:spPr>
              <a:xfrm>
                <a:off x="5611581" y="2979427"/>
                <a:ext cx="14654" cy="13238"/>
              </a:xfrm>
              <a:custGeom>
                <a:avLst/>
                <a:gdLst/>
                <a:ahLst/>
                <a:cxnLst/>
                <a:rect l="l" t="t" r="r" b="b"/>
                <a:pathLst>
                  <a:path w="745" h="673" extrusionOk="0">
                    <a:moveTo>
                      <a:pt x="371" y="1"/>
                    </a:moveTo>
                    <a:cubicBezTo>
                      <a:pt x="292" y="1"/>
                      <a:pt x="213" y="28"/>
                      <a:pt x="151" y="84"/>
                    </a:cubicBezTo>
                    <a:cubicBezTo>
                      <a:pt x="16" y="213"/>
                      <a:pt x="0" y="419"/>
                      <a:pt x="122" y="562"/>
                    </a:cubicBezTo>
                    <a:cubicBezTo>
                      <a:pt x="187" y="635"/>
                      <a:pt x="278" y="672"/>
                      <a:pt x="369" y="672"/>
                    </a:cubicBezTo>
                    <a:cubicBezTo>
                      <a:pt x="449" y="672"/>
                      <a:pt x="530" y="643"/>
                      <a:pt x="593" y="583"/>
                    </a:cubicBezTo>
                    <a:cubicBezTo>
                      <a:pt x="736" y="461"/>
                      <a:pt x="744" y="256"/>
                      <a:pt x="622" y="112"/>
                    </a:cubicBezTo>
                    <a:cubicBezTo>
                      <a:pt x="557" y="39"/>
                      <a:pt x="464" y="1"/>
                      <a:pt x="37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C56F6FDF-C812-E40C-01FA-164B7CDF94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4557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2"/>
        <p:cNvGrpSpPr/>
        <p:nvPr/>
      </p:nvGrpSpPr>
      <p:grpSpPr>
        <a:xfrm>
          <a:off x="0" y="0"/>
          <a:ext cx="0" cy="0"/>
          <a:chOff x="0" y="0"/>
          <a:chExt cx="0" cy="0"/>
        </a:xfrm>
      </p:grpSpPr>
      <p:sp>
        <p:nvSpPr>
          <p:cNvPr id="1183" name="Google Shape;1183;p36"/>
          <p:cNvSpPr/>
          <p:nvPr/>
        </p:nvSpPr>
        <p:spPr>
          <a:xfrm>
            <a:off x="3770769" y="605928"/>
            <a:ext cx="5285096" cy="4208443"/>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r" rtl="0">
              <a:spcBef>
                <a:spcPts val="0"/>
              </a:spcBef>
              <a:spcAft>
                <a:spcPts val="0"/>
              </a:spcAft>
              <a:buNone/>
            </a:pPr>
            <a:endParaRPr dirty="0"/>
          </a:p>
        </p:txBody>
      </p:sp>
      <p:grpSp>
        <p:nvGrpSpPr>
          <p:cNvPr id="1184" name="Google Shape;1184;p36"/>
          <p:cNvGrpSpPr/>
          <p:nvPr/>
        </p:nvGrpSpPr>
        <p:grpSpPr>
          <a:xfrm flipH="1">
            <a:off x="2820609" y="3070791"/>
            <a:ext cx="1002133" cy="845961"/>
            <a:chOff x="3005503" y="4151463"/>
            <a:chExt cx="412519" cy="348218"/>
          </a:xfrm>
        </p:grpSpPr>
        <p:sp>
          <p:nvSpPr>
            <p:cNvPr id="1185" name="Google Shape;1185;p36"/>
            <p:cNvSpPr/>
            <p:nvPr/>
          </p:nvSpPr>
          <p:spPr>
            <a:xfrm>
              <a:off x="3005503" y="4187322"/>
              <a:ext cx="412519" cy="215406"/>
            </a:xfrm>
            <a:custGeom>
              <a:avLst/>
              <a:gdLst/>
              <a:ahLst/>
              <a:cxnLst/>
              <a:rect l="l" t="t" r="r" b="b"/>
              <a:pathLst>
                <a:path w="20972" h="10951" extrusionOk="0">
                  <a:moveTo>
                    <a:pt x="11938" y="4180"/>
                  </a:moveTo>
                  <a:lnTo>
                    <a:pt x="11938" y="4180"/>
                  </a:lnTo>
                  <a:cubicBezTo>
                    <a:pt x="10744" y="6045"/>
                    <a:pt x="9129" y="7500"/>
                    <a:pt x="7156" y="8524"/>
                  </a:cubicBezTo>
                  <a:cubicBezTo>
                    <a:pt x="6127" y="9059"/>
                    <a:pt x="5056" y="9494"/>
                    <a:pt x="3971" y="9902"/>
                  </a:cubicBezTo>
                  <a:cubicBezTo>
                    <a:pt x="3068" y="10242"/>
                    <a:pt x="2111" y="10661"/>
                    <a:pt x="1145" y="10661"/>
                  </a:cubicBezTo>
                  <a:cubicBezTo>
                    <a:pt x="905" y="10661"/>
                    <a:pt x="665" y="10635"/>
                    <a:pt x="425" y="10576"/>
                  </a:cubicBezTo>
                  <a:lnTo>
                    <a:pt x="425" y="10576"/>
                  </a:lnTo>
                  <a:cubicBezTo>
                    <a:pt x="1621" y="9188"/>
                    <a:pt x="3096" y="8134"/>
                    <a:pt x="4657" y="7203"/>
                  </a:cubicBezTo>
                  <a:cubicBezTo>
                    <a:pt x="6398" y="6167"/>
                    <a:pt x="8206" y="5047"/>
                    <a:pt x="10198" y="4589"/>
                  </a:cubicBezTo>
                  <a:cubicBezTo>
                    <a:pt x="10785" y="4455"/>
                    <a:pt x="11365" y="4323"/>
                    <a:pt x="11938" y="4180"/>
                  </a:cubicBezTo>
                  <a:close/>
                  <a:moveTo>
                    <a:pt x="20758" y="0"/>
                  </a:moveTo>
                  <a:cubicBezTo>
                    <a:pt x="20736" y="0"/>
                    <a:pt x="20712" y="6"/>
                    <a:pt x="20689" y="18"/>
                  </a:cubicBezTo>
                  <a:cubicBezTo>
                    <a:pt x="18867" y="1053"/>
                    <a:pt x="17040" y="2082"/>
                    <a:pt x="15105" y="2889"/>
                  </a:cubicBezTo>
                  <a:cubicBezTo>
                    <a:pt x="14147" y="3290"/>
                    <a:pt x="13168" y="3633"/>
                    <a:pt x="12162" y="3881"/>
                  </a:cubicBezTo>
                  <a:cubicBezTo>
                    <a:pt x="11120" y="4147"/>
                    <a:pt x="10040" y="4267"/>
                    <a:pt x="9020" y="4618"/>
                  </a:cubicBezTo>
                  <a:cubicBezTo>
                    <a:pt x="7334" y="5203"/>
                    <a:pt x="5742" y="6203"/>
                    <a:pt x="4222" y="7131"/>
                  </a:cubicBezTo>
                  <a:cubicBezTo>
                    <a:pt x="2679" y="8073"/>
                    <a:pt x="1229" y="9151"/>
                    <a:pt x="72" y="10552"/>
                  </a:cubicBezTo>
                  <a:cubicBezTo>
                    <a:pt x="0" y="10637"/>
                    <a:pt x="29" y="10759"/>
                    <a:pt x="136" y="10795"/>
                  </a:cubicBezTo>
                  <a:cubicBezTo>
                    <a:pt x="472" y="10905"/>
                    <a:pt x="802" y="10951"/>
                    <a:pt x="1127" y="10951"/>
                  </a:cubicBezTo>
                  <a:cubicBezTo>
                    <a:pt x="1878" y="10951"/>
                    <a:pt x="2607" y="10706"/>
                    <a:pt x="3349" y="10437"/>
                  </a:cubicBezTo>
                  <a:cubicBezTo>
                    <a:pt x="4578" y="9988"/>
                    <a:pt x="5798" y="9516"/>
                    <a:pt x="6971" y="8937"/>
                  </a:cubicBezTo>
                  <a:cubicBezTo>
                    <a:pt x="9199" y="7832"/>
                    <a:pt x="11019" y="6231"/>
                    <a:pt x="12326" y="4104"/>
                  </a:cubicBezTo>
                  <a:cubicBezTo>
                    <a:pt x="12331" y="4095"/>
                    <a:pt x="12335" y="4087"/>
                    <a:pt x="12338" y="4079"/>
                  </a:cubicBezTo>
                  <a:lnTo>
                    <a:pt x="12338" y="4079"/>
                  </a:lnTo>
                  <a:cubicBezTo>
                    <a:pt x="13433" y="3795"/>
                    <a:pt x="14507" y="3464"/>
                    <a:pt x="15576" y="3004"/>
                  </a:cubicBezTo>
                  <a:cubicBezTo>
                    <a:pt x="17389" y="2210"/>
                    <a:pt x="19117" y="1240"/>
                    <a:pt x="20831" y="268"/>
                  </a:cubicBezTo>
                  <a:cubicBezTo>
                    <a:pt x="20971" y="189"/>
                    <a:pt x="20888" y="0"/>
                    <a:pt x="207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36"/>
            <p:cNvSpPr/>
            <p:nvPr/>
          </p:nvSpPr>
          <p:spPr>
            <a:xfrm>
              <a:off x="3154110" y="4248810"/>
              <a:ext cx="140109" cy="250871"/>
            </a:xfrm>
            <a:custGeom>
              <a:avLst/>
              <a:gdLst/>
              <a:ahLst/>
              <a:cxnLst/>
              <a:rect l="l" t="t" r="r" b="b"/>
              <a:pathLst>
                <a:path w="7123" h="12754" extrusionOk="0">
                  <a:moveTo>
                    <a:pt x="6557" y="737"/>
                  </a:moveTo>
                  <a:cubicBezTo>
                    <a:pt x="5945" y="2541"/>
                    <a:pt x="6114" y="4503"/>
                    <a:pt x="5586" y="6341"/>
                  </a:cubicBezTo>
                  <a:cubicBezTo>
                    <a:pt x="4950" y="8526"/>
                    <a:pt x="3543" y="10481"/>
                    <a:pt x="1671" y="11782"/>
                  </a:cubicBezTo>
                  <a:cubicBezTo>
                    <a:pt x="1486" y="11911"/>
                    <a:pt x="1236" y="12132"/>
                    <a:pt x="1022" y="12195"/>
                  </a:cubicBezTo>
                  <a:cubicBezTo>
                    <a:pt x="900" y="12236"/>
                    <a:pt x="821" y="12267"/>
                    <a:pt x="766" y="12267"/>
                  </a:cubicBezTo>
                  <a:cubicBezTo>
                    <a:pt x="674" y="12267"/>
                    <a:pt x="649" y="12178"/>
                    <a:pt x="600" y="11895"/>
                  </a:cubicBezTo>
                  <a:cubicBezTo>
                    <a:pt x="487" y="11232"/>
                    <a:pt x="694" y="10432"/>
                    <a:pt x="879" y="9804"/>
                  </a:cubicBezTo>
                  <a:cubicBezTo>
                    <a:pt x="1272" y="8510"/>
                    <a:pt x="1971" y="7340"/>
                    <a:pt x="2665" y="6197"/>
                  </a:cubicBezTo>
                  <a:cubicBezTo>
                    <a:pt x="3824" y="4279"/>
                    <a:pt x="5008" y="2361"/>
                    <a:pt x="6557" y="737"/>
                  </a:cubicBezTo>
                  <a:close/>
                  <a:moveTo>
                    <a:pt x="6930" y="1"/>
                  </a:moveTo>
                  <a:cubicBezTo>
                    <a:pt x="6900" y="1"/>
                    <a:pt x="6871" y="12"/>
                    <a:pt x="6848" y="37"/>
                  </a:cubicBezTo>
                  <a:lnTo>
                    <a:pt x="6848" y="37"/>
                  </a:lnTo>
                  <a:cubicBezTo>
                    <a:pt x="6846" y="39"/>
                    <a:pt x="6844" y="40"/>
                    <a:pt x="6842" y="42"/>
                  </a:cubicBezTo>
                  <a:cubicBezTo>
                    <a:pt x="5029" y="1783"/>
                    <a:pt x="3707" y="3912"/>
                    <a:pt x="2415" y="6054"/>
                  </a:cubicBezTo>
                  <a:cubicBezTo>
                    <a:pt x="1200" y="8068"/>
                    <a:pt x="0" y="10217"/>
                    <a:pt x="415" y="12653"/>
                  </a:cubicBezTo>
                  <a:cubicBezTo>
                    <a:pt x="431" y="12720"/>
                    <a:pt x="494" y="12754"/>
                    <a:pt x="558" y="12754"/>
                  </a:cubicBezTo>
                  <a:cubicBezTo>
                    <a:pt x="583" y="12754"/>
                    <a:pt x="607" y="12749"/>
                    <a:pt x="629" y="12739"/>
                  </a:cubicBezTo>
                  <a:cubicBezTo>
                    <a:pt x="2672" y="11674"/>
                    <a:pt x="4328" y="9983"/>
                    <a:pt x="5299" y="7890"/>
                  </a:cubicBezTo>
                  <a:cubicBezTo>
                    <a:pt x="6447" y="5446"/>
                    <a:pt x="5944" y="2651"/>
                    <a:pt x="7056" y="235"/>
                  </a:cubicBezTo>
                  <a:lnTo>
                    <a:pt x="7056" y="235"/>
                  </a:lnTo>
                  <a:cubicBezTo>
                    <a:pt x="7122" y="155"/>
                    <a:pt x="7074" y="55"/>
                    <a:pt x="6997" y="19"/>
                  </a:cubicBezTo>
                  <a:lnTo>
                    <a:pt x="6997" y="19"/>
                  </a:lnTo>
                  <a:cubicBezTo>
                    <a:pt x="6976" y="7"/>
                    <a:pt x="6953" y="1"/>
                    <a:pt x="69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6"/>
            <p:cNvSpPr/>
            <p:nvPr/>
          </p:nvSpPr>
          <p:spPr>
            <a:xfrm>
              <a:off x="3169158" y="4254102"/>
              <a:ext cx="119181" cy="235017"/>
            </a:xfrm>
            <a:custGeom>
              <a:avLst/>
              <a:gdLst/>
              <a:ahLst/>
              <a:cxnLst/>
              <a:rect l="l" t="t" r="r" b="b"/>
              <a:pathLst>
                <a:path w="6059" h="11948" extrusionOk="0">
                  <a:moveTo>
                    <a:pt x="5885" y="1"/>
                  </a:moveTo>
                  <a:cubicBezTo>
                    <a:pt x="5828" y="1"/>
                    <a:pt x="5769" y="29"/>
                    <a:pt x="5741" y="94"/>
                  </a:cubicBezTo>
                  <a:cubicBezTo>
                    <a:pt x="4821" y="2308"/>
                    <a:pt x="4306" y="4622"/>
                    <a:pt x="3114" y="6721"/>
                  </a:cubicBezTo>
                  <a:cubicBezTo>
                    <a:pt x="2142" y="8449"/>
                    <a:pt x="814" y="9935"/>
                    <a:pt x="42" y="11777"/>
                  </a:cubicBezTo>
                  <a:cubicBezTo>
                    <a:pt x="0" y="11880"/>
                    <a:pt x="83" y="11947"/>
                    <a:pt x="172" y="11947"/>
                  </a:cubicBezTo>
                  <a:cubicBezTo>
                    <a:pt x="231" y="11947"/>
                    <a:pt x="293" y="11918"/>
                    <a:pt x="322" y="11849"/>
                  </a:cubicBezTo>
                  <a:cubicBezTo>
                    <a:pt x="1179" y="9806"/>
                    <a:pt x="2728" y="8171"/>
                    <a:pt x="3720" y="6200"/>
                  </a:cubicBezTo>
                  <a:cubicBezTo>
                    <a:pt x="4699" y="4250"/>
                    <a:pt x="5184" y="2173"/>
                    <a:pt x="6020" y="172"/>
                  </a:cubicBezTo>
                  <a:cubicBezTo>
                    <a:pt x="6059" y="68"/>
                    <a:pt x="5974" y="1"/>
                    <a:pt x="58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6"/>
            <p:cNvSpPr/>
            <p:nvPr/>
          </p:nvSpPr>
          <p:spPr>
            <a:xfrm>
              <a:off x="3009791" y="4263917"/>
              <a:ext cx="237987" cy="134956"/>
            </a:xfrm>
            <a:custGeom>
              <a:avLst/>
              <a:gdLst/>
              <a:ahLst/>
              <a:cxnLst/>
              <a:rect l="l" t="t" r="r" b="b"/>
              <a:pathLst>
                <a:path w="12099" h="6861" extrusionOk="0">
                  <a:moveTo>
                    <a:pt x="11896" y="0"/>
                  </a:moveTo>
                  <a:cubicBezTo>
                    <a:pt x="11873" y="0"/>
                    <a:pt x="11848" y="7"/>
                    <a:pt x="11822" y="23"/>
                  </a:cubicBezTo>
                  <a:cubicBezTo>
                    <a:pt x="8038" y="2402"/>
                    <a:pt x="4146" y="4594"/>
                    <a:pt x="147" y="6601"/>
                  </a:cubicBezTo>
                  <a:cubicBezTo>
                    <a:pt x="1" y="6668"/>
                    <a:pt x="89" y="6860"/>
                    <a:pt x="220" y="6860"/>
                  </a:cubicBezTo>
                  <a:cubicBezTo>
                    <a:pt x="243" y="6860"/>
                    <a:pt x="266" y="6855"/>
                    <a:pt x="290" y="6843"/>
                  </a:cubicBezTo>
                  <a:cubicBezTo>
                    <a:pt x="4288" y="4844"/>
                    <a:pt x="8180" y="2652"/>
                    <a:pt x="11973" y="266"/>
                  </a:cubicBezTo>
                  <a:cubicBezTo>
                    <a:pt x="12098" y="189"/>
                    <a:pt x="12018" y="0"/>
                    <a:pt x="118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6"/>
            <p:cNvSpPr/>
            <p:nvPr/>
          </p:nvSpPr>
          <p:spPr>
            <a:xfrm>
              <a:off x="3068703" y="4151463"/>
              <a:ext cx="226834" cy="103582"/>
            </a:xfrm>
            <a:custGeom>
              <a:avLst/>
              <a:gdLst/>
              <a:ahLst/>
              <a:cxnLst/>
              <a:rect l="l" t="t" r="r" b="b"/>
              <a:pathLst>
                <a:path w="11532" h="5266" extrusionOk="0">
                  <a:moveTo>
                    <a:pt x="5451" y="299"/>
                  </a:moveTo>
                  <a:cubicBezTo>
                    <a:pt x="5953" y="299"/>
                    <a:pt x="6450" y="351"/>
                    <a:pt x="6913" y="506"/>
                  </a:cubicBezTo>
                  <a:cubicBezTo>
                    <a:pt x="8717" y="1106"/>
                    <a:pt x="10621" y="3119"/>
                    <a:pt x="11171" y="4959"/>
                  </a:cubicBezTo>
                  <a:lnTo>
                    <a:pt x="11171" y="4959"/>
                  </a:lnTo>
                  <a:cubicBezTo>
                    <a:pt x="9205" y="4693"/>
                    <a:pt x="7201" y="4624"/>
                    <a:pt x="5264" y="4191"/>
                  </a:cubicBezTo>
                  <a:cubicBezTo>
                    <a:pt x="4292" y="3977"/>
                    <a:pt x="3329" y="3670"/>
                    <a:pt x="2443" y="3198"/>
                  </a:cubicBezTo>
                  <a:cubicBezTo>
                    <a:pt x="1994" y="2962"/>
                    <a:pt x="1557" y="2684"/>
                    <a:pt x="1158" y="2355"/>
                  </a:cubicBezTo>
                  <a:cubicBezTo>
                    <a:pt x="693" y="1976"/>
                    <a:pt x="229" y="1728"/>
                    <a:pt x="887" y="1248"/>
                  </a:cubicBezTo>
                  <a:cubicBezTo>
                    <a:pt x="1679" y="670"/>
                    <a:pt x="2921" y="513"/>
                    <a:pt x="3864" y="413"/>
                  </a:cubicBezTo>
                  <a:cubicBezTo>
                    <a:pt x="4376" y="358"/>
                    <a:pt x="4916" y="299"/>
                    <a:pt x="5451" y="299"/>
                  </a:cubicBezTo>
                  <a:close/>
                  <a:moveTo>
                    <a:pt x="5409" y="1"/>
                  </a:moveTo>
                  <a:cubicBezTo>
                    <a:pt x="4711" y="1"/>
                    <a:pt x="3998" y="97"/>
                    <a:pt x="3343" y="185"/>
                  </a:cubicBezTo>
                  <a:cubicBezTo>
                    <a:pt x="2136" y="357"/>
                    <a:pt x="1036" y="720"/>
                    <a:pt x="66" y="1471"/>
                  </a:cubicBezTo>
                  <a:cubicBezTo>
                    <a:pt x="1" y="1521"/>
                    <a:pt x="14" y="1620"/>
                    <a:pt x="66" y="1670"/>
                  </a:cubicBezTo>
                  <a:cubicBezTo>
                    <a:pt x="2877" y="4911"/>
                    <a:pt x="7432" y="4705"/>
                    <a:pt x="11321" y="5261"/>
                  </a:cubicBezTo>
                  <a:lnTo>
                    <a:pt x="11321" y="5261"/>
                  </a:lnTo>
                  <a:cubicBezTo>
                    <a:pt x="11333" y="5264"/>
                    <a:pt x="11345" y="5266"/>
                    <a:pt x="11357" y="5266"/>
                  </a:cubicBezTo>
                  <a:cubicBezTo>
                    <a:pt x="11442" y="5266"/>
                    <a:pt x="11532" y="5197"/>
                    <a:pt x="11506" y="5091"/>
                  </a:cubicBezTo>
                  <a:cubicBezTo>
                    <a:pt x="11506" y="5089"/>
                    <a:pt x="11506" y="5088"/>
                    <a:pt x="11505" y="5087"/>
                  </a:cubicBezTo>
                  <a:lnTo>
                    <a:pt x="11505" y="5087"/>
                  </a:lnTo>
                  <a:cubicBezTo>
                    <a:pt x="11504" y="5076"/>
                    <a:pt x="11501" y="5065"/>
                    <a:pt x="11497" y="5054"/>
                  </a:cubicBezTo>
                  <a:lnTo>
                    <a:pt x="11497" y="5054"/>
                  </a:lnTo>
                  <a:cubicBezTo>
                    <a:pt x="11207" y="3921"/>
                    <a:pt x="10589" y="3025"/>
                    <a:pt x="9763" y="2213"/>
                  </a:cubicBezTo>
                  <a:cubicBezTo>
                    <a:pt x="8935" y="1399"/>
                    <a:pt x="7970" y="513"/>
                    <a:pt x="6827" y="177"/>
                  </a:cubicBezTo>
                  <a:cubicBezTo>
                    <a:pt x="6378" y="48"/>
                    <a:pt x="5897" y="1"/>
                    <a:pt x="54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6"/>
            <p:cNvSpPr/>
            <p:nvPr/>
          </p:nvSpPr>
          <p:spPr>
            <a:xfrm>
              <a:off x="3068565" y="4176700"/>
              <a:ext cx="224376" cy="78641"/>
            </a:xfrm>
            <a:custGeom>
              <a:avLst/>
              <a:gdLst/>
              <a:ahLst/>
              <a:cxnLst/>
              <a:rect l="l" t="t" r="r" b="b"/>
              <a:pathLst>
                <a:path w="11407" h="3998" extrusionOk="0">
                  <a:moveTo>
                    <a:pt x="380" y="0"/>
                  </a:moveTo>
                  <a:cubicBezTo>
                    <a:pt x="315" y="0"/>
                    <a:pt x="251" y="0"/>
                    <a:pt x="186" y="1"/>
                  </a:cubicBezTo>
                  <a:cubicBezTo>
                    <a:pt x="3" y="8"/>
                    <a:pt x="1" y="287"/>
                    <a:pt x="180" y="287"/>
                  </a:cubicBezTo>
                  <a:cubicBezTo>
                    <a:pt x="182" y="287"/>
                    <a:pt x="184" y="287"/>
                    <a:pt x="186" y="287"/>
                  </a:cubicBezTo>
                  <a:cubicBezTo>
                    <a:pt x="236" y="287"/>
                    <a:pt x="285" y="287"/>
                    <a:pt x="335" y="287"/>
                  </a:cubicBezTo>
                  <a:cubicBezTo>
                    <a:pt x="2298" y="287"/>
                    <a:pt x="4247" y="552"/>
                    <a:pt x="6128" y="1122"/>
                  </a:cubicBezTo>
                  <a:cubicBezTo>
                    <a:pt x="7734" y="1615"/>
                    <a:pt x="10241" y="2337"/>
                    <a:pt x="11098" y="3929"/>
                  </a:cubicBezTo>
                  <a:cubicBezTo>
                    <a:pt x="11124" y="3977"/>
                    <a:pt x="11166" y="3997"/>
                    <a:pt x="11208" y="3997"/>
                  </a:cubicBezTo>
                  <a:cubicBezTo>
                    <a:pt x="11305" y="3997"/>
                    <a:pt x="11406" y="3893"/>
                    <a:pt x="11342" y="3778"/>
                  </a:cubicBezTo>
                  <a:cubicBezTo>
                    <a:pt x="10528" y="2265"/>
                    <a:pt x="8435" y="1609"/>
                    <a:pt x="6899" y="1079"/>
                  </a:cubicBezTo>
                  <a:cubicBezTo>
                    <a:pt x="4804" y="345"/>
                    <a:pt x="2601" y="0"/>
                    <a:pt x="3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1" name="Google Shape;1191;p36"/>
          <p:cNvGrpSpPr/>
          <p:nvPr/>
        </p:nvGrpSpPr>
        <p:grpSpPr>
          <a:xfrm rot="2700000" flipH="1">
            <a:off x="2476680" y="3149786"/>
            <a:ext cx="1002148" cy="845988"/>
            <a:chOff x="3005503" y="4151463"/>
            <a:chExt cx="412519" cy="348218"/>
          </a:xfrm>
        </p:grpSpPr>
        <p:sp>
          <p:nvSpPr>
            <p:cNvPr id="1192" name="Google Shape;1192;p36"/>
            <p:cNvSpPr/>
            <p:nvPr/>
          </p:nvSpPr>
          <p:spPr>
            <a:xfrm>
              <a:off x="3005503" y="4187322"/>
              <a:ext cx="412519" cy="215406"/>
            </a:xfrm>
            <a:custGeom>
              <a:avLst/>
              <a:gdLst/>
              <a:ahLst/>
              <a:cxnLst/>
              <a:rect l="l" t="t" r="r" b="b"/>
              <a:pathLst>
                <a:path w="20972" h="10951" extrusionOk="0">
                  <a:moveTo>
                    <a:pt x="11938" y="4180"/>
                  </a:moveTo>
                  <a:lnTo>
                    <a:pt x="11938" y="4180"/>
                  </a:lnTo>
                  <a:cubicBezTo>
                    <a:pt x="10744" y="6045"/>
                    <a:pt x="9129" y="7500"/>
                    <a:pt x="7156" y="8524"/>
                  </a:cubicBezTo>
                  <a:cubicBezTo>
                    <a:pt x="6127" y="9059"/>
                    <a:pt x="5056" y="9494"/>
                    <a:pt x="3971" y="9902"/>
                  </a:cubicBezTo>
                  <a:cubicBezTo>
                    <a:pt x="3068" y="10242"/>
                    <a:pt x="2111" y="10661"/>
                    <a:pt x="1145" y="10661"/>
                  </a:cubicBezTo>
                  <a:cubicBezTo>
                    <a:pt x="905" y="10661"/>
                    <a:pt x="665" y="10635"/>
                    <a:pt x="425" y="10576"/>
                  </a:cubicBezTo>
                  <a:lnTo>
                    <a:pt x="425" y="10576"/>
                  </a:lnTo>
                  <a:cubicBezTo>
                    <a:pt x="1621" y="9188"/>
                    <a:pt x="3096" y="8134"/>
                    <a:pt x="4657" y="7203"/>
                  </a:cubicBezTo>
                  <a:cubicBezTo>
                    <a:pt x="6398" y="6167"/>
                    <a:pt x="8206" y="5047"/>
                    <a:pt x="10198" y="4589"/>
                  </a:cubicBezTo>
                  <a:cubicBezTo>
                    <a:pt x="10785" y="4455"/>
                    <a:pt x="11365" y="4323"/>
                    <a:pt x="11938" y="4180"/>
                  </a:cubicBezTo>
                  <a:close/>
                  <a:moveTo>
                    <a:pt x="20758" y="0"/>
                  </a:moveTo>
                  <a:cubicBezTo>
                    <a:pt x="20736" y="0"/>
                    <a:pt x="20712" y="6"/>
                    <a:pt x="20689" y="18"/>
                  </a:cubicBezTo>
                  <a:cubicBezTo>
                    <a:pt x="18867" y="1053"/>
                    <a:pt x="17040" y="2082"/>
                    <a:pt x="15105" y="2889"/>
                  </a:cubicBezTo>
                  <a:cubicBezTo>
                    <a:pt x="14147" y="3290"/>
                    <a:pt x="13168" y="3633"/>
                    <a:pt x="12162" y="3881"/>
                  </a:cubicBezTo>
                  <a:cubicBezTo>
                    <a:pt x="11120" y="4147"/>
                    <a:pt x="10040" y="4267"/>
                    <a:pt x="9020" y="4618"/>
                  </a:cubicBezTo>
                  <a:cubicBezTo>
                    <a:pt x="7334" y="5203"/>
                    <a:pt x="5742" y="6203"/>
                    <a:pt x="4222" y="7131"/>
                  </a:cubicBezTo>
                  <a:cubicBezTo>
                    <a:pt x="2679" y="8073"/>
                    <a:pt x="1229" y="9151"/>
                    <a:pt x="72" y="10552"/>
                  </a:cubicBezTo>
                  <a:cubicBezTo>
                    <a:pt x="0" y="10637"/>
                    <a:pt x="29" y="10759"/>
                    <a:pt x="136" y="10795"/>
                  </a:cubicBezTo>
                  <a:cubicBezTo>
                    <a:pt x="472" y="10905"/>
                    <a:pt x="802" y="10951"/>
                    <a:pt x="1127" y="10951"/>
                  </a:cubicBezTo>
                  <a:cubicBezTo>
                    <a:pt x="1878" y="10951"/>
                    <a:pt x="2607" y="10706"/>
                    <a:pt x="3349" y="10437"/>
                  </a:cubicBezTo>
                  <a:cubicBezTo>
                    <a:pt x="4578" y="9988"/>
                    <a:pt x="5798" y="9516"/>
                    <a:pt x="6971" y="8937"/>
                  </a:cubicBezTo>
                  <a:cubicBezTo>
                    <a:pt x="9199" y="7832"/>
                    <a:pt x="11019" y="6231"/>
                    <a:pt x="12326" y="4104"/>
                  </a:cubicBezTo>
                  <a:cubicBezTo>
                    <a:pt x="12331" y="4095"/>
                    <a:pt x="12335" y="4087"/>
                    <a:pt x="12338" y="4079"/>
                  </a:cubicBezTo>
                  <a:lnTo>
                    <a:pt x="12338" y="4079"/>
                  </a:lnTo>
                  <a:cubicBezTo>
                    <a:pt x="13433" y="3795"/>
                    <a:pt x="14507" y="3464"/>
                    <a:pt x="15576" y="3004"/>
                  </a:cubicBezTo>
                  <a:cubicBezTo>
                    <a:pt x="17389" y="2210"/>
                    <a:pt x="19117" y="1240"/>
                    <a:pt x="20831" y="268"/>
                  </a:cubicBezTo>
                  <a:cubicBezTo>
                    <a:pt x="20971" y="189"/>
                    <a:pt x="20888" y="0"/>
                    <a:pt x="2075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6"/>
            <p:cNvSpPr/>
            <p:nvPr/>
          </p:nvSpPr>
          <p:spPr>
            <a:xfrm>
              <a:off x="3154110" y="4248810"/>
              <a:ext cx="140109" cy="250871"/>
            </a:xfrm>
            <a:custGeom>
              <a:avLst/>
              <a:gdLst/>
              <a:ahLst/>
              <a:cxnLst/>
              <a:rect l="l" t="t" r="r" b="b"/>
              <a:pathLst>
                <a:path w="7123" h="12754" extrusionOk="0">
                  <a:moveTo>
                    <a:pt x="6557" y="737"/>
                  </a:moveTo>
                  <a:cubicBezTo>
                    <a:pt x="5945" y="2541"/>
                    <a:pt x="6114" y="4503"/>
                    <a:pt x="5586" y="6341"/>
                  </a:cubicBezTo>
                  <a:cubicBezTo>
                    <a:pt x="4950" y="8526"/>
                    <a:pt x="3543" y="10481"/>
                    <a:pt x="1671" y="11782"/>
                  </a:cubicBezTo>
                  <a:cubicBezTo>
                    <a:pt x="1486" y="11911"/>
                    <a:pt x="1236" y="12132"/>
                    <a:pt x="1022" y="12195"/>
                  </a:cubicBezTo>
                  <a:cubicBezTo>
                    <a:pt x="900" y="12236"/>
                    <a:pt x="821" y="12267"/>
                    <a:pt x="766" y="12267"/>
                  </a:cubicBezTo>
                  <a:cubicBezTo>
                    <a:pt x="674" y="12267"/>
                    <a:pt x="649" y="12178"/>
                    <a:pt x="600" y="11895"/>
                  </a:cubicBezTo>
                  <a:cubicBezTo>
                    <a:pt x="487" y="11232"/>
                    <a:pt x="694" y="10432"/>
                    <a:pt x="879" y="9804"/>
                  </a:cubicBezTo>
                  <a:cubicBezTo>
                    <a:pt x="1272" y="8510"/>
                    <a:pt x="1971" y="7340"/>
                    <a:pt x="2665" y="6197"/>
                  </a:cubicBezTo>
                  <a:cubicBezTo>
                    <a:pt x="3824" y="4279"/>
                    <a:pt x="5008" y="2361"/>
                    <a:pt x="6557" y="737"/>
                  </a:cubicBezTo>
                  <a:close/>
                  <a:moveTo>
                    <a:pt x="6930" y="1"/>
                  </a:moveTo>
                  <a:cubicBezTo>
                    <a:pt x="6900" y="1"/>
                    <a:pt x="6871" y="12"/>
                    <a:pt x="6848" y="37"/>
                  </a:cubicBezTo>
                  <a:lnTo>
                    <a:pt x="6848" y="37"/>
                  </a:lnTo>
                  <a:cubicBezTo>
                    <a:pt x="6846" y="39"/>
                    <a:pt x="6844" y="40"/>
                    <a:pt x="6842" y="42"/>
                  </a:cubicBezTo>
                  <a:cubicBezTo>
                    <a:pt x="5029" y="1783"/>
                    <a:pt x="3707" y="3912"/>
                    <a:pt x="2415" y="6054"/>
                  </a:cubicBezTo>
                  <a:cubicBezTo>
                    <a:pt x="1200" y="8068"/>
                    <a:pt x="0" y="10217"/>
                    <a:pt x="415" y="12653"/>
                  </a:cubicBezTo>
                  <a:cubicBezTo>
                    <a:pt x="431" y="12720"/>
                    <a:pt x="494" y="12754"/>
                    <a:pt x="558" y="12754"/>
                  </a:cubicBezTo>
                  <a:cubicBezTo>
                    <a:pt x="583" y="12754"/>
                    <a:pt x="607" y="12749"/>
                    <a:pt x="629" y="12739"/>
                  </a:cubicBezTo>
                  <a:cubicBezTo>
                    <a:pt x="2672" y="11674"/>
                    <a:pt x="4328" y="9983"/>
                    <a:pt x="5299" y="7890"/>
                  </a:cubicBezTo>
                  <a:cubicBezTo>
                    <a:pt x="6447" y="5446"/>
                    <a:pt x="5944" y="2651"/>
                    <a:pt x="7056" y="235"/>
                  </a:cubicBezTo>
                  <a:lnTo>
                    <a:pt x="7056" y="235"/>
                  </a:lnTo>
                  <a:cubicBezTo>
                    <a:pt x="7122" y="155"/>
                    <a:pt x="7074" y="55"/>
                    <a:pt x="6997" y="19"/>
                  </a:cubicBezTo>
                  <a:lnTo>
                    <a:pt x="6997" y="19"/>
                  </a:lnTo>
                  <a:cubicBezTo>
                    <a:pt x="6976" y="7"/>
                    <a:pt x="6953" y="1"/>
                    <a:pt x="693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36"/>
            <p:cNvSpPr/>
            <p:nvPr/>
          </p:nvSpPr>
          <p:spPr>
            <a:xfrm>
              <a:off x="3169158" y="4254102"/>
              <a:ext cx="119181" cy="235017"/>
            </a:xfrm>
            <a:custGeom>
              <a:avLst/>
              <a:gdLst/>
              <a:ahLst/>
              <a:cxnLst/>
              <a:rect l="l" t="t" r="r" b="b"/>
              <a:pathLst>
                <a:path w="6059" h="11948" extrusionOk="0">
                  <a:moveTo>
                    <a:pt x="5885" y="1"/>
                  </a:moveTo>
                  <a:cubicBezTo>
                    <a:pt x="5828" y="1"/>
                    <a:pt x="5769" y="29"/>
                    <a:pt x="5741" y="94"/>
                  </a:cubicBezTo>
                  <a:cubicBezTo>
                    <a:pt x="4821" y="2308"/>
                    <a:pt x="4306" y="4622"/>
                    <a:pt x="3114" y="6721"/>
                  </a:cubicBezTo>
                  <a:cubicBezTo>
                    <a:pt x="2142" y="8449"/>
                    <a:pt x="814" y="9935"/>
                    <a:pt x="42" y="11777"/>
                  </a:cubicBezTo>
                  <a:cubicBezTo>
                    <a:pt x="0" y="11880"/>
                    <a:pt x="83" y="11947"/>
                    <a:pt x="172" y="11947"/>
                  </a:cubicBezTo>
                  <a:cubicBezTo>
                    <a:pt x="231" y="11947"/>
                    <a:pt x="293" y="11918"/>
                    <a:pt x="322" y="11849"/>
                  </a:cubicBezTo>
                  <a:cubicBezTo>
                    <a:pt x="1179" y="9806"/>
                    <a:pt x="2728" y="8171"/>
                    <a:pt x="3720" y="6200"/>
                  </a:cubicBezTo>
                  <a:cubicBezTo>
                    <a:pt x="4699" y="4250"/>
                    <a:pt x="5184" y="2173"/>
                    <a:pt x="6020" y="172"/>
                  </a:cubicBezTo>
                  <a:cubicBezTo>
                    <a:pt x="6059" y="68"/>
                    <a:pt x="5974" y="1"/>
                    <a:pt x="58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36"/>
            <p:cNvSpPr/>
            <p:nvPr/>
          </p:nvSpPr>
          <p:spPr>
            <a:xfrm>
              <a:off x="3009791" y="4263917"/>
              <a:ext cx="237987" cy="134956"/>
            </a:xfrm>
            <a:custGeom>
              <a:avLst/>
              <a:gdLst/>
              <a:ahLst/>
              <a:cxnLst/>
              <a:rect l="l" t="t" r="r" b="b"/>
              <a:pathLst>
                <a:path w="12099" h="6861" extrusionOk="0">
                  <a:moveTo>
                    <a:pt x="11896" y="0"/>
                  </a:moveTo>
                  <a:cubicBezTo>
                    <a:pt x="11873" y="0"/>
                    <a:pt x="11848" y="7"/>
                    <a:pt x="11822" y="23"/>
                  </a:cubicBezTo>
                  <a:cubicBezTo>
                    <a:pt x="8038" y="2402"/>
                    <a:pt x="4146" y="4594"/>
                    <a:pt x="147" y="6601"/>
                  </a:cubicBezTo>
                  <a:cubicBezTo>
                    <a:pt x="1" y="6668"/>
                    <a:pt x="89" y="6860"/>
                    <a:pt x="220" y="6860"/>
                  </a:cubicBezTo>
                  <a:cubicBezTo>
                    <a:pt x="243" y="6860"/>
                    <a:pt x="266" y="6855"/>
                    <a:pt x="290" y="6843"/>
                  </a:cubicBezTo>
                  <a:cubicBezTo>
                    <a:pt x="4288" y="4844"/>
                    <a:pt x="8180" y="2652"/>
                    <a:pt x="11973" y="266"/>
                  </a:cubicBezTo>
                  <a:cubicBezTo>
                    <a:pt x="12098" y="189"/>
                    <a:pt x="12018" y="0"/>
                    <a:pt x="1189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6"/>
            <p:cNvSpPr/>
            <p:nvPr/>
          </p:nvSpPr>
          <p:spPr>
            <a:xfrm>
              <a:off x="3068703" y="4151463"/>
              <a:ext cx="226834" cy="103582"/>
            </a:xfrm>
            <a:custGeom>
              <a:avLst/>
              <a:gdLst/>
              <a:ahLst/>
              <a:cxnLst/>
              <a:rect l="l" t="t" r="r" b="b"/>
              <a:pathLst>
                <a:path w="11532" h="5266" extrusionOk="0">
                  <a:moveTo>
                    <a:pt x="5451" y="299"/>
                  </a:moveTo>
                  <a:cubicBezTo>
                    <a:pt x="5953" y="299"/>
                    <a:pt x="6450" y="351"/>
                    <a:pt x="6913" y="506"/>
                  </a:cubicBezTo>
                  <a:cubicBezTo>
                    <a:pt x="8717" y="1106"/>
                    <a:pt x="10621" y="3119"/>
                    <a:pt x="11171" y="4959"/>
                  </a:cubicBezTo>
                  <a:lnTo>
                    <a:pt x="11171" y="4959"/>
                  </a:lnTo>
                  <a:cubicBezTo>
                    <a:pt x="9205" y="4693"/>
                    <a:pt x="7201" y="4624"/>
                    <a:pt x="5264" y="4191"/>
                  </a:cubicBezTo>
                  <a:cubicBezTo>
                    <a:pt x="4292" y="3977"/>
                    <a:pt x="3329" y="3670"/>
                    <a:pt x="2443" y="3198"/>
                  </a:cubicBezTo>
                  <a:cubicBezTo>
                    <a:pt x="1994" y="2962"/>
                    <a:pt x="1557" y="2684"/>
                    <a:pt x="1158" y="2355"/>
                  </a:cubicBezTo>
                  <a:cubicBezTo>
                    <a:pt x="693" y="1976"/>
                    <a:pt x="229" y="1728"/>
                    <a:pt x="887" y="1248"/>
                  </a:cubicBezTo>
                  <a:cubicBezTo>
                    <a:pt x="1679" y="670"/>
                    <a:pt x="2921" y="513"/>
                    <a:pt x="3864" y="413"/>
                  </a:cubicBezTo>
                  <a:cubicBezTo>
                    <a:pt x="4376" y="358"/>
                    <a:pt x="4916" y="299"/>
                    <a:pt x="5451" y="299"/>
                  </a:cubicBezTo>
                  <a:close/>
                  <a:moveTo>
                    <a:pt x="5409" y="1"/>
                  </a:moveTo>
                  <a:cubicBezTo>
                    <a:pt x="4711" y="1"/>
                    <a:pt x="3998" y="97"/>
                    <a:pt x="3343" y="185"/>
                  </a:cubicBezTo>
                  <a:cubicBezTo>
                    <a:pt x="2136" y="357"/>
                    <a:pt x="1036" y="720"/>
                    <a:pt x="66" y="1471"/>
                  </a:cubicBezTo>
                  <a:cubicBezTo>
                    <a:pt x="1" y="1521"/>
                    <a:pt x="14" y="1620"/>
                    <a:pt x="66" y="1670"/>
                  </a:cubicBezTo>
                  <a:cubicBezTo>
                    <a:pt x="2877" y="4911"/>
                    <a:pt x="7432" y="4705"/>
                    <a:pt x="11321" y="5261"/>
                  </a:cubicBezTo>
                  <a:lnTo>
                    <a:pt x="11321" y="5261"/>
                  </a:lnTo>
                  <a:cubicBezTo>
                    <a:pt x="11333" y="5264"/>
                    <a:pt x="11345" y="5266"/>
                    <a:pt x="11357" y="5266"/>
                  </a:cubicBezTo>
                  <a:cubicBezTo>
                    <a:pt x="11442" y="5266"/>
                    <a:pt x="11532" y="5197"/>
                    <a:pt x="11506" y="5091"/>
                  </a:cubicBezTo>
                  <a:cubicBezTo>
                    <a:pt x="11506" y="5089"/>
                    <a:pt x="11506" y="5088"/>
                    <a:pt x="11505" y="5087"/>
                  </a:cubicBezTo>
                  <a:lnTo>
                    <a:pt x="11505" y="5087"/>
                  </a:lnTo>
                  <a:cubicBezTo>
                    <a:pt x="11504" y="5076"/>
                    <a:pt x="11501" y="5065"/>
                    <a:pt x="11497" y="5054"/>
                  </a:cubicBezTo>
                  <a:lnTo>
                    <a:pt x="11497" y="5054"/>
                  </a:lnTo>
                  <a:cubicBezTo>
                    <a:pt x="11207" y="3921"/>
                    <a:pt x="10589" y="3025"/>
                    <a:pt x="9763" y="2213"/>
                  </a:cubicBezTo>
                  <a:cubicBezTo>
                    <a:pt x="8935" y="1399"/>
                    <a:pt x="7970" y="513"/>
                    <a:pt x="6827" y="177"/>
                  </a:cubicBezTo>
                  <a:cubicBezTo>
                    <a:pt x="6378" y="48"/>
                    <a:pt x="5897" y="1"/>
                    <a:pt x="54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6"/>
            <p:cNvSpPr/>
            <p:nvPr/>
          </p:nvSpPr>
          <p:spPr>
            <a:xfrm>
              <a:off x="3068565" y="4176700"/>
              <a:ext cx="224376" cy="78641"/>
            </a:xfrm>
            <a:custGeom>
              <a:avLst/>
              <a:gdLst/>
              <a:ahLst/>
              <a:cxnLst/>
              <a:rect l="l" t="t" r="r" b="b"/>
              <a:pathLst>
                <a:path w="11407" h="3998" extrusionOk="0">
                  <a:moveTo>
                    <a:pt x="380" y="0"/>
                  </a:moveTo>
                  <a:cubicBezTo>
                    <a:pt x="315" y="0"/>
                    <a:pt x="251" y="0"/>
                    <a:pt x="186" y="1"/>
                  </a:cubicBezTo>
                  <a:cubicBezTo>
                    <a:pt x="3" y="8"/>
                    <a:pt x="1" y="287"/>
                    <a:pt x="180" y="287"/>
                  </a:cubicBezTo>
                  <a:cubicBezTo>
                    <a:pt x="182" y="287"/>
                    <a:pt x="184" y="287"/>
                    <a:pt x="186" y="287"/>
                  </a:cubicBezTo>
                  <a:cubicBezTo>
                    <a:pt x="236" y="287"/>
                    <a:pt x="285" y="287"/>
                    <a:pt x="335" y="287"/>
                  </a:cubicBezTo>
                  <a:cubicBezTo>
                    <a:pt x="2298" y="287"/>
                    <a:pt x="4247" y="552"/>
                    <a:pt x="6128" y="1122"/>
                  </a:cubicBezTo>
                  <a:cubicBezTo>
                    <a:pt x="7734" y="1615"/>
                    <a:pt x="10241" y="2337"/>
                    <a:pt x="11098" y="3929"/>
                  </a:cubicBezTo>
                  <a:cubicBezTo>
                    <a:pt x="11124" y="3977"/>
                    <a:pt x="11166" y="3997"/>
                    <a:pt x="11208" y="3997"/>
                  </a:cubicBezTo>
                  <a:cubicBezTo>
                    <a:pt x="11305" y="3997"/>
                    <a:pt x="11406" y="3893"/>
                    <a:pt x="11342" y="3778"/>
                  </a:cubicBezTo>
                  <a:cubicBezTo>
                    <a:pt x="10528" y="2265"/>
                    <a:pt x="8435" y="1609"/>
                    <a:pt x="6899" y="1079"/>
                  </a:cubicBezTo>
                  <a:cubicBezTo>
                    <a:pt x="4804" y="345"/>
                    <a:pt x="2601" y="0"/>
                    <a:pt x="38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8" name="Google Shape;1198;p36"/>
          <p:cNvGrpSpPr/>
          <p:nvPr/>
        </p:nvGrpSpPr>
        <p:grpSpPr>
          <a:xfrm rot="9742354" flipH="1">
            <a:off x="817456" y="3118161"/>
            <a:ext cx="1514348" cy="1299044"/>
            <a:chOff x="3242763" y="3032968"/>
            <a:chExt cx="449637" cy="385709"/>
          </a:xfrm>
        </p:grpSpPr>
        <p:sp>
          <p:nvSpPr>
            <p:cNvPr id="1199" name="Google Shape;1199;p36"/>
            <p:cNvSpPr/>
            <p:nvPr/>
          </p:nvSpPr>
          <p:spPr>
            <a:xfrm>
              <a:off x="3316938" y="3124158"/>
              <a:ext cx="375461" cy="211177"/>
            </a:xfrm>
            <a:custGeom>
              <a:avLst/>
              <a:gdLst/>
              <a:ahLst/>
              <a:cxnLst/>
              <a:rect l="l" t="t" r="r" b="b"/>
              <a:pathLst>
                <a:path w="19088" h="10736" extrusionOk="0">
                  <a:moveTo>
                    <a:pt x="18555" y="1"/>
                  </a:moveTo>
                  <a:cubicBezTo>
                    <a:pt x="17430" y="1"/>
                    <a:pt x="14656" y="108"/>
                    <a:pt x="11526" y="1039"/>
                  </a:cubicBezTo>
                  <a:cubicBezTo>
                    <a:pt x="7776" y="2153"/>
                    <a:pt x="2727" y="4715"/>
                    <a:pt x="0" y="10578"/>
                  </a:cubicBezTo>
                  <a:lnTo>
                    <a:pt x="334" y="10736"/>
                  </a:lnTo>
                  <a:cubicBezTo>
                    <a:pt x="2999" y="5001"/>
                    <a:pt x="7947" y="2487"/>
                    <a:pt x="11619" y="1395"/>
                  </a:cubicBezTo>
                  <a:cubicBezTo>
                    <a:pt x="14724" y="469"/>
                    <a:pt x="17478" y="365"/>
                    <a:pt x="18569" y="365"/>
                  </a:cubicBezTo>
                  <a:cubicBezTo>
                    <a:pt x="18883" y="365"/>
                    <a:pt x="19059" y="374"/>
                    <a:pt x="19067" y="374"/>
                  </a:cubicBezTo>
                  <a:lnTo>
                    <a:pt x="19088" y="10"/>
                  </a:lnTo>
                  <a:cubicBezTo>
                    <a:pt x="19079" y="10"/>
                    <a:pt x="18891" y="1"/>
                    <a:pt x="185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6"/>
            <p:cNvSpPr/>
            <p:nvPr/>
          </p:nvSpPr>
          <p:spPr>
            <a:xfrm>
              <a:off x="3485195" y="3129096"/>
              <a:ext cx="148922" cy="148174"/>
            </a:xfrm>
            <a:custGeom>
              <a:avLst/>
              <a:gdLst/>
              <a:ahLst/>
              <a:cxnLst/>
              <a:rect l="l" t="t" r="r" b="b"/>
              <a:pathLst>
                <a:path w="7571" h="7533" extrusionOk="0">
                  <a:moveTo>
                    <a:pt x="7570" y="1"/>
                  </a:moveTo>
                  <a:cubicBezTo>
                    <a:pt x="7570" y="1"/>
                    <a:pt x="0" y="4608"/>
                    <a:pt x="2036" y="7114"/>
                  </a:cubicBezTo>
                  <a:cubicBezTo>
                    <a:pt x="2271" y="7404"/>
                    <a:pt x="2526" y="7532"/>
                    <a:pt x="2792" y="7532"/>
                  </a:cubicBezTo>
                  <a:cubicBezTo>
                    <a:pt x="4832" y="7532"/>
                    <a:pt x="7570" y="1"/>
                    <a:pt x="757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6"/>
            <p:cNvSpPr/>
            <p:nvPr/>
          </p:nvSpPr>
          <p:spPr>
            <a:xfrm>
              <a:off x="3449376" y="3032968"/>
              <a:ext cx="195697" cy="102048"/>
            </a:xfrm>
            <a:custGeom>
              <a:avLst/>
              <a:gdLst/>
              <a:ahLst/>
              <a:cxnLst/>
              <a:rect l="l" t="t" r="r" b="b"/>
              <a:pathLst>
                <a:path w="9949" h="5188" extrusionOk="0">
                  <a:moveTo>
                    <a:pt x="3390" y="1"/>
                  </a:moveTo>
                  <a:cubicBezTo>
                    <a:pt x="2971" y="1"/>
                    <a:pt x="2591" y="139"/>
                    <a:pt x="2272" y="461"/>
                  </a:cubicBezTo>
                  <a:cubicBezTo>
                    <a:pt x="1" y="2761"/>
                    <a:pt x="9948" y="5188"/>
                    <a:pt x="9948" y="5188"/>
                  </a:cubicBezTo>
                  <a:cubicBezTo>
                    <a:pt x="9948" y="5188"/>
                    <a:pt x="5954" y="1"/>
                    <a:pt x="3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6"/>
            <p:cNvSpPr/>
            <p:nvPr/>
          </p:nvSpPr>
          <p:spPr>
            <a:xfrm>
              <a:off x="3414383" y="3162948"/>
              <a:ext cx="100120" cy="152442"/>
            </a:xfrm>
            <a:custGeom>
              <a:avLst/>
              <a:gdLst/>
              <a:ahLst/>
              <a:cxnLst/>
              <a:rect l="l" t="t" r="r" b="b"/>
              <a:pathLst>
                <a:path w="5090" h="7750" extrusionOk="0">
                  <a:moveTo>
                    <a:pt x="4736" y="1"/>
                  </a:moveTo>
                  <a:cubicBezTo>
                    <a:pt x="4736" y="1"/>
                    <a:pt x="1" y="6100"/>
                    <a:pt x="2572" y="7585"/>
                  </a:cubicBezTo>
                  <a:cubicBezTo>
                    <a:pt x="2767" y="7697"/>
                    <a:pt x="2945" y="7749"/>
                    <a:pt x="3107" y="7749"/>
                  </a:cubicBezTo>
                  <a:cubicBezTo>
                    <a:pt x="5089" y="7749"/>
                    <a:pt x="4736" y="1"/>
                    <a:pt x="473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36"/>
            <p:cNvSpPr/>
            <p:nvPr/>
          </p:nvSpPr>
          <p:spPr>
            <a:xfrm>
              <a:off x="3375220" y="3196662"/>
              <a:ext cx="71697" cy="127914"/>
            </a:xfrm>
            <a:custGeom>
              <a:avLst/>
              <a:gdLst/>
              <a:ahLst/>
              <a:cxnLst/>
              <a:rect l="l" t="t" r="r" b="b"/>
              <a:pathLst>
                <a:path w="3645" h="6503" extrusionOk="0">
                  <a:moveTo>
                    <a:pt x="3413" y="1"/>
                  </a:moveTo>
                  <a:lnTo>
                    <a:pt x="3413" y="1"/>
                  </a:lnTo>
                  <a:cubicBezTo>
                    <a:pt x="3413" y="1"/>
                    <a:pt x="0" y="5336"/>
                    <a:pt x="1843" y="6400"/>
                  </a:cubicBezTo>
                  <a:cubicBezTo>
                    <a:pt x="1964" y="6470"/>
                    <a:pt x="2076" y="6503"/>
                    <a:pt x="2180" y="6503"/>
                  </a:cubicBezTo>
                  <a:cubicBezTo>
                    <a:pt x="3644" y="6503"/>
                    <a:pt x="3413" y="1"/>
                    <a:pt x="341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36"/>
            <p:cNvSpPr/>
            <p:nvPr/>
          </p:nvSpPr>
          <p:spPr>
            <a:xfrm>
              <a:off x="3321423" y="3233071"/>
              <a:ext cx="71697" cy="127776"/>
            </a:xfrm>
            <a:custGeom>
              <a:avLst/>
              <a:gdLst/>
              <a:ahLst/>
              <a:cxnLst/>
              <a:rect l="l" t="t" r="r" b="b"/>
              <a:pathLst>
                <a:path w="3645" h="6496" extrusionOk="0">
                  <a:moveTo>
                    <a:pt x="3421" y="1"/>
                  </a:moveTo>
                  <a:cubicBezTo>
                    <a:pt x="3421" y="1"/>
                    <a:pt x="0" y="5334"/>
                    <a:pt x="1842" y="6392"/>
                  </a:cubicBezTo>
                  <a:cubicBezTo>
                    <a:pt x="1965" y="6463"/>
                    <a:pt x="2078" y="6496"/>
                    <a:pt x="2182" y="6496"/>
                  </a:cubicBezTo>
                  <a:cubicBezTo>
                    <a:pt x="3645" y="6496"/>
                    <a:pt x="3421" y="1"/>
                    <a:pt x="34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6"/>
            <p:cNvSpPr/>
            <p:nvPr/>
          </p:nvSpPr>
          <p:spPr>
            <a:xfrm>
              <a:off x="3242763" y="3254826"/>
              <a:ext cx="123213" cy="69612"/>
            </a:xfrm>
            <a:custGeom>
              <a:avLst/>
              <a:gdLst/>
              <a:ahLst/>
              <a:cxnLst/>
              <a:rect l="l" t="t" r="r" b="b"/>
              <a:pathLst>
                <a:path w="6264" h="3539" extrusionOk="0">
                  <a:moveTo>
                    <a:pt x="6263" y="0"/>
                  </a:moveTo>
                  <a:cubicBezTo>
                    <a:pt x="6263" y="0"/>
                    <a:pt x="1" y="958"/>
                    <a:pt x="420" y="3042"/>
                  </a:cubicBezTo>
                  <a:cubicBezTo>
                    <a:pt x="492" y="3393"/>
                    <a:pt x="705" y="3539"/>
                    <a:pt x="1011" y="3539"/>
                  </a:cubicBezTo>
                  <a:cubicBezTo>
                    <a:pt x="2517" y="3539"/>
                    <a:pt x="6263" y="0"/>
                    <a:pt x="626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6"/>
            <p:cNvSpPr/>
            <p:nvPr/>
          </p:nvSpPr>
          <p:spPr>
            <a:xfrm>
              <a:off x="3309051" y="3150418"/>
              <a:ext cx="155216" cy="40815"/>
            </a:xfrm>
            <a:custGeom>
              <a:avLst/>
              <a:gdLst/>
              <a:ahLst/>
              <a:cxnLst/>
              <a:rect l="l" t="t" r="r" b="b"/>
              <a:pathLst>
                <a:path w="7891" h="2075" extrusionOk="0">
                  <a:moveTo>
                    <a:pt x="2247" y="0"/>
                  </a:moveTo>
                  <a:cubicBezTo>
                    <a:pt x="1311" y="0"/>
                    <a:pt x="564" y="238"/>
                    <a:pt x="322" y="910"/>
                  </a:cubicBezTo>
                  <a:cubicBezTo>
                    <a:pt x="0" y="1802"/>
                    <a:pt x="1067" y="2075"/>
                    <a:pt x="2494" y="2075"/>
                  </a:cubicBezTo>
                  <a:cubicBezTo>
                    <a:pt x="4744" y="2075"/>
                    <a:pt x="7891" y="1395"/>
                    <a:pt x="7891" y="1395"/>
                  </a:cubicBezTo>
                  <a:cubicBezTo>
                    <a:pt x="7891" y="1395"/>
                    <a:pt x="4514" y="0"/>
                    <a:pt x="224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6"/>
            <p:cNvSpPr/>
            <p:nvPr/>
          </p:nvSpPr>
          <p:spPr>
            <a:xfrm>
              <a:off x="3262157" y="3202740"/>
              <a:ext cx="134680" cy="35465"/>
            </a:xfrm>
            <a:custGeom>
              <a:avLst/>
              <a:gdLst/>
              <a:ahLst/>
              <a:cxnLst/>
              <a:rect l="l" t="t" r="r" b="b"/>
              <a:pathLst>
                <a:path w="6847" h="1803" extrusionOk="0">
                  <a:moveTo>
                    <a:pt x="1950" y="1"/>
                  </a:moveTo>
                  <a:cubicBezTo>
                    <a:pt x="1137" y="1"/>
                    <a:pt x="489" y="207"/>
                    <a:pt x="278" y="792"/>
                  </a:cubicBezTo>
                  <a:cubicBezTo>
                    <a:pt x="0" y="1565"/>
                    <a:pt x="927" y="1802"/>
                    <a:pt x="2166" y="1802"/>
                  </a:cubicBezTo>
                  <a:cubicBezTo>
                    <a:pt x="4119" y="1802"/>
                    <a:pt x="6847" y="1214"/>
                    <a:pt x="6847" y="1214"/>
                  </a:cubicBezTo>
                  <a:cubicBezTo>
                    <a:pt x="6847" y="1214"/>
                    <a:pt x="3918" y="1"/>
                    <a:pt x="19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6"/>
            <p:cNvSpPr/>
            <p:nvPr/>
          </p:nvSpPr>
          <p:spPr>
            <a:xfrm>
              <a:off x="3378977" y="3090798"/>
              <a:ext cx="190366" cy="53542"/>
            </a:xfrm>
            <a:custGeom>
              <a:avLst/>
              <a:gdLst/>
              <a:ahLst/>
              <a:cxnLst/>
              <a:rect l="l" t="t" r="r" b="b"/>
              <a:pathLst>
                <a:path w="9678" h="2722" extrusionOk="0">
                  <a:moveTo>
                    <a:pt x="2554" y="1"/>
                  </a:moveTo>
                  <a:cubicBezTo>
                    <a:pt x="1773" y="1"/>
                    <a:pt x="1150" y="227"/>
                    <a:pt x="845" y="813"/>
                  </a:cubicBezTo>
                  <a:cubicBezTo>
                    <a:pt x="0" y="2420"/>
                    <a:pt x="3662" y="2721"/>
                    <a:pt x="6527" y="2721"/>
                  </a:cubicBezTo>
                  <a:cubicBezTo>
                    <a:pt x="8246" y="2721"/>
                    <a:pt x="9678" y="2613"/>
                    <a:pt x="9678" y="2613"/>
                  </a:cubicBezTo>
                  <a:cubicBezTo>
                    <a:pt x="9678" y="2613"/>
                    <a:pt x="5207" y="1"/>
                    <a:pt x="25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6"/>
            <p:cNvSpPr/>
            <p:nvPr/>
          </p:nvSpPr>
          <p:spPr>
            <a:xfrm>
              <a:off x="3255233" y="3297392"/>
              <a:ext cx="85584" cy="121285"/>
            </a:xfrm>
            <a:custGeom>
              <a:avLst/>
              <a:gdLst/>
              <a:ahLst/>
              <a:cxnLst/>
              <a:rect l="l" t="t" r="r" b="b"/>
              <a:pathLst>
                <a:path w="4351" h="6166" extrusionOk="0">
                  <a:moveTo>
                    <a:pt x="4351" y="1"/>
                  </a:moveTo>
                  <a:cubicBezTo>
                    <a:pt x="4350" y="1"/>
                    <a:pt x="1" y="4606"/>
                    <a:pt x="1615" y="5992"/>
                  </a:cubicBezTo>
                  <a:cubicBezTo>
                    <a:pt x="1753" y="6111"/>
                    <a:pt x="1888" y="6166"/>
                    <a:pt x="2018" y="6166"/>
                  </a:cubicBezTo>
                  <a:cubicBezTo>
                    <a:pt x="3408" y="6166"/>
                    <a:pt x="4350" y="1"/>
                    <a:pt x="43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10" name="Google Shape;1210;p36"/>
          <p:cNvSpPr/>
          <p:nvPr/>
        </p:nvSpPr>
        <p:spPr>
          <a:xfrm flipH="1">
            <a:off x="784249" y="1057441"/>
            <a:ext cx="1540085" cy="968609"/>
          </a:xfrm>
          <a:custGeom>
            <a:avLst/>
            <a:gdLst/>
            <a:ahLst/>
            <a:cxnLst/>
            <a:rect l="l" t="t" r="r" b="b"/>
            <a:pathLst>
              <a:path w="47083" h="29612" extrusionOk="0">
                <a:moveTo>
                  <a:pt x="25392" y="1"/>
                </a:moveTo>
                <a:cubicBezTo>
                  <a:pt x="24571" y="1"/>
                  <a:pt x="23700" y="241"/>
                  <a:pt x="22782" y="684"/>
                </a:cubicBezTo>
                <a:cubicBezTo>
                  <a:pt x="19511" y="2254"/>
                  <a:pt x="17489" y="6067"/>
                  <a:pt x="17918" y="9817"/>
                </a:cubicBezTo>
                <a:cubicBezTo>
                  <a:pt x="17947" y="10081"/>
                  <a:pt x="17832" y="10223"/>
                  <a:pt x="17633" y="10331"/>
                </a:cubicBezTo>
                <a:cubicBezTo>
                  <a:pt x="17588" y="10355"/>
                  <a:pt x="17548" y="10366"/>
                  <a:pt x="17511" y="10366"/>
                </a:cubicBezTo>
                <a:cubicBezTo>
                  <a:pt x="17396" y="10366"/>
                  <a:pt x="17318" y="10263"/>
                  <a:pt x="17247" y="10160"/>
                </a:cubicBezTo>
                <a:cubicBezTo>
                  <a:pt x="16905" y="9702"/>
                  <a:pt x="16476" y="9346"/>
                  <a:pt x="16019" y="9024"/>
                </a:cubicBezTo>
                <a:cubicBezTo>
                  <a:pt x="15053" y="8356"/>
                  <a:pt x="14054" y="8026"/>
                  <a:pt x="13079" y="8026"/>
                </a:cubicBezTo>
                <a:cubicBezTo>
                  <a:pt x="11811" y="8026"/>
                  <a:pt x="10582" y="8583"/>
                  <a:pt x="9513" y="9682"/>
                </a:cubicBezTo>
                <a:cubicBezTo>
                  <a:pt x="8520" y="10710"/>
                  <a:pt x="7848" y="11917"/>
                  <a:pt x="7456" y="13288"/>
                </a:cubicBezTo>
                <a:cubicBezTo>
                  <a:pt x="7310" y="13795"/>
                  <a:pt x="7244" y="13933"/>
                  <a:pt x="6944" y="13933"/>
                </a:cubicBezTo>
                <a:cubicBezTo>
                  <a:pt x="6864" y="13933"/>
                  <a:pt x="6768" y="13923"/>
                  <a:pt x="6649" y="13908"/>
                </a:cubicBezTo>
                <a:cubicBezTo>
                  <a:pt x="6409" y="13878"/>
                  <a:pt x="6173" y="13863"/>
                  <a:pt x="5941" y="13863"/>
                </a:cubicBezTo>
                <a:cubicBezTo>
                  <a:pt x="4752" y="13863"/>
                  <a:pt x="3652" y="14245"/>
                  <a:pt x="2607" y="14873"/>
                </a:cubicBezTo>
                <a:cubicBezTo>
                  <a:pt x="2215" y="15101"/>
                  <a:pt x="1872" y="15401"/>
                  <a:pt x="1559" y="15737"/>
                </a:cubicBezTo>
                <a:cubicBezTo>
                  <a:pt x="129" y="17257"/>
                  <a:pt x="1" y="19758"/>
                  <a:pt x="1622" y="21050"/>
                </a:cubicBezTo>
                <a:cubicBezTo>
                  <a:pt x="1687" y="21100"/>
                  <a:pt x="1744" y="21156"/>
                  <a:pt x="1793" y="21221"/>
                </a:cubicBezTo>
                <a:cubicBezTo>
                  <a:pt x="1893" y="21357"/>
                  <a:pt x="1958" y="21499"/>
                  <a:pt x="1836" y="21657"/>
                </a:cubicBezTo>
                <a:cubicBezTo>
                  <a:pt x="1250" y="22392"/>
                  <a:pt x="1593" y="23093"/>
                  <a:pt x="1958" y="23749"/>
                </a:cubicBezTo>
                <a:cubicBezTo>
                  <a:pt x="2472" y="24670"/>
                  <a:pt x="3279" y="25285"/>
                  <a:pt x="4164" y="25792"/>
                </a:cubicBezTo>
                <a:cubicBezTo>
                  <a:pt x="5722" y="26684"/>
                  <a:pt x="7420" y="27098"/>
                  <a:pt x="9199" y="27170"/>
                </a:cubicBezTo>
                <a:cubicBezTo>
                  <a:pt x="9371" y="27177"/>
                  <a:pt x="9541" y="27180"/>
                  <a:pt x="9711" y="27180"/>
                </a:cubicBezTo>
                <a:cubicBezTo>
                  <a:pt x="12008" y="27180"/>
                  <a:pt x="14146" y="26589"/>
                  <a:pt x="16061" y="25199"/>
                </a:cubicBezTo>
                <a:cubicBezTo>
                  <a:pt x="16265" y="25052"/>
                  <a:pt x="16392" y="24969"/>
                  <a:pt x="16483" y="24969"/>
                </a:cubicBezTo>
                <a:cubicBezTo>
                  <a:pt x="16600" y="24969"/>
                  <a:pt x="16658" y="25105"/>
                  <a:pt x="16747" y="25414"/>
                </a:cubicBezTo>
                <a:cubicBezTo>
                  <a:pt x="17076" y="26564"/>
                  <a:pt x="17825" y="27326"/>
                  <a:pt x="18869" y="27777"/>
                </a:cubicBezTo>
                <a:cubicBezTo>
                  <a:pt x="19993" y="28262"/>
                  <a:pt x="21103" y="28513"/>
                  <a:pt x="22196" y="28513"/>
                </a:cubicBezTo>
                <a:cubicBezTo>
                  <a:pt x="23630" y="28513"/>
                  <a:pt x="25033" y="28081"/>
                  <a:pt x="26394" y="27177"/>
                </a:cubicBezTo>
                <a:cubicBezTo>
                  <a:pt x="26624" y="27024"/>
                  <a:pt x="26781" y="26939"/>
                  <a:pt x="26898" y="26939"/>
                </a:cubicBezTo>
                <a:cubicBezTo>
                  <a:pt x="27064" y="26939"/>
                  <a:pt x="27148" y="27111"/>
                  <a:pt x="27244" y="27506"/>
                </a:cubicBezTo>
                <a:cubicBezTo>
                  <a:pt x="27508" y="28584"/>
                  <a:pt x="28209" y="29205"/>
                  <a:pt x="29238" y="29477"/>
                </a:cubicBezTo>
                <a:cubicBezTo>
                  <a:pt x="29585" y="29568"/>
                  <a:pt x="29941" y="29612"/>
                  <a:pt x="30297" y="29612"/>
                </a:cubicBezTo>
                <a:cubicBezTo>
                  <a:pt x="32115" y="29612"/>
                  <a:pt x="33940" y="28478"/>
                  <a:pt x="34657" y="26769"/>
                </a:cubicBezTo>
                <a:cubicBezTo>
                  <a:pt x="34786" y="26469"/>
                  <a:pt x="34878" y="26156"/>
                  <a:pt x="35000" y="25863"/>
                </a:cubicBezTo>
                <a:cubicBezTo>
                  <a:pt x="35072" y="25683"/>
                  <a:pt x="35157" y="25591"/>
                  <a:pt x="35248" y="25591"/>
                </a:cubicBezTo>
                <a:cubicBezTo>
                  <a:pt x="35327" y="25591"/>
                  <a:pt x="35410" y="25660"/>
                  <a:pt x="35493" y="25799"/>
                </a:cubicBezTo>
                <a:cubicBezTo>
                  <a:pt x="35692" y="26149"/>
                  <a:pt x="35843" y="26521"/>
                  <a:pt x="36021" y="26884"/>
                </a:cubicBezTo>
                <a:cubicBezTo>
                  <a:pt x="36428" y="27710"/>
                  <a:pt x="37079" y="28199"/>
                  <a:pt x="37992" y="28199"/>
                </a:cubicBezTo>
                <a:cubicBezTo>
                  <a:pt x="38011" y="28199"/>
                  <a:pt x="38030" y="28199"/>
                  <a:pt x="38049" y="28199"/>
                </a:cubicBezTo>
                <a:cubicBezTo>
                  <a:pt x="38978" y="28176"/>
                  <a:pt x="39650" y="27691"/>
                  <a:pt x="40049" y="26828"/>
                </a:cubicBezTo>
                <a:cubicBezTo>
                  <a:pt x="40213" y="26478"/>
                  <a:pt x="40327" y="26127"/>
                  <a:pt x="40349" y="25741"/>
                </a:cubicBezTo>
                <a:cubicBezTo>
                  <a:pt x="40392" y="25177"/>
                  <a:pt x="40428" y="24613"/>
                  <a:pt x="40299" y="24056"/>
                </a:cubicBezTo>
                <a:cubicBezTo>
                  <a:pt x="40263" y="23885"/>
                  <a:pt x="40141" y="23664"/>
                  <a:pt x="40399" y="23571"/>
                </a:cubicBezTo>
                <a:cubicBezTo>
                  <a:pt x="40438" y="23556"/>
                  <a:pt x="40476" y="23550"/>
                  <a:pt x="40514" y="23550"/>
                </a:cubicBezTo>
                <a:cubicBezTo>
                  <a:pt x="40658" y="23550"/>
                  <a:pt x="40783" y="23650"/>
                  <a:pt x="40892" y="23763"/>
                </a:cubicBezTo>
                <a:cubicBezTo>
                  <a:pt x="40942" y="23821"/>
                  <a:pt x="40978" y="23898"/>
                  <a:pt x="41012" y="23970"/>
                </a:cubicBezTo>
                <a:cubicBezTo>
                  <a:pt x="41249" y="24392"/>
                  <a:pt x="41634" y="24534"/>
                  <a:pt x="42083" y="24534"/>
                </a:cubicBezTo>
                <a:cubicBezTo>
                  <a:pt x="43747" y="24527"/>
                  <a:pt x="45083" y="23898"/>
                  <a:pt x="46005" y="22457"/>
                </a:cubicBezTo>
                <a:cubicBezTo>
                  <a:pt x="46404" y="21835"/>
                  <a:pt x="46625" y="21149"/>
                  <a:pt x="46790" y="20436"/>
                </a:cubicBezTo>
                <a:cubicBezTo>
                  <a:pt x="47083" y="19057"/>
                  <a:pt x="46904" y="17658"/>
                  <a:pt x="46291" y="16522"/>
                </a:cubicBezTo>
                <a:cubicBezTo>
                  <a:pt x="45146" y="14418"/>
                  <a:pt x="42474" y="12950"/>
                  <a:pt x="40025" y="12950"/>
                </a:cubicBezTo>
                <a:cubicBezTo>
                  <a:pt x="39599" y="12950"/>
                  <a:pt x="39180" y="12994"/>
                  <a:pt x="38777" y="13087"/>
                </a:cubicBezTo>
                <a:cubicBezTo>
                  <a:pt x="37636" y="13351"/>
                  <a:pt x="36565" y="13766"/>
                  <a:pt x="36265" y="15123"/>
                </a:cubicBezTo>
                <a:cubicBezTo>
                  <a:pt x="36237" y="15232"/>
                  <a:pt x="36175" y="15316"/>
                  <a:pt x="36056" y="15316"/>
                </a:cubicBezTo>
                <a:cubicBezTo>
                  <a:pt x="36051" y="15316"/>
                  <a:pt x="36047" y="15316"/>
                  <a:pt x="36042" y="15315"/>
                </a:cubicBezTo>
                <a:cubicBezTo>
                  <a:pt x="35929" y="15302"/>
                  <a:pt x="35850" y="15230"/>
                  <a:pt x="35800" y="15130"/>
                </a:cubicBezTo>
                <a:cubicBezTo>
                  <a:pt x="35728" y="15002"/>
                  <a:pt x="35728" y="14873"/>
                  <a:pt x="35785" y="14745"/>
                </a:cubicBezTo>
                <a:cubicBezTo>
                  <a:pt x="36229" y="13787"/>
                  <a:pt x="35972" y="12844"/>
                  <a:pt x="35692" y="11917"/>
                </a:cubicBezTo>
                <a:cubicBezTo>
                  <a:pt x="35457" y="11145"/>
                  <a:pt x="34950" y="10552"/>
                  <a:pt x="34222" y="10196"/>
                </a:cubicBezTo>
                <a:cubicBezTo>
                  <a:pt x="33571" y="9868"/>
                  <a:pt x="32907" y="9647"/>
                  <a:pt x="32221" y="9647"/>
                </a:cubicBezTo>
                <a:cubicBezTo>
                  <a:pt x="31799" y="9647"/>
                  <a:pt x="31370" y="9730"/>
                  <a:pt x="30929" y="9923"/>
                </a:cubicBezTo>
                <a:cubicBezTo>
                  <a:pt x="30836" y="9965"/>
                  <a:pt x="30758" y="9987"/>
                  <a:pt x="30696" y="9987"/>
                </a:cubicBezTo>
                <a:cubicBezTo>
                  <a:pt x="30547" y="9987"/>
                  <a:pt x="30493" y="9862"/>
                  <a:pt x="30544" y="9610"/>
                </a:cubicBezTo>
                <a:cubicBezTo>
                  <a:pt x="30636" y="9152"/>
                  <a:pt x="30643" y="8703"/>
                  <a:pt x="30659" y="8246"/>
                </a:cubicBezTo>
                <a:cubicBezTo>
                  <a:pt x="30737" y="6268"/>
                  <a:pt x="30458" y="4346"/>
                  <a:pt x="29409" y="2669"/>
                </a:cubicBezTo>
                <a:cubicBezTo>
                  <a:pt x="28248" y="813"/>
                  <a:pt x="26904" y="1"/>
                  <a:pt x="253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6"/>
          <p:cNvSpPr txBox="1">
            <a:spLocks noGrp="1"/>
          </p:cNvSpPr>
          <p:nvPr>
            <p:ph type="title"/>
          </p:nvPr>
        </p:nvSpPr>
        <p:spPr>
          <a:xfrm flipH="1">
            <a:off x="3926915" y="1068686"/>
            <a:ext cx="4031700" cy="610518"/>
          </a:xfrm>
          <a:prstGeom prst="rect">
            <a:avLst/>
          </a:prstGeom>
        </p:spPr>
        <p:txBody>
          <a:bodyPr spcFirstLastPara="1" wrap="square" lIns="91425" tIns="91425" rIns="91425" bIns="91425" anchor="ctr" anchorCtr="0">
            <a:noAutofit/>
          </a:bodyPr>
          <a:lstStyle/>
          <a:p>
            <a:pPr lvl="0"/>
            <a:r>
              <a:rPr lang="en-ZA" b="0" dirty="0">
                <a:latin typeface="Impact" panose="020B0806030902050204" pitchFamily="34" charset="0"/>
              </a:rPr>
              <a:t>EK IS die </a:t>
            </a:r>
            <a:r>
              <a:rPr lang="en-ZA" b="0" dirty="0" err="1">
                <a:latin typeface="Impact" panose="020B0806030902050204" pitchFamily="34" charset="0"/>
              </a:rPr>
              <a:t>aarde</a:t>
            </a:r>
            <a:r>
              <a:rPr lang="en-ZA" b="0" dirty="0">
                <a:latin typeface="Impact" panose="020B0806030902050204" pitchFamily="34" charset="0"/>
              </a:rPr>
              <a:t>
</a:t>
            </a:r>
            <a:endParaRPr b="0" dirty="0">
              <a:latin typeface="Impact" panose="020B0806030902050204" pitchFamily="34" charset="0"/>
            </a:endParaRPr>
          </a:p>
        </p:txBody>
      </p:sp>
      <p:pic>
        <p:nvPicPr>
          <p:cNvPr id="1213" name="Google Shape;1213;p36"/>
          <p:cNvPicPr preferRelativeResize="0"/>
          <p:nvPr/>
        </p:nvPicPr>
        <p:blipFill rotWithShape="1">
          <a:blip r:embed="rId3">
            <a:alphaModFix/>
          </a:blip>
          <a:srcRect l="23157" r="20592"/>
          <a:stretch/>
        </p:blipFill>
        <p:spPr>
          <a:xfrm flipH="1">
            <a:off x="673275" y="246814"/>
            <a:ext cx="2751900" cy="2751900"/>
          </a:xfrm>
          <a:prstGeom prst="ellipse">
            <a:avLst/>
          </a:prstGeom>
          <a:noFill/>
          <a:ln>
            <a:noFill/>
          </a:ln>
        </p:spPr>
      </p:pic>
      <p:grpSp>
        <p:nvGrpSpPr>
          <p:cNvPr id="1214" name="Google Shape;1214;p36"/>
          <p:cNvGrpSpPr/>
          <p:nvPr/>
        </p:nvGrpSpPr>
        <p:grpSpPr>
          <a:xfrm flipH="1">
            <a:off x="1050142" y="2996219"/>
            <a:ext cx="726188" cy="902558"/>
            <a:chOff x="5413032" y="2915892"/>
            <a:chExt cx="344933" cy="428708"/>
          </a:xfrm>
        </p:grpSpPr>
        <p:sp>
          <p:nvSpPr>
            <p:cNvPr id="1215" name="Google Shape;1215;p36"/>
            <p:cNvSpPr/>
            <p:nvPr/>
          </p:nvSpPr>
          <p:spPr>
            <a:xfrm>
              <a:off x="5413032" y="3177621"/>
              <a:ext cx="196838" cy="166979"/>
            </a:xfrm>
            <a:custGeom>
              <a:avLst/>
              <a:gdLst/>
              <a:ahLst/>
              <a:cxnLst/>
              <a:rect l="l" t="t" r="r" b="b"/>
              <a:pathLst>
                <a:path w="10007" h="8489" extrusionOk="0">
                  <a:moveTo>
                    <a:pt x="3591" y="0"/>
                  </a:moveTo>
                  <a:cubicBezTo>
                    <a:pt x="3494" y="0"/>
                    <a:pt x="3391" y="11"/>
                    <a:pt x="3282" y="35"/>
                  </a:cubicBezTo>
                  <a:cubicBezTo>
                    <a:pt x="1568" y="391"/>
                    <a:pt x="2982" y="3397"/>
                    <a:pt x="2982" y="3397"/>
                  </a:cubicBezTo>
                  <a:cubicBezTo>
                    <a:pt x="2982" y="3397"/>
                    <a:pt x="2088" y="3039"/>
                    <a:pt x="1301" y="3039"/>
                  </a:cubicBezTo>
                  <a:cubicBezTo>
                    <a:pt x="609" y="3039"/>
                    <a:pt x="1" y="3316"/>
                    <a:pt x="154" y="4354"/>
                  </a:cubicBezTo>
                  <a:cubicBezTo>
                    <a:pt x="354" y="5707"/>
                    <a:pt x="1697" y="5973"/>
                    <a:pt x="2721" y="5973"/>
                  </a:cubicBezTo>
                  <a:cubicBezTo>
                    <a:pt x="3382" y="5973"/>
                    <a:pt x="3910" y="5862"/>
                    <a:pt x="3911" y="5862"/>
                  </a:cubicBezTo>
                  <a:lnTo>
                    <a:pt x="3911" y="5862"/>
                  </a:lnTo>
                  <a:cubicBezTo>
                    <a:pt x="3911" y="5862"/>
                    <a:pt x="3453" y="8295"/>
                    <a:pt x="5645" y="8482"/>
                  </a:cubicBezTo>
                  <a:cubicBezTo>
                    <a:pt x="5695" y="8486"/>
                    <a:pt x="5743" y="8488"/>
                    <a:pt x="5788" y="8488"/>
                  </a:cubicBezTo>
                  <a:cubicBezTo>
                    <a:pt x="7743" y="8488"/>
                    <a:pt x="5710" y="4841"/>
                    <a:pt x="5710" y="4840"/>
                  </a:cubicBezTo>
                  <a:lnTo>
                    <a:pt x="5710" y="4840"/>
                  </a:lnTo>
                  <a:cubicBezTo>
                    <a:pt x="5710" y="4841"/>
                    <a:pt x="7211" y="6107"/>
                    <a:pt x="8380" y="6107"/>
                  </a:cubicBezTo>
                  <a:cubicBezTo>
                    <a:pt x="8894" y="6107"/>
                    <a:pt x="9344" y="5861"/>
                    <a:pt x="9573" y="5154"/>
                  </a:cubicBezTo>
                  <a:cubicBezTo>
                    <a:pt x="10007" y="3829"/>
                    <a:pt x="8886" y="3546"/>
                    <a:pt x="7849" y="3546"/>
                  </a:cubicBezTo>
                  <a:cubicBezTo>
                    <a:pt x="7074" y="3546"/>
                    <a:pt x="6346" y="3704"/>
                    <a:pt x="6346" y="3704"/>
                  </a:cubicBezTo>
                  <a:cubicBezTo>
                    <a:pt x="6346" y="3704"/>
                    <a:pt x="6639" y="3569"/>
                    <a:pt x="7016" y="3354"/>
                  </a:cubicBezTo>
                  <a:cubicBezTo>
                    <a:pt x="7988" y="2811"/>
                    <a:pt x="9553" y="1748"/>
                    <a:pt x="8452" y="1063"/>
                  </a:cubicBezTo>
                  <a:cubicBezTo>
                    <a:pt x="8181" y="893"/>
                    <a:pt x="7903" y="822"/>
                    <a:pt x="7628" y="822"/>
                  </a:cubicBezTo>
                  <a:cubicBezTo>
                    <a:pt x="6347" y="822"/>
                    <a:pt x="5146" y="2348"/>
                    <a:pt x="5146" y="2348"/>
                  </a:cubicBezTo>
                  <a:cubicBezTo>
                    <a:pt x="5146" y="2348"/>
                    <a:pt x="5014" y="0"/>
                    <a:pt x="359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6"/>
            <p:cNvSpPr/>
            <p:nvPr/>
          </p:nvSpPr>
          <p:spPr>
            <a:xfrm>
              <a:off x="5504537" y="3232599"/>
              <a:ext cx="17585" cy="15559"/>
            </a:xfrm>
            <a:custGeom>
              <a:avLst/>
              <a:gdLst/>
              <a:ahLst/>
              <a:cxnLst/>
              <a:rect l="l" t="t" r="r" b="b"/>
              <a:pathLst>
                <a:path w="894" h="791" extrusionOk="0">
                  <a:moveTo>
                    <a:pt x="445" y="1"/>
                  </a:moveTo>
                  <a:cubicBezTo>
                    <a:pt x="290" y="1"/>
                    <a:pt x="144" y="96"/>
                    <a:pt x="80" y="253"/>
                  </a:cubicBezTo>
                  <a:cubicBezTo>
                    <a:pt x="1" y="453"/>
                    <a:pt x="102" y="681"/>
                    <a:pt x="301" y="760"/>
                  </a:cubicBezTo>
                  <a:cubicBezTo>
                    <a:pt x="349" y="781"/>
                    <a:pt x="400" y="791"/>
                    <a:pt x="450" y="791"/>
                  </a:cubicBezTo>
                  <a:cubicBezTo>
                    <a:pt x="604" y="791"/>
                    <a:pt x="750" y="696"/>
                    <a:pt x="815" y="546"/>
                  </a:cubicBezTo>
                  <a:cubicBezTo>
                    <a:pt x="894" y="338"/>
                    <a:pt x="794" y="110"/>
                    <a:pt x="594" y="31"/>
                  </a:cubicBezTo>
                  <a:cubicBezTo>
                    <a:pt x="545" y="11"/>
                    <a:pt x="494" y="1"/>
                    <a:pt x="4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6"/>
            <p:cNvSpPr/>
            <p:nvPr/>
          </p:nvSpPr>
          <p:spPr>
            <a:xfrm>
              <a:off x="5489372" y="3247765"/>
              <a:ext cx="17723" cy="15559"/>
            </a:xfrm>
            <a:custGeom>
              <a:avLst/>
              <a:gdLst/>
              <a:ahLst/>
              <a:cxnLst/>
              <a:rect l="l" t="t" r="r" b="b"/>
              <a:pathLst>
                <a:path w="901" h="791" extrusionOk="0">
                  <a:moveTo>
                    <a:pt x="447" y="1"/>
                  </a:moveTo>
                  <a:cubicBezTo>
                    <a:pt x="290" y="1"/>
                    <a:pt x="146" y="95"/>
                    <a:pt x="86" y="246"/>
                  </a:cubicBezTo>
                  <a:cubicBezTo>
                    <a:pt x="0" y="453"/>
                    <a:pt x="102" y="681"/>
                    <a:pt x="307" y="760"/>
                  </a:cubicBezTo>
                  <a:cubicBezTo>
                    <a:pt x="356" y="781"/>
                    <a:pt x="406" y="791"/>
                    <a:pt x="456" y="791"/>
                  </a:cubicBezTo>
                  <a:cubicBezTo>
                    <a:pt x="610" y="791"/>
                    <a:pt x="755" y="696"/>
                    <a:pt x="815" y="546"/>
                  </a:cubicBezTo>
                  <a:cubicBezTo>
                    <a:pt x="900" y="338"/>
                    <a:pt x="801" y="111"/>
                    <a:pt x="600" y="32"/>
                  </a:cubicBezTo>
                  <a:cubicBezTo>
                    <a:pt x="549" y="11"/>
                    <a:pt x="497" y="1"/>
                    <a:pt x="44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6"/>
            <p:cNvSpPr/>
            <p:nvPr/>
          </p:nvSpPr>
          <p:spPr>
            <a:xfrm>
              <a:off x="5511992" y="3252328"/>
              <a:ext cx="17723" cy="15559"/>
            </a:xfrm>
            <a:custGeom>
              <a:avLst/>
              <a:gdLst/>
              <a:ahLst/>
              <a:cxnLst/>
              <a:rect l="l" t="t" r="r" b="b"/>
              <a:pathLst>
                <a:path w="901" h="791" extrusionOk="0">
                  <a:moveTo>
                    <a:pt x="455" y="1"/>
                  </a:moveTo>
                  <a:cubicBezTo>
                    <a:pt x="295" y="1"/>
                    <a:pt x="147" y="96"/>
                    <a:pt x="86" y="249"/>
                  </a:cubicBezTo>
                  <a:cubicBezTo>
                    <a:pt x="0" y="449"/>
                    <a:pt x="100" y="684"/>
                    <a:pt x="300" y="763"/>
                  </a:cubicBezTo>
                  <a:cubicBezTo>
                    <a:pt x="350" y="782"/>
                    <a:pt x="401" y="791"/>
                    <a:pt x="451" y="791"/>
                  </a:cubicBezTo>
                  <a:cubicBezTo>
                    <a:pt x="608" y="791"/>
                    <a:pt x="755" y="700"/>
                    <a:pt x="815" y="542"/>
                  </a:cubicBezTo>
                  <a:cubicBezTo>
                    <a:pt x="900" y="341"/>
                    <a:pt x="801" y="113"/>
                    <a:pt x="600" y="28"/>
                  </a:cubicBezTo>
                  <a:cubicBezTo>
                    <a:pt x="552" y="9"/>
                    <a:pt x="503" y="1"/>
                    <a:pt x="4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6"/>
            <p:cNvSpPr/>
            <p:nvPr/>
          </p:nvSpPr>
          <p:spPr>
            <a:xfrm>
              <a:off x="5554971" y="3071246"/>
              <a:ext cx="202994" cy="171601"/>
            </a:xfrm>
            <a:custGeom>
              <a:avLst/>
              <a:gdLst/>
              <a:ahLst/>
              <a:cxnLst/>
              <a:rect l="l" t="t" r="r" b="b"/>
              <a:pathLst>
                <a:path w="10320" h="8724" extrusionOk="0">
                  <a:moveTo>
                    <a:pt x="5480" y="0"/>
                  </a:moveTo>
                  <a:cubicBezTo>
                    <a:pt x="4166" y="0"/>
                    <a:pt x="3814" y="2750"/>
                    <a:pt x="3814" y="2750"/>
                  </a:cubicBezTo>
                  <a:cubicBezTo>
                    <a:pt x="3814" y="2750"/>
                    <a:pt x="2759" y="1284"/>
                    <a:pt x="1833" y="1284"/>
                  </a:cubicBezTo>
                  <a:cubicBezTo>
                    <a:pt x="1489" y="1284"/>
                    <a:pt x="1162" y="1487"/>
                    <a:pt x="914" y="2042"/>
                  </a:cubicBezTo>
                  <a:cubicBezTo>
                    <a:pt x="1" y="4099"/>
                    <a:pt x="3271" y="5335"/>
                    <a:pt x="3271" y="5335"/>
                  </a:cubicBezTo>
                  <a:cubicBezTo>
                    <a:pt x="3271" y="5335"/>
                    <a:pt x="1586" y="7141"/>
                    <a:pt x="3336" y="8469"/>
                  </a:cubicBezTo>
                  <a:cubicBezTo>
                    <a:pt x="3569" y="8646"/>
                    <a:pt x="3776" y="8723"/>
                    <a:pt x="3959" y="8723"/>
                  </a:cubicBezTo>
                  <a:cubicBezTo>
                    <a:pt x="5155" y="8723"/>
                    <a:pt x="5343" y="5443"/>
                    <a:pt x="5343" y="5443"/>
                  </a:cubicBezTo>
                  <a:cubicBezTo>
                    <a:pt x="5343" y="5443"/>
                    <a:pt x="6190" y="8136"/>
                    <a:pt x="7560" y="8136"/>
                  </a:cubicBezTo>
                  <a:cubicBezTo>
                    <a:pt x="7834" y="8136"/>
                    <a:pt x="8129" y="8028"/>
                    <a:pt x="8442" y="7770"/>
                  </a:cubicBezTo>
                  <a:cubicBezTo>
                    <a:pt x="10320" y="6228"/>
                    <a:pt x="6493" y="4814"/>
                    <a:pt x="6493" y="4814"/>
                  </a:cubicBezTo>
                  <a:lnTo>
                    <a:pt x="6493" y="4814"/>
                  </a:lnTo>
                  <a:cubicBezTo>
                    <a:pt x="6493" y="4814"/>
                    <a:pt x="6807" y="4856"/>
                    <a:pt x="7249" y="4886"/>
                  </a:cubicBezTo>
                  <a:cubicBezTo>
                    <a:pt x="7415" y="4894"/>
                    <a:pt x="7599" y="4900"/>
                    <a:pt x="7789" y="4900"/>
                  </a:cubicBezTo>
                  <a:cubicBezTo>
                    <a:pt x="8867" y="4900"/>
                    <a:pt x="10157" y="4710"/>
                    <a:pt x="9684" y="3713"/>
                  </a:cubicBezTo>
                  <a:cubicBezTo>
                    <a:pt x="9324" y="2957"/>
                    <a:pt x="8551" y="2754"/>
                    <a:pt x="7825" y="2754"/>
                  </a:cubicBezTo>
                  <a:cubicBezTo>
                    <a:pt x="6981" y="2754"/>
                    <a:pt x="6200" y="3028"/>
                    <a:pt x="6200" y="3028"/>
                  </a:cubicBezTo>
                  <a:cubicBezTo>
                    <a:pt x="6200" y="3028"/>
                    <a:pt x="7513" y="693"/>
                    <a:pt x="5878" y="78"/>
                  </a:cubicBezTo>
                  <a:cubicBezTo>
                    <a:pt x="5736" y="25"/>
                    <a:pt x="5604" y="0"/>
                    <a:pt x="5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6"/>
            <p:cNvSpPr/>
            <p:nvPr/>
          </p:nvSpPr>
          <p:spPr>
            <a:xfrm>
              <a:off x="5658494" y="3136590"/>
              <a:ext cx="17723" cy="15520"/>
            </a:xfrm>
            <a:custGeom>
              <a:avLst/>
              <a:gdLst/>
              <a:ahLst/>
              <a:cxnLst/>
              <a:rect l="l" t="t" r="r" b="b"/>
              <a:pathLst>
                <a:path w="901" h="789" extrusionOk="0">
                  <a:moveTo>
                    <a:pt x="454" y="1"/>
                  </a:moveTo>
                  <a:cubicBezTo>
                    <a:pt x="372" y="1"/>
                    <a:pt x="291" y="26"/>
                    <a:pt x="222" y="78"/>
                  </a:cubicBezTo>
                  <a:cubicBezTo>
                    <a:pt x="44" y="199"/>
                    <a:pt x="1" y="449"/>
                    <a:pt x="130" y="628"/>
                  </a:cubicBezTo>
                  <a:cubicBezTo>
                    <a:pt x="207" y="732"/>
                    <a:pt x="327" y="788"/>
                    <a:pt x="449" y="788"/>
                  </a:cubicBezTo>
                  <a:cubicBezTo>
                    <a:pt x="529" y="788"/>
                    <a:pt x="609" y="764"/>
                    <a:pt x="680" y="713"/>
                  </a:cubicBezTo>
                  <a:cubicBezTo>
                    <a:pt x="858" y="592"/>
                    <a:pt x="901" y="342"/>
                    <a:pt x="772" y="163"/>
                  </a:cubicBezTo>
                  <a:cubicBezTo>
                    <a:pt x="695" y="57"/>
                    <a:pt x="575" y="1"/>
                    <a:pt x="4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6"/>
            <p:cNvSpPr/>
            <p:nvPr/>
          </p:nvSpPr>
          <p:spPr>
            <a:xfrm>
              <a:off x="5637703" y="3141271"/>
              <a:ext cx="17585" cy="15579"/>
            </a:xfrm>
            <a:custGeom>
              <a:avLst/>
              <a:gdLst/>
              <a:ahLst/>
              <a:cxnLst/>
              <a:rect l="l" t="t" r="r" b="b"/>
              <a:pathLst>
                <a:path w="894" h="792" extrusionOk="0">
                  <a:moveTo>
                    <a:pt x="442" y="0"/>
                  </a:moveTo>
                  <a:cubicBezTo>
                    <a:pt x="364" y="0"/>
                    <a:pt x="284" y="24"/>
                    <a:pt x="215" y="74"/>
                  </a:cubicBezTo>
                  <a:cubicBezTo>
                    <a:pt x="36" y="203"/>
                    <a:pt x="1" y="446"/>
                    <a:pt x="122" y="625"/>
                  </a:cubicBezTo>
                  <a:cubicBezTo>
                    <a:pt x="200" y="733"/>
                    <a:pt x="324" y="791"/>
                    <a:pt x="449" y="791"/>
                  </a:cubicBezTo>
                  <a:cubicBezTo>
                    <a:pt x="529" y="791"/>
                    <a:pt x="610" y="767"/>
                    <a:pt x="679" y="717"/>
                  </a:cubicBezTo>
                  <a:cubicBezTo>
                    <a:pt x="851" y="589"/>
                    <a:pt x="893" y="340"/>
                    <a:pt x="765" y="169"/>
                  </a:cubicBezTo>
                  <a:cubicBezTo>
                    <a:pt x="687" y="59"/>
                    <a:pt x="565"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6"/>
            <p:cNvSpPr/>
            <p:nvPr/>
          </p:nvSpPr>
          <p:spPr>
            <a:xfrm>
              <a:off x="5654285" y="3157283"/>
              <a:ext cx="17585" cy="15520"/>
            </a:xfrm>
            <a:custGeom>
              <a:avLst/>
              <a:gdLst/>
              <a:ahLst/>
              <a:cxnLst/>
              <a:rect l="l" t="t" r="r" b="b"/>
              <a:pathLst>
                <a:path w="894" h="789" extrusionOk="0">
                  <a:moveTo>
                    <a:pt x="445" y="0"/>
                  </a:moveTo>
                  <a:cubicBezTo>
                    <a:pt x="365" y="0"/>
                    <a:pt x="285" y="24"/>
                    <a:pt x="215" y="74"/>
                  </a:cubicBezTo>
                  <a:cubicBezTo>
                    <a:pt x="44" y="203"/>
                    <a:pt x="1" y="446"/>
                    <a:pt x="129" y="625"/>
                  </a:cubicBezTo>
                  <a:cubicBezTo>
                    <a:pt x="207" y="733"/>
                    <a:pt x="327" y="789"/>
                    <a:pt x="450" y="789"/>
                  </a:cubicBezTo>
                  <a:cubicBezTo>
                    <a:pt x="529" y="789"/>
                    <a:pt x="609" y="765"/>
                    <a:pt x="679" y="717"/>
                  </a:cubicBezTo>
                  <a:cubicBezTo>
                    <a:pt x="858" y="589"/>
                    <a:pt x="894" y="340"/>
                    <a:pt x="772" y="169"/>
                  </a:cubicBezTo>
                  <a:cubicBezTo>
                    <a:pt x="694" y="59"/>
                    <a:pt x="570" y="0"/>
                    <a:pt x="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23" name="Google Shape;1223;p36"/>
            <p:cNvGrpSpPr/>
            <p:nvPr/>
          </p:nvGrpSpPr>
          <p:grpSpPr>
            <a:xfrm>
              <a:off x="5532921" y="2915892"/>
              <a:ext cx="167038" cy="152580"/>
              <a:chOff x="5532921" y="2915892"/>
              <a:chExt cx="167038" cy="152580"/>
            </a:xfrm>
          </p:grpSpPr>
          <p:sp>
            <p:nvSpPr>
              <p:cNvPr id="1224" name="Google Shape;1224;p36"/>
              <p:cNvSpPr/>
              <p:nvPr/>
            </p:nvSpPr>
            <p:spPr>
              <a:xfrm>
                <a:off x="5532921" y="2915892"/>
                <a:ext cx="167038" cy="152580"/>
              </a:xfrm>
              <a:custGeom>
                <a:avLst/>
                <a:gdLst/>
                <a:ahLst/>
                <a:cxnLst/>
                <a:rect l="l" t="t" r="r" b="b"/>
                <a:pathLst>
                  <a:path w="8492" h="7757" extrusionOk="0">
                    <a:moveTo>
                      <a:pt x="3480" y="1"/>
                    </a:moveTo>
                    <a:cubicBezTo>
                      <a:pt x="3373" y="1"/>
                      <a:pt x="3251" y="38"/>
                      <a:pt x="3115" y="121"/>
                    </a:cubicBezTo>
                    <a:cubicBezTo>
                      <a:pt x="1800" y="922"/>
                      <a:pt x="2842" y="3121"/>
                      <a:pt x="2842" y="3121"/>
                    </a:cubicBezTo>
                    <a:cubicBezTo>
                      <a:pt x="2842" y="3121"/>
                      <a:pt x="2198" y="2844"/>
                      <a:pt x="1561" y="2844"/>
                    </a:cubicBezTo>
                    <a:cubicBezTo>
                      <a:pt x="1050" y="2844"/>
                      <a:pt x="544" y="3022"/>
                      <a:pt x="380" y="3664"/>
                    </a:cubicBezTo>
                    <a:cubicBezTo>
                      <a:pt x="1" y="5098"/>
                      <a:pt x="2822" y="5164"/>
                      <a:pt x="2822" y="5164"/>
                    </a:cubicBezTo>
                    <a:cubicBezTo>
                      <a:pt x="2822" y="5164"/>
                      <a:pt x="664" y="7085"/>
                      <a:pt x="2479" y="7676"/>
                    </a:cubicBezTo>
                    <a:cubicBezTo>
                      <a:pt x="2648" y="7732"/>
                      <a:pt x="2809" y="7757"/>
                      <a:pt x="2960" y="7757"/>
                    </a:cubicBezTo>
                    <a:cubicBezTo>
                      <a:pt x="4426" y="7757"/>
                      <a:pt x="5043" y="5392"/>
                      <a:pt x="5043" y="5392"/>
                    </a:cubicBezTo>
                    <a:cubicBezTo>
                      <a:pt x="5043" y="5392"/>
                      <a:pt x="5675" y="5871"/>
                      <a:pt x="6388" y="5871"/>
                    </a:cubicBezTo>
                    <a:cubicBezTo>
                      <a:pt x="6836" y="5871"/>
                      <a:pt x="7316" y="5681"/>
                      <a:pt x="7691" y="5062"/>
                    </a:cubicBezTo>
                    <a:cubicBezTo>
                      <a:pt x="8491" y="3746"/>
                      <a:pt x="6114" y="3629"/>
                      <a:pt x="5250" y="3629"/>
                    </a:cubicBezTo>
                    <a:cubicBezTo>
                      <a:pt x="5064" y="3629"/>
                      <a:pt x="4949" y="3635"/>
                      <a:pt x="4949" y="3635"/>
                    </a:cubicBezTo>
                    <a:cubicBezTo>
                      <a:pt x="4949" y="3635"/>
                      <a:pt x="8119" y="2264"/>
                      <a:pt x="6649" y="814"/>
                    </a:cubicBezTo>
                    <a:cubicBezTo>
                      <a:pt x="6388" y="556"/>
                      <a:pt x="6146" y="450"/>
                      <a:pt x="5925" y="450"/>
                    </a:cubicBezTo>
                    <a:cubicBezTo>
                      <a:pt x="4901" y="450"/>
                      <a:pt x="4321" y="2721"/>
                      <a:pt x="4321" y="2721"/>
                    </a:cubicBezTo>
                    <a:cubicBezTo>
                      <a:pt x="4321" y="2721"/>
                      <a:pt x="4328" y="2449"/>
                      <a:pt x="4315" y="2079"/>
                    </a:cubicBezTo>
                    <a:cubicBezTo>
                      <a:pt x="4271" y="1274"/>
                      <a:pt x="4108" y="1"/>
                      <a:pt x="34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6"/>
              <p:cNvSpPr/>
              <p:nvPr/>
            </p:nvSpPr>
            <p:spPr>
              <a:xfrm>
                <a:off x="5593741" y="2977696"/>
                <a:ext cx="14615" cy="13159"/>
              </a:xfrm>
              <a:custGeom>
                <a:avLst/>
                <a:gdLst/>
                <a:ahLst/>
                <a:cxnLst/>
                <a:rect l="l" t="t" r="r" b="b"/>
                <a:pathLst>
                  <a:path w="743" h="669" extrusionOk="0">
                    <a:moveTo>
                      <a:pt x="376" y="1"/>
                    </a:moveTo>
                    <a:cubicBezTo>
                      <a:pt x="295" y="1"/>
                      <a:pt x="215" y="30"/>
                      <a:pt x="151" y="87"/>
                    </a:cubicBezTo>
                    <a:cubicBezTo>
                      <a:pt x="14" y="207"/>
                      <a:pt x="1" y="421"/>
                      <a:pt x="122" y="558"/>
                    </a:cubicBezTo>
                    <a:cubicBezTo>
                      <a:pt x="188" y="631"/>
                      <a:pt x="281" y="669"/>
                      <a:pt x="373" y="669"/>
                    </a:cubicBezTo>
                    <a:cubicBezTo>
                      <a:pt x="452" y="669"/>
                      <a:pt x="531" y="641"/>
                      <a:pt x="594" y="585"/>
                    </a:cubicBezTo>
                    <a:cubicBezTo>
                      <a:pt x="736" y="464"/>
                      <a:pt x="743" y="249"/>
                      <a:pt x="623" y="114"/>
                    </a:cubicBezTo>
                    <a:cubicBezTo>
                      <a:pt x="558" y="38"/>
                      <a:pt x="467" y="1"/>
                      <a:pt x="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6"/>
              <p:cNvSpPr/>
              <p:nvPr/>
            </p:nvSpPr>
            <p:spPr>
              <a:xfrm>
                <a:off x="5599504" y="2994887"/>
                <a:ext cx="14753" cy="13238"/>
              </a:xfrm>
              <a:custGeom>
                <a:avLst/>
                <a:gdLst/>
                <a:ahLst/>
                <a:cxnLst/>
                <a:rect l="l" t="t" r="r" b="b"/>
                <a:pathLst>
                  <a:path w="750" h="673" extrusionOk="0">
                    <a:moveTo>
                      <a:pt x="373" y="0"/>
                    </a:moveTo>
                    <a:cubicBezTo>
                      <a:pt x="295" y="0"/>
                      <a:pt x="216" y="27"/>
                      <a:pt x="150" y="83"/>
                    </a:cubicBezTo>
                    <a:cubicBezTo>
                      <a:pt x="14" y="212"/>
                      <a:pt x="1" y="419"/>
                      <a:pt x="122" y="561"/>
                    </a:cubicBezTo>
                    <a:cubicBezTo>
                      <a:pt x="191" y="634"/>
                      <a:pt x="283" y="672"/>
                      <a:pt x="375" y="672"/>
                    </a:cubicBezTo>
                    <a:cubicBezTo>
                      <a:pt x="454" y="672"/>
                      <a:pt x="534" y="643"/>
                      <a:pt x="601" y="584"/>
                    </a:cubicBezTo>
                    <a:cubicBezTo>
                      <a:pt x="736" y="462"/>
                      <a:pt x="750" y="255"/>
                      <a:pt x="621" y="112"/>
                    </a:cubicBezTo>
                    <a:cubicBezTo>
                      <a:pt x="556" y="38"/>
                      <a:pt x="466" y="0"/>
                      <a:pt x="3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6"/>
              <p:cNvSpPr/>
              <p:nvPr/>
            </p:nvSpPr>
            <p:spPr>
              <a:xfrm>
                <a:off x="5611581" y="2979427"/>
                <a:ext cx="14654" cy="13238"/>
              </a:xfrm>
              <a:custGeom>
                <a:avLst/>
                <a:gdLst/>
                <a:ahLst/>
                <a:cxnLst/>
                <a:rect l="l" t="t" r="r" b="b"/>
                <a:pathLst>
                  <a:path w="745" h="673" extrusionOk="0">
                    <a:moveTo>
                      <a:pt x="371" y="1"/>
                    </a:moveTo>
                    <a:cubicBezTo>
                      <a:pt x="292" y="1"/>
                      <a:pt x="213" y="28"/>
                      <a:pt x="151" y="84"/>
                    </a:cubicBezTo>
                    <a:cubicBezTo>
                      <a:pt x="16" y="213"/>
                      <a:pt x="0" y="419"/>
                      <a:pt x="122" y="562"/>
                    </a:cubicBezTo>
                    <a:cubicBezTo>
                      <a:pt x="187" y="635"/>
                      <a:pt x="278" y="672"/>
                      <a:pt x="369" y="672"/>
                    </a:cubicBezTo>
                    <a:cubicBezTo>
                      <a:pt x="449" y="672"/>
                      <a:pt x="530" y="643"/>
                      <a:pt x="593" y="583"/>
                    </a:cubicBezTo>
                    <a:cubicBezTo>
                      <a:pt x="736" y="461"/>
                      <a:pt x="744" y="256"/>
                      <a:pt x="622" y="112"/>
                    </a:cubicBezTo>
                    <a:cubicBezTo>
                      <a:pt x="557" y="39"/>
                      <a:pt x="464" y="1"/>
                      <a:pt x="3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9" name="TextBox 48">
            <a:extLst>
              <a:ext uri="{FF2B5EF4-FFF2-40B4-BE49-F238E27FC236}">
                <a16:creationId xmlns:a16="http://schemas.microsoft.com/office/drawing/2014/main" id="{90BBE4FA-263A-796D-E879-9DABE686C5B7}"/>
              </a:ext>
            </a:extLst>
          </p:cNvPr>
          <p:cNvSpPr txBox="1"/>
          <p:nvPr/>
        </p:nvSpPr>
        <p:spPr>
          <a:xfrm>
            <a:off x="3833280" y="1503486"/>
            <a:ext cx="4878092" cy="2862322"/>
          </a:xfrm>
          <a:prstGeom prst="rect">
            <a:avLst/>
          </a:prstGeom>
          <a:noFill/>
        </p:spPr>
        <p:txBody>
          <a:bodyPr wrap="square">
            <a:spAutoFit/>
          </a:bodyPr>
          <a:lstStyle/>
          <a:p>
            <a:pPr algn="ctr"/>
            <a:endParaRPr lang="en-ZA" sz="2000" dirty="0">
              <a:ln>
                <a:noFill/>
              </a:ln>
              <a:solidFill>
                <a:srgbClr val="000000"/>
              </a:solidFill>
              <a:effectLst>
                <a:outerShdw blurRad="38100" dist="19050" dir="2700000" algn="tl">
                  <a:schemeClr val="dk1">
                    <a:alpha val="40000"/>
                  </a:schemeClr>
                </a:outerShdw>
              </a:effectLst>
              <a:latin typeface="Arial Rounded MT Bold" panose="020F0704030504030204" pitchFamily="34" charset="0"/>
              <a:ea typeface="Calibri" panose="020F0502020204030204" pitchFamily="34" charset="0"/>
            </a:endParaRPr>
          </a:p>
          <a:p>
            <a:pPr algn="ctr"/>
            <a:r>
              <a:rPr lang="nl-NL" sz="2000" dirty="0">
                <a:effectLst>
                  <a:outerShdw blurRad="38100" dist="19050" dir="2700000" algn="tl">
                    <a:schemeClr val="dk1">
                      <a:alpha val="40000"/>
                    </a:schemeClr>
                  </a:outerShdw>
                </a:effectLst>
                <a:latin typeface="Arial Rounded MT Bold" panose="020F0704030504030204" pitchFamily="34" charset="0"/>
                <a:ea typeface="Calibri" panose="020F0502020204030204" pitchFamily="34" charset="0"/>
              </a:rPr>
              <a:t>Hierdie video herinner ons daaraan dat mens en die natuur verbind is en nie geskei kan word nie. 
</a:t>
            </a:r>
            <a:endParaRPr lang="en-ZA" sz="2000" dirty="0">
              <a:effectLst>
                <a:outerShdw blurRad="38100" dist="19050" dir="2700000" algn="tl">
                  <a:schemeClr val="dk1">
                    <a:alpha val="40000"/>
                  </a:schemeClr>
                </a:outerShdw>
              </a:effectLst>
              <a:latin typeface="Arial Rounded MT Bold" panose="020F0704030504030204" pitchFamily="34" charset="0"/>
            </a:endParaRPr>
          </a:p>
          <a:p>
            <a:pPr algn="ctr"/>
            <a:r>
              <a:rPr lang="en-ZA" sz="2000" dirty="0">
                <a:solidFill>
                  <a:srgbClr val="FF0000"/>
                </a:solidFill>
                <a:hlinkClick r:id="rId4">
                  <a:extLst>
                    <a:ext uri="{A12FA001-AC4F-418D-AE19-62706E023703}">
                      <ahyp:hlinkClr xmlns:ahyp="http://schemas.microsoft.com/office/drawing/2018/hyperlinkcolor" val="tx"/>
                    </a:ext>
                  </a:extLst>
                </a:hlinkClick>
              </a:rPr>
              <a:t>https://www.youtube.com/watch?v=MuqsIYfCmdc</a:t>
            </a:r>
            <a:endParaRPr lang="en-ZA" sz="2000" dirty="0">
              <a:solidFill>
                <a:srgbClr val="FF0000"/>
              </a:solidFill>
            </a:endParaRPr>
          </a:p>
          <a:p>
            <a:pPr algn="ctr"/>
            <a:endParaRPr lang="en-ZA" sz="2000" dirty="0"/>
          </a:p>
          <a:p>
            <a:pPr algn="ctr"/>
            <a:endParaRPr lang="en-ZA" sz="2000" dirty="0">
              <a:latin typeface="Arial Rounded MT Bold" panose="020F0704030504030204" pitchFamily="34" charset="0"/>
            </a:endParaRPr>
          </a:p>
        </p:txBody>
      </p:sp>
      <p:pic>
        <p:nvPicPr>
          <p:cNvPr id="2" name="Picture 1">
            <a:extLst>
              <a:ext uri="{FF2B5EF4-FFF2-40B4-BE49-F238E27FC236}">
                <a16:creationId xmlns:a16="http://schemas.microsoft.com/office/drawing/2014/main" id="{2D67464B-E971-9BCB-8E80-2B93D93AB46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5" name="Google Shape;1017;p31">
            <a:extLst>
              <a:ext uri="{FF2B5EF4-FFF2-40B4-BE49-F238E27FC236}">
                <a16:creationId xmlns:a16="http://schemas.microsoft.com/office/drawing/2014/main" id="{5A5EDA2E-2288-4ADE-5CA7-32351F4DC9F2}"/>
              </a:ext>
            </a:extLst>
          </p:cNvPr>
          <p:cNvSpPr txBox="1">
            <a:spLocks noGrp="1"/>
          </p:cNvSpPr>
          <p:nvPr>
            <p:ph type="title"/>
          </p:nvPr>
        </p:nvSpPr>
        <p:spPr>
          <a:xfrm>
            <a:off x="470954" y="645107"/>
            <a:ext cx="8202092" cy="1580133"/>
          </a:xfrm>
          <a:prstGeom prst="rect">
            <a:avLst/>
          </a:prstGeom>
        </p:spPr>
        <p:txBody>
          <a:bodyPr spcFirstLastPara="1" wrap="square" lIns="91425" tIns="91425" rIns="91425" bIns="91425" anchor="ctr" anchorCtr="0">
            <a:noAutofit/>
          </a:bodyPr>
          <a:lstStyle/>
          <a:p>
            <a:pPr lvl="0"/>
            <a:r>
              <a:rPr lang="en-ZA" sz="4400" b="0" dirty="0" err="1">
                <a:latin typeface="Impact" panose="020B0806030902050204" pitchFamily="34" charset="0"/>
              </a:rPr>
              <a:t>Waarom</a:t>
            </a:r>
            <a:r>
              <a:rPr lang="en-ZA" sz="4400" b="0" dirty="0">
                <a:latin typeface="Impact" panose="020B0806030902050204" pitchFamily="34" charset="0"/>
              </a:rPr>
              <a:t> is </a:t>
            </a:r>
            <a:r>
              <a:rPr lang="en-ZA" sz="4400" b="0" dirty="0" err="1">
                <a:latin typeface="Impact" panose="020B0806030902050204" pitchFamily="34" charset="0"/>
              </a:rPr>
              <a:t>omgewingsgesondheid</a:t>
            </a:r>
            <a:r>
              <a:rPr lang="en-ZA" sz="4400" b="0" dirty="0">
                <a:latin typeface="Impact" panose="020B0806030902050204" pitchFamily="34" charset="0"/>
              </a:rPr>
              <a:t> </a:t>
            </a:r>
            <a:r>
              <a:rPr lang="en-ZA" sz="4400" b="0" dirty="0" err="1">
                <a:latin typeface="Impact" panose="020B0806030902050204" pitchFamily="34" charset="0"/>
              </a:rPr>
              <a:t>belangrik</a:t>
            </a:r>
            <a:r>
              <a:rPr lang="en-ZA" sz="4400" b="0" dirty="0">
                <a:latin typeface="Impact" panose="020B0806030902050204" pitchFamily="34" charset="0"/>
              </a:rPr>
              <a:t>?
</a:t>
            </a:r>
            <a:endParaRPr sz="4400" b="0" dirty="0">
              <a:latin typeface="Impact" panose="020B0806030902050204" pitchFamily="34" charset="0"/>
            </a:endParaRPr>
          </a:p>
        </p:txBody>
      </p:sp>
      <p:pic>
        <p:nvPicPr>
          <p:cNvPr id="8" name="Picture 7" descr="A picture containing outdoor&#10;&#10;Description automatically generated">
            <a:extLst>
              <a:ext uri="{FF2B5EF4-FFF2-40B4-BE49-F238E27FC236}">
                <a16:creationId xmlns:a16="http://schemas.microsoft.com/office/drawing/2014/main" id="{8FCF314A-9397-EC46-A1EF-C21CAEB49BD6}"/>
              </a:ext>
            </a:extLst>
          </p:cNvPr>
          <p:cNvPicPr>
            <a:picLocks noChangeAspect="1"/>
          </p:cNvPicPr>
          <p:nvPr/>
        </p:nvPicPr>
        <p:blipFill>
          <a:blip r:embed="rId3"/>
          <a:stretch>
            <a:fillRect/>
          </a:stretch>
        </p:blipFill>
        <p:spPr>
          <a:xfrm>
            <a:off x="1906166" y="1823502"/>
            <a:ext cx="4960620" cy="3319998"/>
          </a:xfrm>
          <a:prstGeom prst="rect">
            <a:avLst/>
          </a:prstGeom>
        </p:spPr>
      </p:pic>
      <p:pic>
        <p:nvPicPr>
          <p:cNvPr id="2" name="Picture 1">
            <a:extLst>
              <a:ext uri="{FF2B5EF4-FFF2-40B4-BE49-F238E27FC236}">
                <a16:creationId xmlns:a16="http://schemas.microsoft.com/office/drawing/2014/main" id="{539E7412-3277-37AA-7D01-CFE544C4CC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81438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0"/>
        <p:cNvGrpSpPr/>
        <p:nvPr/>
      </p:nvGrpSpPr>
      <p:grpSpPr>
        <a:xfrm>
          <a:off x="0" y="0"/>
          <a:ext cx="0" cy="0"/>
          <a:chOff x="0" y="0"/>
          <a:chExt cx="0" cy="0"/>
        </a:xfrm>
      </p:grpSpPr>
      <p:sp>
        <p:nvSpPr>
          <p:cNvPr id="1272" name="Google Shape;1272;p38"/>
          <p:cNvSpPr/>
          <p:nvPr/>
        </p:nvSpPr>
        <p:spPr>
          <a:xfrm flipH="1">
            <a:off x="3589021" y="1608747"/>
            <a:ext cx="5408716" cy="2192661"/>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8"/>
          <p:cNvSpPr txBox="1">
            <a:spLocks noGrp="1"/>
          </p:cNvSpPr>
          <p:nvPr>
            <p:ph type="title"/>
          </p:nvPr>
        </p:nvSpPr>
        <p:spPr>
          <a:xfrm>
            <a:off x="573138" y="513668"/>
            <a:ext cx="7704000" cy="1053039"/>
          </a:xfrm>
          <a:prstGeom prst="rect">
            <a:avLst/>
          </a:prstGeom>
        </p:spPr>
        <p:txBody>
          <a:bodyPr spcFirstLastPara="1" wrap="square" lIns="91425" tIns="91425" rIns="91425" bIns="91425" anchor="ctr" anchorCtr="0">
            <a:noAutofit/>
          </a:bodyPr>
          <a:lstStyle/>
          <a:p>
            <a:pPr lvl="0" algn="ctr"/>
            <a:r>
              <a:rPr lang="nl-NL" b="0" dirty="0">
                <a:latin typeface="Impact" panose="020B0806030902050204" pitchFamily="34" charset="0"/>
              </a:rPr>
              <a:t>Regeringsdepartemente wat verantwoordelik is vir die omgewing:
</a:t>
            </a:r>
            <a:endParaRPr lang="en-ZA" b="0" dirty="0">
              <a:latin typeface="Impact" panose="020B0806030902050204" pitchFamily="34" charset="0"/>
            </a:endParaRPr>
          </a:p>
        </p:txBody>
      </p:sp>
      <p:sp>
        <p:nvSpPr>
          <p:cNvPr id="1274" name="Google Shape;1274;p38"/>
          <p:cNvSpPr txBox="1">
            <a:spLocks noGrp="1"/>
          </p:cNvSpPr>
          <p:nvPr>
            <p:ph type="subTitle" idx="2"/>
          </p:nvPr>
        </p:nvSpPr>
        <p:spPr>
          <a:xfrm>
            <a:off x="3365402" y="1555836"/>
            <a:ext cx="5541329" cy="2791966"/>
          </a:xfrm>
          <a:prstGeom prst="rect">
            <a:avLst/>
          </a:prstGeom>
        </p:spPr>
        <p:txBody>
          <a:bodyPr spcFirstLastPara="1" wrap="square" lIns="91425" tIns="91425" rIns="91425" bIns="91425" anchor="ctr" anchorCtr="0">
            <a:noAutofit/>
          </a:bodyPr>
          <a:lstStyle/>
          <a:p>
            <a:pPr>
              <a:lnSpc>
                <a:spcPct val="107000"/>
              </a:lnSpc>
              <a:spcAft>
                <a:spcPts val="800"/>
              </a:spcAft>
            </a:pPr>
            <a:r>
              <a:rPr lang="nl-NL" sz="1800" b="1" dirty="0">
                <a:latin typeface="Arial Rounded MT Bold" panose="020F0704030504030204" pitchFamily="34" charset="0"/>
                <a:ea typeface="Calibri" panose="020F0502020204030204" pitchFamily="34" charset="0"/>
                <a:cs typeface="Times New Roman" panose="02020603050405020304" pitchFamily="18" charset="0"/>
              </a:rPr>
              <a:t>DBVO </a:t>
            </a:r>
            <a:r>
              <a:rPr lang="nl-NL" sz="1800" dirty="0">
                <a:latin typeface="Arial Rounded MT Bold" panose="020F0704030504030204" pitchFamily="34" charset="0"/>
                <a:ea typeface="Calibri" panose="020F0502020204030204" pitchFamily="34" charset="0"/>
                <a:cs typeface="Times New Roman" panose="02020603050405020304" pitchFamily="18" charset="0"/>
              </a:rPr>
              <a:t>en</a:t>
            </a:r>
            <a:r>
              <a:rPr lang="nl-NL" sz="1800" b="1" dirty="0">
                <a:latin typeface="Arial Rounded MT Bold" panose="020F0704030504030204" pitchFamily="34" charset="0"/>
                <a:ea typeface="Calibri" panose="020F0502020204030204" pitchFamily="34" charset="0"/>
                <a:cs typeface="Times New Roman" panose="02020603050405020304" pitchFamily="18" charset="0"/>
              </a:rPr>
              <a:t> DWS </a:t>
            </a:r>
            <a:r>
              <a:rPr lang="nl-NL" sz="1800" dirty="0">
                <a:latin typeface="Arial Rounded MT Bold" panose="020F0704030504030204" pitchFamily="34" charset="0"/>
                <a:ea typeface="Calibri" panose="020F0502020204030204" pitchFamily="34" charset="0"/>
                <a:cs typeface="Times New Roman" panose="02020603050405020304" pitchFamily="18" charset="0"/>
              </a:rPr>
              <a:t>hanteer dinge soos gronddegradasie en besoedeling van water.</a:t>
            </a:r>
            <a:r>
              <a:rPr lang="nl-NL" sz="1800" b="1" dirty="0">
                <a:latin typeface="Arial Rounded MT Bold" panose="020F0704030504030204" pitchFamily="34" charset="0"/>
                <a:ea typeface="Calibri" panose="020F0502020204030204" pitchFamily="34" charset="0"/>
                <a:cs typeface="Times New Roman" panose="02020603050405020304" pitchFamily="18" charset="0"/>
              </a:rPr>
              <a:t>
DIA </a:t>
            </a:r>
            <a:r>
              <a:rPr lang="nl-NL" sz="1800" dirty="0">
                <a:latin typeface="Arial Rounded MT Bold" panose="020F0704030504030204" pitchFamily="34" charset="0"/>
                <a:ea typeface="Calibri" panose="020F0502020204030204" pitchFamily="34" charset="0"/>
                <a:cs typeface="Times New Roman" panose="02020603050405020304" pitchFamily="18" charset="0"/>
              </a:rPr>
              <a:t>verseker dat alle werknemers veilige werksomstandighede het.</a:t>
            </a:r>
            <a:r>
              <a:rPr lang="nl-NL" sz="1800" b="1" dirty="0">
                <a:latin typeface="Arial Rounded MT Bold" panose="020F0704030504030204" pitchFamily="34" charset="0"/>
                <a:ea typeface="Calibri" panose="020F0502020204030204" pitchFamily="34" charset="0"/>
                <a:cs typeface="Times New Roman" panose="02020603050405020304" pitchFamily="18" charset="0"/>
              </a:rPr>
              <a:t>
DG </a:t>
            </a:r>
            <a:r>
              <a:rPr lang="nl-NL" sz="1800" dirty="0">
                <a:latin typeface="Arial Rounded MT Bold" panose="020F0704030504030204" pitchFamily="34" charset="0"/>
                <a:ea typeface="Calibri" panose="020F0502020204030204" pitchFamily="34" charset="0"/>
                <a:cs typeface="Times New Roman" panose="02020603050405020304" pitchFamily="18" charset="0"/>
              </a:rPr>
              <a:t>en munisipaliteite is verantwoordelik vir higiëne- en afvalbestuur.</a:t>
            </a:r>
            <a:r>
              <a:rPr lang="nl-NL" sz="1800" b="1" dirty="0">
                <a:latin typeface="Arial Rounded MT Bold" panose="020F0704030504030204" pitchFamily="34" charset="0"/>
                <a:ea typeface="Calibri" panose="020F0502020204030204" pitchFamily="34" charset="0"/>
                <a:cs typeface="Times New Roman" panose="02020603050405020304" pitchFamily="18" charset="0"/>
              </a:rPr>
              <a:t>
</a:t>
            </a:r>
            <a:endParaRPr lang="en-ZA" sz="18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grpSp>
        <p:nvGrpSpPr>
          <p:cNvPr id="1278" name="Google Shape;1278;p38"/>
          <p:cNvGrpSpPr/>
          <p:nvPr/>
        </p:nvGrpSpPr>
        <p:grpSpPr>
          <a:xfrm>
            <a:off x="8424000" y="3377222"/>
            <a:ext cx="573737" cy="564116"/>
            <a:chOff x="7059413" y="2691900"/>
            <a:chExt cx="345875" cy="340075"/>
          </a:xfrm>
        </p:grpSpPr>
        <p:sp>
          <p:nvSpPr>
            <p:cNvPr id="1279" name="Google Shape;1279;p38"/>
            <p:cNvSpPr/>
            <p:nvPr/>
          </p:nvSpPr>
          <p:spPr>
            <a:xfrm>
              <a:off x="7216588" y="2691900"/>
              <a:ext cx="71650" cy="114350"/>
            </a:xfrm>
            <a:custGeom>
              <a:avLst/>
              <a:gdLst/>
              <a:ahLst/>
              <a:cxnLst/>
              <a:rect l="l" t="t" r="r" b="b"/>
              <a:pathLst>
                <a:path w="2866" h="4574" extrusionOk="0">
                  <a:moveTo>
                    <a:pt x="2419" y="1"/>
                  </a:moveTo>
                  <a:cubicBezTo>
                    <a:pt x="1803" y="1"/>
                    <a:pt x="1253" y="375"/>
                    <a:pt x="1033" y="954"/>
                  </a:cubicBezTo>
                  <a:lnTo>
                    <a:pt x="170" y="3210"/>
                  </a:lnTo>
                  <a:cubicBezTo>
                    <a:pt x="1" y="3636"/>
                    <a:pt x="8" y="4069"/>
                    <a:pt x="191" y="4485"/>
                  </a:cubicBezTo>
                  <a:lnTo>
                    <a:pt x="228" y="4573"/>
                  </a:lnTo>
                  <a:cubicBezTo>
                    <a:pt x="620" y="4254"/>
                    <a:pt x="1152" y="4089"/>
                    <a:pt x="1682" y="4089"/>
                  </a:cubicBezTo>
                  <a:cubicBezTo>
                    <a:pt x="2101" y="4089"/>
                    <a:pt x="2519" y="4193"/>
                    <a:pt x="2866" y="4406"/>
                  </a:cubicBezTo>
                  <a:lnTo>
                    <a:pt x="2866" y="396"/>
                  </a:lnTo>
                  <a:cubicBezTo>
                    <a:pt x="2866" y="177"/>
                    <a:pt x="2690" y="1"/>
                    <a:pt x="24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80" name="Google Shape;1280;p38"/>
            <p:cNvSpPr/>
            <p:nvPr/>
          </p:nvSpPr>
          <p:spPr>
            <a:xfrm>
              <a:off x="7218388" y="2814125"/>
              <a:ext cx="79575" cy="79350"/>
            </a:xfrm>
            <a:custGeom>
              <a:avLst/>
              <a:gdLst/>
              <a:ahLst/>
              <a:cxnLst/>
              <a:rect l="l" t="t" r="r" b="b"/>
              <a:pathLst>
                <a:path w="3183" h="3174" extrusionOk="0">
                  <a:moveTo>
                    <a:pt x="1592" y="1"/>
                  </a:moveTo>
                  <a:cubicBezTo>
                    <a:pt x="720" y="1"/>
                    <a:pt x="1" y="718"/>
                    <a:pt x="1" y="1591"/>
                  </a:cubicBezTo>
                  <a:cubicBezTo>
                    <a:pt x="41" y="2646"/>
                    <a:pt x="816" y="3174"/>
                    <a:pt x="1592" y="3174"/>
                  </a:cubicBezTo>
                  <a:cubicBezTo>
                    <a:pt x="2367" y="3174"/>
                    <a:pt x="3142" y="2646"/>
                    <a:pt x="3182" y="1591"/>
                  </a:cubicBezTo>
                  <a:cubicBezTo>
                    <a:pt x="3182" y="718"/>
                    <a:pt x="2472" y="1"/>
                    <a:pt x="15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81" name="Google Shape;1281;p38"/>
            <p:cNvSpPr/>
            <p:nvPr/>
          </p:nvSpPr>
          <p:spPr>
            <a:xfrm>
              <a:off x="7059413" y="2716475"/>
              <a:ext cx="147125" cy="59925"/>
            </a:xfrm>
            <a:custGeom>
              <a:avLst/>
              <a:gdLst/>
              <a:ahLst/>
              <a:cxnLst/>
              <a:rect l="l" t="t" r="r" b="b"/>
              <a:pathLst>
                <a:path w="5885" h="2397" extrusionOk="0">
                  <a:moveTo>
                    <a:pt x="4302" y="1"/>
                  </a:moveTo>
                  <a:cubicBezTo>
                    <a:pt x="4082" y="1"/>
                    <a:pt x="3906" y="184"/>
                    <a:pt x="3906" y="404"/>
                  </a:cubicBezTo>
                  <a:cubicBezTo>
                    <a:pt x="3906" y="623"/>
                    <a:pt x="4082" y="799"/>
                    <a:pt x="4302" y="799"/>
                  </a:cubicBezTo>
                  <a:cubicBezTo>
                    <a:pt x="4455" y="799"/>
                    <a:pt x="4601" y="880"/>
                    <a:pt x="4668" y="1026"/>
                  </a:cubicBezTo>
                  <a:cubicBezTo>
                    <a:pt x="4793" y="1313"/>
                    <a:pt x="4580" y="1598"/>
                    <a:pt x="4302" y="1598"/>
                  </a:cubicBezTo>
                  <a:lnTo>
                    <a:pt x="535" y="1598"/>
                  </a:lnTo>
                  <a:cubicBezTo>
                    <a:pt x="0" y="1621"/>
                    <a:pt x="7" y="2375"/>
                    <a:pt x="535" y="2396"/>
                  </a:cubicBezTo>
                  <a:lnTo>
                    <a:pt x="4302" y="2396"/>
                  </a:lnTo>
                  <a:cubicBezTo>
                    <a:pt x="5885" y="2331"/>
                    <a:pt x="5885" y="59"/>
                    <a:pt x="430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82" name="Google Shape;1282;p38"/>
            <p:cNvSpPr/>
            <p:nvPr/>
          </p:nvSpPr>
          <p:spPr>
            <a:xfrm>
              <a:off x="7059588" y="2797650"/>
              <a:ext cx="79325" cy="59725"/>
            </a:xfrm>
            <a:custGeom>
              <a:avLst/>
              <a:gdLst/>
              <a:ahLst/>
              <a:cxnLst/>
              <a:rect l="l" t="t" r="r" b="b"/>
              <a:pathLst>
                <a:path w="3173" h="2389" extrusionOk="0">
                  <a:moveTo>
                    <a:pt x="528" y="0"/>
                  </a:moveTo>
                  <a:cubicBezTo>
                    <a:pt x="0" y="14"/>
                    <a:pt x="0" y="776"/>
                    <a:pt x="528" y="792"/>
                  </a:cubicBezTo>
                  <a:lnTo>
                    <a:pt x="1898" y="792"/>
                  </a:lnTo>
                  <a:cubicBezTo>
                    <a:pt x="2097" y="792"/>
                    <a:pt x="2264" y="931"/>
                    <a:pt x="2301" y="1121"/>
                  </a:cubicBezTo>
                  <a:cubicBezTo>
                    <a:pt x="2345" y="1370"/>
                    <a:pt x="2155" y="1590"/>
                    <a:pt x="1905" y="1590"/>
                  </a:cubicBezTo>
                  <a:cubicBezTo>
                    <a:pt x="1671" y="1590"/>
                    <a:pt x="1481" y="1803"/>
                    <a:pt x="1516" y="2051"/>
                  </a:cubicBezTo>
                  <a:cubicBezTo>
                    <a:pt x="1539" y="2234"/>
                    <a:pt x="1729" y="2389"/>
                    <a:pt x="1921" y="2389"/>
                  </a:cubicBezTo>
                  <a:cubicBezTo>
                    <a:pt x="2615" y="2382"/>
                    <a:pt x="3173" y="1773"/>
                    <a:pt x="3099" y="1056"/>
                  </a:cubicBezTo>
                  <a:cubicBezTo>
                    <a:pt x="3034" y="475"/>
                    <a:pt x="2477" y="0"/>
                    <a:pt x="189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83" name="Google Shape;1283;p38"/>
            <p:cNvSpPr/>
            <p:nvPr/>
          </p:nvSpPr>
          <p:spPr>
            <a:xfrm>
              <a:off x="7295563" y="2835700"/>
              <a:ext cx="109725" cy="98125"/>
            </a:xfrm>
            <a:custGeom>
              <a:avLst/>
              <a:gdLst/>
              <a:ahLst/>
              <a:cxnLst/>
              <a:rect l="l" t="t" r="r" b="b"/>
              <a:pathLst>
                <a:path w="4389" h="3925" extrusionOk="0">
                  <a:moveTo>
                    <a:pt x="835" y="0"/>
                  </a:moveTo>
                  <a:cubicBezTo>
                    <a:pt x="816" y="0"/>
                    <a:pt x="796" y="1"/>
                    <a:pt x="776" y="1"/>
                  </a:cubicBezTo>
                  <a:cubicBezTo>
                    <a:pt x="1091" y="918"/>
                    <a:pt x="739" y="2024"/>
                    <a:pt x="0" y="2589"/>
                  </a:cubicBezTo>
                  <a:lnTo>
                    <a:pt x="3657" y="3900"/>
                  </a:lnTo>
                  <a:cubicBezTo>
                    <a:pt x="3698" y="3917"/>
                    <a:pt x="3742" y="3924"/>
                    <a:pt x="3787" y="3924"/>
                  </a:cubicBezTo>
                  <a:cubicBezTo>
                    <a:pt x="3844" y="3924"/>
                    <a:pt x="3903" y="3911"/>
                    <a:pt x="3957" y="3886"/>
                  </a:cubicBezTo>
                  <a:cubicBezTo>
                    <a:pt x="4052" y="3842"/>
                    <a:pt x="4125" y="3762"/>
                    <a:pt x="4161" y="3667"/>
                  </a:cubicBezTo>
                  <a:lnTo>
                    <a:pt x="4177" y="3614"/>
                  </a:lnTo>
                  <a:cubicBezTo>
                    <a:pt x="4388" y="3035"/>
                    <a:pt x="4221" y="2399"/>
                    <a:pt x="3752" y="1987"/>
                  </a:cubicBezTo>
                  <a:lnTo>
                    <a:pt x="1919" y="413"/>
                  </a:lnTo>
                  <a:cubicBezTo>
                    <a:pt x="1605" y="140"/>
                    <a:pt x="1244" y="0"/>
                    <a:pt x="8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84" name="Google Shape;1284;p38"/>
            <p:cNvSpPr/>
            <p:nvPr/>
          </p:nvSpPr>
          <p:spPr>
            <a:xfrm>
              <a:off x="7111238" y="2835700"/>
              <a:ext cx="109775" cy="98125"/>
            </a:xfrm>
            <a:custGeom>
              <a:avLst/>
              <a:gdLst/>
              <a:ahLst/>
              <a:cxnLst/>
              <a:rect l="l" t="t" r="r" b="b"/>
              <a:pathLst>
                <a:path w="4391" h="3925" extrusionOk="0">
                  <a:moveTo>
                    <a:pt x="3548" y="0"/>
                  </a:moveTo>
                  <a:cubicBezTo>
                    <a:pt x="3146" y="0"/>
                    <a:pt x="2785" y="140"/>
                    <a:pt x="2470" y="413"/>
                  </a:cubicBezTo>
                  <a:lnTo>
                    <a:pt x="637" y="1987"/>
                  </a:lnTo>
                  <a:cubicBezTo>
                    <a:pt x="170" y="2399"/>
                    <a:pt x="1" y="3035"/>
                    <a:pt x="207" y="3614"/>
                  </a:cubicBezTo>
                  <a:lnTo>
                    <a:pt x="228" y="3667"/>
                  </a:lnTo>
                  <a:cubicBezTo>
                    <a:pt x="285" y="3826"/>
                    <a:pt x="441" y="3924"/>
                    <a:pt x="601" y="3924"/>
                  </a:cubicBezTo>
                  <a:cubicBezTo>
                    <a:pt x="646" y="3924"/>
                    <a:pt x="691" y="3917"/>
                    <a:pt x="734" y="3900"/>
                  </a:cubicBezTo>
                  <a:lnTo>
                    <a:pt x="4391" y="2589"/>
                  </a:lnTo>
                  <a:cubicBezTo>
                    <a:pt x="3840" y="2156"/>
                    <a:pt x="3495" y="1482"/>
                    <a:pt x="3495" y="728"/>
                  </a:cubicBezTo>
                  <a:cubicBezTo>
                    <a:pt x="3495" y="478"/>
                    <a:pt x="3532" y="228"/>
                    <a:pt x="3606" y="1"/>
                  </a:cubicBezTo>
                  <a:cubicBezTo>
                    <a:pt x="3587" y="1"/>
                    <a:pt x="3567" y="0"/>
                    <a:pt x="354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85" name="Google Shape;1285;p38"/>
            <p:cNvSpPr/>
            <p:nvPr/>
          </p:nvSpPr>
          <p:spPr>
            <a:xfrm>
              <a:off x="7200113" y="2902425"/>
              <a:ext cx="116125" cy="129550"/>
            </a:xfrm>
            <a:custGeom>
              <a:avLst/>
              <a:gdLst/>
              <a:ahLst/>
              <a:cxnLst/>
              <a:rect l="l" t="t" r="r" b="b"/>
              <a:pathLst>
                <a:path w="4645" h="5182" extrusionOk="0">
                  <a:moveTo>
                    <a:pt x="952" y="0"/>
                  </a:moveTo>
                  <a:cubicBezTo>
                    <a:pt x="894" y="301"/>
                    <a:pt x="843" y="593"/>
                    <a:pt x="785" y="894"/>
                  </a:cubicBezTo>
                  <a:lnTo>
                    <a:pt x="51" y="4712"/>
                  </a:lnTo>
                  <a:cubicBezTo>
                    <a:pt x="1" y="4943"/>
                    <a:pt x="192" y="5182"/>
                    <a:pt x="430" y="5182"/>
                  </a:cubicBezTo>
                  <a:cubicBezTo>
                    <a:pt x="433" y="5182"/>
                    <a:pt x="436" y="5182"/>
                    <a:pt x="440" y="5182"/>
                  </a:cubicBezTo>
                  <a:lnTo>
                    <a:pt x="4205" y="5182"/>
                  </a:lnTo>
                  <a:cubicBezTo>
                    <a:pt x="4209" y="5182"/>
                    <a:pt x="4212" y="5182"/>
                    <a:pt x="4216" y="5182"/>
                  </a:cubicBezTo>
                  <a:cubicBezTo>
                    <a:pt x="4453" y="5182"/>
                    <a:pt x="4644" y="4943"/>
                    <a:pt x="4594" y="4712"/>
                  </a:cubicBezTo>
                  <a:lnTo>
                    <a:pt x="4478" y="4075"/>
                  </a:lnTo>
                  <a:cubicBezTo>
                    <a:pt x="4214" y="2719"/>
                    <a:pt x="3957" y="1363"/>
                    <a:pt x="3693" y="0"/>
                  </a:cubicBezTo>
                  <a:cubicBezTo>
                    <a:pt x="3312" y="290"/>
                    <a:pt x="2819" y="434"/>
                    <a:pt x="2325" y="434"/>
                  </a:cubicBezTo>
                  <a:cubicBezTo>
                    <a:pt x="1831" y="434"/>
                    <a:pt x="1337" y="290"/>
                    <a:pt x="95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1286" name="Google Shape;1286;p38"/>
          <p:cNvGrpSpPr/>
          <p:nvPr/>
        </p:nvGrpSpPr>
        <p:grpSpPr>
          <a:xfrm>
            <a:off x="664144" y="1598312"/>
            <a:ext cx="573754" cy="489636"/>
            <a:chOff x="6269288" y="3264550"/>
            <a:chExt cx="376850" cy="321600"/>
          </a:xfrm>
        </p:grpSpPr>
        <p:sp>
          <p:nvSpPr>
            <p:cNvPr id="1287" name="Google Shape;1287;p38"/>
            <p:cNvSpPr/>
            <p:nvPr/>
          </p:nvSpPr>
          <p:spPr>
            <a:xfrm>
              <a:off x="6356088" y="3264550"/>
              <a:ext cx="150450" cy="307075"/>
            </a:xfrm>
            <a:custGeom>
              <a:avLst/>
              <a:gdLst/>
              <a:ahLst/>
              <a:cxnLst/>
              <a:rect l="l" t="t" r="r" b="b"/>
              <a:pathLst>
                <a:path w="6018" h="12283" extrusionOk="0">
                  <a:moveTo>
                    <a:pt x="4189" y="1"/>
                  </a:moveTo>
                  <a:cubicBezTo>
                    <a:pt x="2639" y="1"/>
                    <a:pt x="1072" y="588"/>
                    <a:pt x="1" y="1608"/>
                  </a:cubicBezTo>
                  <a:cubicBezTo>
                    <a:pt x="8" y="1629"/>
                    <a:pt x="22" y="1652"/>
                    <a:pt x="38" y="1681"/>
                  </a:cubicBezTo>
                  <a:cubicBezTo>
                    <a:pt x="235" y="2024"/>
                    <a:pt x="681" y="2825"/>
                    <a:pt x="880" y="3015"/>
                  </a:cubicBezTo>
                  <a:cubicBezTo>
                    <a:pt x="954" y="3000"/>
                    <a:pt x="1086" y="2957"/>
                    <a:pt x="1165" y="2934"/>
                  </a:cubicBezTo>
                  <a:cubicBezTo>
                    <a:pt x="1346" y="2875"/>
                    <a:pt x="1539" y="2810"/>
                    <a:pt x="1729" y="2810"/>
                  </a:cubicBezTo>
                  <a:cubicBezTo>
                    <a:pt x="1824" y="2810"/>
                    <a:pt x="1918" y="2827"/>
                    <a:pt x="2009" y="2869"/>
                  </a:cubicBezTo>
                  <a:cubicBezTo>
                    <a:pt x="2273" y="2985"/>
                    <a:pt x="2910" y="3322"/>
                    <a:pt x="3064" y="3827"/>
                  </a:cubicBezTo>
                  <a:cubicBezTo>
                    <a:pt x="3130" y="4047"/>
                    <a:pt x="3100" y="4267"/>
                    <a:pt x="2976" y="4465"/>
                  </a:cubicBezTo>
                  <a:cubicBezTo>
                    <a:pt x="2632" y="5023"/>
                    <a:pt x="2000" y="5264"/>
                    <a:pt x="1401" y="5507"/>
                  </a:cubicBezTo>
                  <a:cubicBezTo>
                    <a:pt x="901" y="5697"/>
                    <a:pt x="426" y="5887"/>
                    <a:pt x="221" y="6210"/>
                  </a:cubicBezTo>
                  <a:cubicBezTo>
                    <a:pt x="235" y="6238"/>
                    <a:pt x="294" y="6319"/>
                    <a:pt x="447" y="6430"/>
                  </a:cubicBezTo>
                  <a:cubicBezTo>
                    <a:pt x="609" y="6562"/>
                    <a:pt x="813" y="6678"/>
                    <a:pt x="998" y="6782"/>
                  </a:cubicBezTo>
                  <a:cubicBezTo>
                    <a:pt x="1033" y="6810"/>
                    <a:pt x="1070" y="6833"/>
                    <a:pt x="1107" y="6854"/>
                  </a:cubicBezTo>
                  <a:cubicBezTo>
                    <a:pt x="1246" y="6935"/>
                    <a:pt x="1466" y="6958"/>
                    <a:pt x="1701" y="6979"/>
                  </a:cubicBezTo>
                  <a:cubicBezTo>
                    <a:pt x="2009" y="7016"/>
                    <a:pt x="2352" y="7045"/>
                    <a:pt x="2653" y="7242"/>
                  </a:cubicBezTo>
                  <a:cubicBezTo>
                    <a:pt x="2968" y="7441"/>
                    <a:pt x="2954" y="7784"/>
                    <a:pt x="2947" y="7969"/>
                  </a:cubicBezTo>
                  <a:lnTo>
                    <a:pt x="2947" y="8041"/>
                  </a:lnTo>
                  <a:cubicBezTo>
                    <a:pt x="3005" y="8057"/>
                    <a:pt x="3093" y="8071"/>
                    <a:pt x="3152" y="8078"/>
                  </a:cubicBezTo>
                  <a:cubicBezTo>
                    <a:pt x="3284" y="8101"/>
                    <a:pt x="3423" y="8122"/>
                    <a:pt x="3548" y="8173"/>
                  </a:cubicBezTo>
                  <a:cubicBezTo>
                    <a:pt x="3796" y="8284"/>
                    <a:pt x="3935" y="8496"/>
                    <a:pt x="3907" y="8744"/>
                  </a:cubicBezTo>
                  <a:cubicBezTo>
                    <a:pt x="3856" y="9265"/>
                    <a:pt x="3532" y="9675"/>
                    <a:pt x="3254" y="10035"/>
                  </a:cubicBezTo>
                  <a:cubicBezTo>
                    <a:pt x="3049" y="10299"/>
                    <a:pt x="2852" y="10547"/>
                    <a:pt x="2778" y="10797"/>
                  </a:cubicBezTo>
                  <a:cubicBezTo>
                    <a:pt x="2808" y="10966"/>
                    <a:pt x="3093" y="11442"/>
                    <a:pt x="3217" y="11646"/>
                  </a:cubicBezTo>
                  <a:cubicBezTo>
                    <a:pt x="3342" y="11845"/>
                    <a:pt x="3437" y="12005"/>
                    <a:pt x="3488" y="12123"/>
                  </a:cubicBezTo>
                  <a:cubicBezTo>
                    <a:pt x="3504" y="12167"/>
                    <a:pt x="3518" y="12211"/>
                    <a:pt x="3518" y="12255"/>
                  </a:cubicBezTo>
                  <a:cubicBezTo>
                    <a:pt x="3714" y="12274"/>
                    <a:pt x="3913" y="12283"/>
                    <a:pt x="4112" y="12283"/>
                  </a:cubicBezTo>
                  <a:cubicBezTo>
                    <a:pt x="4620" y="12283"/>
                    <a:pt x="5132" y="12222"/>
                    <a:pt x="5606" y="12102"/>
                  </a:cubicBezTo>
                  <a:cubicBezTo>
                    <a:pt x="5592" y="12093"/>
                    <a:pt x="5585" y="12079"/>
                    <a:pt x="5578" y="12065"/>
                  </a:cubicBezTo>
                  <a:cubicBezTo>
                    <a:pt x="4867" y="11317"/>
                    <a:pt x="4023" y="10158"/>
                    <a:pt x="4023" y="8920"/>
                  </a:cubicBezTo>
                  <a:cubicBezTo>
                    <a:pt x="4023" y="7784"/>
                    <a:pt x="4712" y="6810"/>
                    <a:pt x="5694" y="6386"/>
                  </a:cubicBezTo>
                  <a:cubicBezTo>
                    <a:pt x="5717" y="6187"/>
                    <a:pt x="5731" y="5997"/>
                    <a:pt x="5710" y="5865"/>
                  </a:cubicBezTo>
                  <a:lnTo>
                    <a:pt x="5710" y="5865"/>
                  </a:lnTo>
                  <a:cubicBezTo>
                    <a:pt x="5673" y="5872"/>
                    <a:pt x="5636" y="5879"/>
                    <a:pt x="5599" y="5887"/>
                  </a:cubicBezTo>
                  <a:cubicBezTo>
                    <a:pt x="5485" y="5910"/>
                    <a:pt x="5357" y="5935"/>
                    <a:pt x="5225" y="5935"/>
                  </a:cubicBezTo>
                  <a:cubicBezTo>
                    <a:pt x="5109" y="5935"/>
                    <a:pt x="4990" y="5916"/>
                    <a:pt x="4874" y="5858"/>
                  </a:cubicBezTo>
                  <a:cubicBezTo>
                    <a:pt x="4529" y="5690"/>
                    <a:pt x="4171" y="5322"/>
                    <a:pt x="4155" y="4868"/>
                  </a:cubicBezTo>
                  <a:cubicBezTo>
                    <a:pt x="4148" y="4546"/>
                    <a:pt x="4303" y="4283"/>
                    <a:pt x="4434" y="4070"/>
                  </a:cubicBezTo>
                  <a:cubicBezTo>
                    <a:pt x="4507" y="3959"/>
                    <a:pt x="4573" y="3850"/>
                    <a:pt x="4595" y="3762"/>
                  </a:cubicBezTo>
                  <a:cubicBezTo>
                    <a:pt x="4580" y="3732"/>
                    <a:pt x="4559" y="3695"/>
                    <a:pt x="4536" y="3667"/>
                  </a:cubicBezTo>
                  <a:cubicBezTo>
                    <a:pt x="4449" y="3528"/>
                    <a:pt x="4296" y="3292"/>
                    <a:pt x="4383" y="3000"/>
                  </a:cubicBezTo>
                  <a:cubicBezTo>
                    <a:pt x="4463" y="2714"/>
                    <a:pt x="4698" y="2575"/>
                    <a:pt x="4858" y="2480"/>
                  </a:cubicBezTo>
                  <a:cubicBezTo>
                    <a:pt x="4902" y="2450"/>
                    <a:pt x="4976" y="2413"/>
                    <a:pt x="4999" y="2385"/>
                  </a:cubicBezTo>
                  <a:cubicBezTo>
                    <a:pt x="5050" y="2274"/>
                    <a:pt x="5057" y="2105"/>
                    <a:pt x="5064" y="1929"/>
                  </a:cubicBezTo>
                  <a:cubicBezTo>
                    <a:pt x="5087" y="1645"/>
                    <a:pt x="5101" y="1330"/>
                    <a:pt x="5291" y="1036"/>
                  </a:cubicBezTo>
                  <a:cubicBezTo>
                    <a:pt x="5386" y="904"/>
                    <a:pt x="5694" y="582"/>
                    <a:pt x="6017" y="296"/>
                  </a:cubicBezTo>
                  <a:cubicBezTo>
                    <a:pt x="5433" y="96"/>
                    <a:pt x="4812" y="1"/>
                    <a:pt x="41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88" name="Google Shape;1288;p38"/>
            <p:cNvSpPr/>
            <p:nvPr/>
          </p:nvSpPr>
          <p:spPr>
            <a:xfrm>
              <a:off x="6269288" y="3319775"/>
              <a:ext cx="163425" cy="246575"/>
            </a:xfrm>
            <a:custGeom>
              <a:avLst/>
              <a:gdLst/>
              <a:ahLst/>
              <a:cxnLst/>
              <a:rect l="l" t="t" r="r" b="b"/>
              <a:pathLst>
                <a:path w="6537" h="9863" extrusionOk="0">
                  <a:moveTo>
                    <a:pt x="2894" y="0"/>
                  </a:moveTo>
                  <a:lnTo>
                    <a:pt x="2894" y="0"/>
                  </a:lnTo>
                  <a:cubicBezTo>
                    <a:pt x="0" y="3369"/>
                    <a:pt x="1764" y="8782"/>
                    <a:pt x="6019" y="9862"/>
                  </a:cubicBezTo>
                  <a:lnTo>
                    <a:pt x="6019" y="9862"/>
                  </a:lnTo>
                  <a:cubicBezTo>
                    <a:pt x="6016" y="9860"/>
                    <a:pt x="6014" y="9854"/>
                    <a:pt x="6009" y="9849"/>
                  </a:cubicBezTo>
                  <a:cubicBezTo>
                    <a:pt x="5627" y="9217"/>
                    <a:pt x="5384" y="8778"/>
                    <a:pt x="5472" y="8419"/>
                  </a:cubicBezTo>
                  <a:cubicBezTo>
                    <a:pt x="5576" y="8002"/>
                    <a:pt x="5840" y="7664"/>
                    <a:pt x="6097" y="7334"/>
                  </a:cubicBezTo>
                  <a:cubicBezTo>
                    <a:pt x="6280" y="7107"/>
                    <a:pt x="6448" y="6880"/>
                    <a:pt x="6536" y="6660"/>
                  </a:cubicBezTo>
                  <a:lnTo>
                    <a:pt x="6499" y="6660"/>
                  </a:lnTo>
                  <a:cubicBezTo>
                    <a:pt x="6280" y="6623"/>
                    <a:pt x="5993" y="6579"/>
                    <a:pt x="5810" y="6382"/>
                  </a:cubicBezTo>
                  <a:cubicBezTo>
                    <a:pt x="5604" y="6170"/>
                    <a:pt x="5613" y="5906"/>
                    <a:pt x="5620" y="5730"/>
                  </a:cubicBezTo>
                  <a:cubicBezTo>
                    <a:pt x="5620" y="5707"/>
                    <a:pt x="5627" y="5686"/>
                    <a:pt x="5627" y="5663"/>
                  </a:cubicBezTo>
                  <a:cubicBezTo>
                    <a:pt x="5488" y="5605"/>
                    <a:pt x="5297" y="5584"/>
                    <a:pt x="5093" y="5568"/>
                  </a:cubicBezTo>
                  <a:cubicBezTo>
                    <a:pt x="4799" y="5540"/>
                    <a:pt x="4461" y="5503"/>
                    <a:pt x="4169" y="5327"/>
                  </a:cubicBezTo>
                  <a:cubicBezTo>
                    <a:pt x="4139" y="5304"/>
                    <a:pt x="4102" y="5283"/>
                    <a:pt x="4058" y="5260"/>
                  </a:cubicBezTo>
                  <a:cubicBezTo>
                    <a:pt x="3810" y="5114"/>
                    <a:pt x="3494" y="4931"/>
                    <a:pt x="3260" y="4712"/>
                  </a:cubicBezTo>
                  <a:cubicBezTo>
                    <a:pt x="2154" y="3649"/>
                    <a:pt x="3744" y="2842"/>
                    <a:pt x="4579" y="2550"/>
                  </a:cubicBezTo>
                  <a:cubicBezTo>
                    <a:pt x="5085" y="2351"/>
                    <a:pt x="5560" y="2169"/>
                    <a:pt x="5766" y="1847"/>
                  </a:cubicBezTo>
                  <a:cubicBezTo>
                    <a:pt x="5736" y="1766"/>
                    <a:pt x="5546" y="1567"/>
                    <a:pt x="5187" y="1398"/>
                  </a:cubicBezTo>
                  <a:cubicBezTo>
                    <a:pt x="5121" y="1407"/>
                    <a:pt x="4975" y="1451"/>
                    <a:pt x="4887" y="1479"/>
                  </a:cubicBezTo>
                  <a:cubicBezTo>
                    <a:pt x="4705" y="1540"/>
                    <a:pt x="4510" y="1604"/>
                    <a:pt x="4320" y="1604"/>
                  </a:cubicBezTo>
                  <a:cubicBezTo>
                    <a:pt x="4213" y="1604"/>
                    <a:pt x="4108" y="1583"/>
                    <a:pt x="4007" y="1530"/>
                  </a:cubicBezTo>
                  <a:cubicBezTo>
                    <a:pt x="3714" y="1377"/>
                    <a:pt x="3422" y="930"/>
                    <a:pt x="2894" y="0"/>
                  </a:cubicBezTo>
                  <a:close/>
                  <a:moveTo>
                    <a:pt x="6019" y="9862"/>
                  </a:moveTo>
                  <a:cubicBezTo>
                    <a:pt x="6020" y="9863"/>
                    <a:pt x="6021" y="9863"/>
                    <a:pt x="6023" y="9863"/>
                  </a:cubicBezTo>
                  <a:cubicBezTo>
                    <a:pt x="6022" y="9863"/>
                    <a:pt x="6020" y="9862"/>
                    <a:pt x="6019" y="9862"/>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89" name="Google Shape;1289;p38"/>
            <p:cNvSpPr/>
            <p:nvPr/>
          </p:nvSpPr>
          <p:spPr>
            <a:xfrm>
              <a:off x="6479738" y="3280550"/>
              <a:ext cx="134125" cy="147475"/>
            </a:xfrm>
            <a:custGeom>
              <a:avLst/>
              <a:gdLst/>
              <a:ahLst/>
              <a:cxnLst/>
              <a:rect l="l" t="t" r="r" b="b"/>
              <a:pathLst>
                <a:path w="5365" h="5899" extrusionOk="0">
                  <a:moveTo>
                    <a:pt x="1907" y="0"/>
                  </a:moveTo>
                  <a:cubicBezTo>
                    <a:pt x="1636" y="197"/>
                    <a:pt x="1108" y="697"/>
                    <a:pt x="1012" y="843"/>
                  </a:cubicBezTo>
                  <a:cubicBezTo>
                    <a:pt x="939" y="954"/>
                    <a:pt x="932" y="1136"/>
                    <a:pt x="917" y="1333"/>
                  </a:cubicBezTo>
                  <a:cubicBezTo>
                    <a:pt x="902" y="1569"/>
                    <a:pt x="888" y="1840"/>
                    <a:pt x="771" y="2097"/>
                  </a:cubicBezTo>
                  <a:cubicBezTo>
                    <a:pt x="660" y="2317"/>
                    <a:pt x="463" y="2440"/>
                    <a:pt x="324" y="2521"/>
                  </a:cubicBezTo>
                  <a:cubicBezTo>
                    <a:pt x="301" y="2536"/>
                    <a:pt x="273" y="2557"/>
                    <a:pt x="243" y="2572"/>
                  </a:cubicBezTo>
                  <a:cubicBezTo>
                    <a:pt x="250" y="2580"/>
                    <a:pt x="257" y="2587"/>
                    <a:pt x="264" y="2601"/>
                  </a:cubicBezTo>
                  <a:cubicBezTo>
                    <a:pt x="345" y="2733"/>
                    <a:pt x="477" y="2932"/>
                    <a:pt x="449" y="3180"/>
                  </a:cubicBezTo>
                  <a:cubicBezTo>
                    <a:pt x="412" y="3451"/>
                    <a:pt x="280" y="3664"/>
                    <a:pt x="169" y="3847"/>
                  </a:cubicBezTo>
                  <a:cubicBezTo>
                    <a:pt x="81" y="3987"/>
                    <a:pt x="0" y="4119"/>
                    <a:pt x="9" y="4207"/>
                  </a:cubicBezTo>
                  <a:cubicBezTo>
                    <a:pt x="9" y="4286"/>
                    <a:pt x="118" y="4418"/>
                    <a:pt x="264" y="4499"/>
                  </a:cubicBezTo>
                  <a:cubicBezTo>
                    <a:pt x="308" y="4499"/>
                    <a:pt x="426" y="4478"/>
                    <a:pt x="500" y="4462"/>
                  </a:cubicBezTo>
                  <a:cubicBezTo>
                    <a:pt x="592" y="4443"/>
                    <a:pt x="716" y="4417"/>
                    <a:pt x="846" y="4417"/>
                  </a:cubicBezTo>
                  <a:cubicBezTo>
                    <a:pt x="1053" y="4417"/>
                    <a:pt x="1278" y="4482"/>
                    <a:pt x="1423" y="4735"/>
                  </a:cubicBezTo>
                  <a:cubicBezTo>
                    <a:pt x="1555" y="4962"/>
                    <a:pt x="1583" y="5239"/>
                    <a:pt x="1569" y="5526"/>
                  </a:cubicBezTo>
                  <a:cubicBezTo>
                    <a:pt x="1663" y="5517"/>
                    <a:pt x="1757" y="5512"/>
                    <a:pt x="1850" y="5512"/>
                  </a:cubicBezTo>
                  <a:cubicBezTo>
                    <a:pt x="2352" y="5512"/>
                    <a:pt x="2848" y="5646"/>
                    <a:pt x="3263" y="5899"/>
                  </a:cubicBezTo>
                  <a:cubicBezTo>
                    <a:pt x="3681" y="5648"/>
                    <a:pt x="4187" y="5515"/>
                    <a:pt x="4685" y="5515"/>
                  </a:cubicBezTo>
                  <a:cubicBezTo>
                    <a:pt x="4901" y="5515"/>
                    <a:pt x="5115" y="5540"/>
                    <a:pt x="5320" y="5591"/>
                  </a:cubicBezTo>
                  <a:cubicBezTo>
                    <a:pt x="5364" y="3159"/>
                    <a:pt x="3957" y="1012"/>
                    <a:pt x="190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1290" name="Google Shape;1290;p38"/>
            <p:cNvSpPr/>
            <p:nvPr/>
          </p:nvSpPr>
          <p:spPr>
            <a:xfrm>
              <a:off x="6476088" y="3438250"/>
              <a:ext cx="170050" cy="147900"/>
            </a:xfrm>
            <a:custGeom>
              <a:avLst/>
              <a:gdLst/>
              <a:ahLst/>
              <a:cxnLst/>
              <a:rect l="l" t="t" r="r" b="b"/>
              <a:pathLst>
                <a:path w="6802" h="5916" extrusionOk="0">
                  <a:moveTo>
                    <a:pt x="4830" y="1"/>
                  </a:moveTo>
                  <a:cubicBezTo>
                    <a:pt x="4279" y="1"/>
                    <a:pt x="3775" y="221"/>
                    <a:pt x="3409" y="602"/>
                  </a:cubicBezTo>
                  <a:cubicBezTo>
                    <a:pt x="3013" y="190"/>
                    <a:pt x="2514" y="6"/>
                    <a:pt x="2021" y="6"/>
                  </a:cubicBezTo>
                  <a:cubicBezTo>
                    <a:pt x="1005" y="6"/>
                    <a:pt x="17" y="788"/>
                    <a:pt x="23" y="1972"/>
                  </a:cubicBezTo>
                  <a:cubicBezTo>
                    <a:pt x="0" y="3490"/>
                    <a:pt x="2199" y="5813"/>
                    <a:pt x="3409" y="5915"/>
                  </a:cubicBezTo>
                  <a:cubicBezTo>
                    <a:pt x="3971" y="5915"/>
                    <a:pt x="4851" y="5277"/>
                    <a:pt x="5459" y="4640"/>
                  </a:cubicBezTo>
                  <a:cubicBezTo>
                    <a:pt x="5966" y="4120"/>
                    <a:pt x="6801" y="3087"/>
                    <a:pt x="6801" y="1972"/>
                  </a:cubicBezTo>
                  <a:cubicBezTo>
                    <a:pt x="6801" y="889"/>
                    <a:pt x="5915" y="1"/>
                    <a:pt x="483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pic>
        <p:nvPicPr>
          <p:cNvPr id="3" name="Picture 2">
            <a:extLst>
              <a:ext uri="{FF2B5EF4-FFF2-40B4-BE49-F238E27FC236}">
                <a16:creationId xmlns:a16="http://schemas.microsoft.com/office/drawing/2014/main" id="{03F25156-D351-877D-7D06-DB5017A71B57}"/>
              </a:ext>
            </a:extLst>
          </p:cNvPr>
          <p:cNvPicPr>
            <a:picLocks noChangeAspect="1"/>
          </p:cNvPicPr>
          <p:nvPr/>
        </p:nvPicPr>
        <p:blipFill>
          <a:blip r:embed="rId3"/>
          <a:stretch>
            <a:fillRect/>
          </a:stretch>
        </p:blipFill>
        <p:spPr>
          <a:xfrm>
            <a:off x="0" y="1539314"/>
            <a:ext cx="3289043" cy="1053039"/>
          </a:xfrm>
          <a:prstGeom prst="rect">
            <a:avLst/>
          </a:prstGeom>
        </p:spPr>
      </p:pic>
      <p:pic>
        <p:nvPicPr>
          <p:cNvPr id="5" name="Picture 4">
            <a:extLst>
              <a:ext uri="{FF2B5EF4-FFF2-40B4-BE49-F238E27FC236}">
                <a16:creationId xmlns:a16="http://schemas.microsoft.com/office/drawing/2014/main" id="{7C82BDE4-EC6B-197A-A543-E8ADDD7EACCB}"/>
              </a:ext>
            </a:extLst>
          </p:cNvPr>
          <p:cNvPicPr>
            <a:picLocks noChangeAspect="1"/>
          </p:cNvPicPr>
          <p:nvPr/>
        </p:nvPicPr>
        <p:blipFill>
          <a:blip r:embed="rId4"/>
          <a:stretch>
            <a:fillRect/>
          </a:stretch>
        </p:blipFill>
        <p:spPr>
          <a:xfrm>
            <a:off x="-21554" y="2779759"/>
            <a:ext cx="3320094" cy="1054130"/>
          </a:xfrm>
          <a:prstGeom prst="rect">
            <a:avLst/>
          </a:prstGeom>
        </p:spPr>
      </p:pic>
      <p:pic>
        <p:nvPicPr>
          <p:cNvPr id="7" name="Picture 6">
            <a:extLst>
              <a:ext uri="{FF2B5EF4-FFF2-40B4-BE49-F238E27FC236}">
                <a16:creationId xmlns:a16="http://schemas.microsoft.com/office/drawing/2014/main" id="{54E69570-AD94-FB37-685F-BDE3E0C2A104}"/>
              </a:ext>
            </a:extLst>
          </p:cNvPr>
          <p:cNvPicPr>
            <a:picLocks noChangeAspect="1"/>
          </p:cNvPicPr>
          <p:nvPr/>
        </p:nvPicPr>
        <p:blipFill>
          <a:blip r:embed="rId5"/>
          <a:stretch>
            <a:fillRect/>
          </a:stretch>
        </p:blipFill>
        <p:spPr>
          <a:xfrm>
            <a:off x="-12056" y="4009742"/>
            <a:ext cx="3301099" cy="1129554"/>
          </a:xfrm>
          <a:prstGeom prst="rect">
            <a:avLst/>
          </a:prstGeom>
        </p:spPr>
      </p:pic>
      <p:pic>
        <p:nvPicPr>
          <p:cNvPr id="9" name="Picture 8">
            <a:extLst>
              <a:ext uri="{FF2B5EF4-FFF2-40B4-BE49-F238E27FC236}">
                <a16:creationId xmlns:a16="http://schemas.microsoft.com/office/drawing/2014/main" id="{C0DCD4FD-6EC4-9D62-3D00-0E8C29FFD3FF}"/>
              </a:ext>
            </a:extLst>
          </p:cNvPr>
          <p:cNvPicPr>
            <a:picLocks noChangeAspect="1"/>
          </p:cNvPicPr>
          <p:nvPr/>
        </p:nvPicPr>
        <p:blipFill>
          <a:blip r:embed="rId6"/>
          <a:stretch>
            <a:fillRect/>
          </a:stretch>
        </p:blipFill>
        <p:spPr>
          <a:xfrm>
            <a:off x="4768388" y="4005821"/>
            <a:ext cx="3124200" cy="1133475"/>
          </a:xfrm>
          <a:prstGeom prst="rect">
            <a:avLst/>
          </a:prstGeom>
        </p:spPr>
      </p:pic>
      <p:pic>
        <p:nvPicPr>
          <p:cNvPr id="2" name="Picture 1">
            <a:extLst>
              <a:ext uri="{FF2B5EF4-FFF2-40B4-BE49-F238E27FC236}">
                <a16:creationId xmlns:a16="http://schemas.microsoft.com/office/drawing/2014/main" id="{794385B7-076D-641F-484A-2A7AFEA580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35" name="Title 34">
            <a:extLst>
              <a:ext uri="{FF2B5EF4-FFF2-40B4-BE49-F238E27FC236}">
                <a16:creationId xmlns:a16="http://schemas.microsoft.com/office/drawing/2014/main" id="{2322962D-8C57-FB16-E325-DB0745229A97}"/>
              </a:ext>
            </a:extLst>
          </p:cNvPr>
          <p:cNvSpPr>
            <a:spLocks noGrp="1"/>
          </p:cNvSpPr>
          <p:nvPr>
            <p:ph type="title"/>
          </p:nvPr>
        </p:nvSpPr>
        <p:spPr>
          <a:xfrm>
            <a:off x="1412110" y="661983"/>
            <a:ext cx="6286728" cy="572700"/>
          </a:xfrm>
        </p:spPr>
        <p:txBody>
          <a:bodyPr/>
          <a:lstStyle/>
          <a:p>
            <a:r>
              <a:rPr lang="en-ZA" b="0" dirty="0" err="1">
                <a:solidFill>
                  <a:schemeClr val="bg1"/>
                </a:solidFill>
                <a:latin typeface="Impact" panose="020B0806030902050204" pitchFamily="34" charset="0"/>
              </a:rPr>
              <a:t>Wêreldwye</a:t>
            </a:r>
            <a:r>
              <a:rPr lang="en-ZA" b="0" dirty="0">
                <a:solidFill>
                  <a:schemeClr val="bg1"/>
                </a:solidFill>
                <a:latin typeface="Impact" panose="020B0806030902050204" pitchFamily="34" charset="0"/>
              </a:rPr>
              <a:t> </a:t>
            </a:r>
            <a:r>
              <a:rPr lang="en-ZA" b="0" dirty="0" err="1">
                <a:solidFill>
                  <a:schemeClr val="bg1"/>
                </a:solidFill>
                <a:latin typeface="Impact" panose="020B0806030902050204" pitchFamily="34" charset="0"/>
              </a:rPr>
              <a:t>wette</a:t>
            </a:r>
            <a:r>
              <a:rPr lang="en-ZA" b="0" dirty="0">
                <a:solidFill>
                  <a:schemeClr val="bg1"/>
                </a:solidFill>
                <a:latin typeface="Impact" panose="020B0806030902050204" pitchFamily="34" charset="0"/>
              </a:rPr>
              <a:t> </a:t>
            </a:r>
            <a:r>
              <a:rPr lang="en-ZA" b="0" dirty="0" err="1">
                <a:solidFill>
                  <a:schemeClr val="bg1"/>
                </a:solidFill>
                <a:latin typeface="Impact" panose="020B0806030902050204" pitchFamily="34" charset="0"/>
              </a:rPr>
              <a:t>en</a:t>
            </a:r>
            <a:r>
              <a:rPr lang="en-ZA" b="0" dirty="0">
                <a:solidFill>
                  <a:schemeClr val="bg1"/>
                </a:solidFill>
                <a:latin typeface="Impact" panose="020B0806030902050204" pitchFamily="34" charset="0"/>
              </a:rPr>
              <a:t> </a:t>
            </a:r>
            <a:r>
              <a:rPr lang="en-ZA" b="0" dirty="0" err="1">
                <a:solidFill>
                  <a:schemeClr val="bg1"/>
                </a:solidFill>
                <a:latin typeface="Impact" panose="020B0806030902050204" pitchFamily="34" charset="0"/>
              </a:rPr>
              <a:t>beleide</a:t>
            </a:r>
            <a:r>
              <a:rPr lang="en-ZA" b="0" dirty="0">
                <a:solidFill>
                  <a:schemeClr val="bg1"/>
                </a:solidFill>
                <a:latin typeface="Impact" panose="020B0806030902050204" pitchFamily="34" charset="0"/>
              </a:rPr>
              <a:t> 
</a:t>
            </a:r>
          </a:p>
        </p:txBody>
      </p:sp>
      <p:sp>
        <p:nvSpPr>
          <p:cNvPr id="36" name="Subtitle 35">
            <a:extLst>
              <a:ext uri="{FF2B5EF4-FFF2-40B4-BE49-F238E27FC236}">
                <a16:creationId xmlns:a16="http://schemas.microsoft.com/office/drawing/2014/main" id="{84970B60-472A-2065-723D-E9FBF14B0471}"/>
              </a:ext>
            </a:extLst>
          </p:cNvPr>
          <p:cNvSpPr>
            <a:spLocks noGrp="1"/>
          </p:cNvSpPr>
          <p:nvPr>
            <p:ph type="subTitle" idx="1"/>
          </p:nvPr>
        </p:nvSpPr>
        <p:spPr>
          <a:xfrm>
            <a:off x="1311007" y="1017726"/>
            <a:ext cx="6488935" cy="1736492"/>
          </a:xfrm>
        </p:spPr>
        <p:txBody>
          <a:bodyPr/>
          <a:lstStyle/>
          <a:p>
            <a:pPr marL="139700" indent="0" algn="ctr">
              <a:lnSpc>
                <a:spcPct val="107000"/>
              </a:lnSpc>
              <a:spcAft>
                <a:spcPts val="800"/>
              </a:spcAft>
              <a:buNone/>
            </a:pPr>
            <a:endParaRPr lang="en-ZA" sz="18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27F9532C-0DD3-7494-9F23-EEB5A5851019}"/>
              </a:ext>
            </a:extLst>
          </p:cNvPr>
          <p:cNvPicPr>
            <a:picLocks noChangeAspect="1"/>
          </p:cNvPicPr>
          <p:nvPr/>
        </p:nvPicPr>
        <p:blipFill>
          <a:blip r:embed="rId3"/>
          <a:stretch>
            <a:fillRect/>
          </a:stretch>
        </p:blipFill>
        <p:spPr>
          <a:xfrm>
            <a:off x="1580784" y="1156513"/>
            <a:ext cx="6031595" cy="3986987"/>
          </a:xfrm>
          <a:prstGeom prst="rect">
            <a:avLst/>
          </a:prstGeom>
        </p:spPr>
      </p:pic>
      <p:pic>
        <p:nvPicPr>
          <p:cNvPr id="2" name="Picture 1">
            <a:extLst>
              <a:ext uri="{FF2B5EF4-FFF2-40B4-BE49-F238E27FC236}">
                <a16:creationId xmlns:a16="http://schemas.microsoft.com/office/drawing/2014/main" id="{111BD504-2C58-A22A-F6AB-8E36FCCD7F0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sp>
        <p:nvSpPr>
          <p:cNvPr id="9" name="Google Shape;1037;p32">
            <a:extLst>
              <a:ext uri="{FF2B5EF4-FFF2-40B4-BE49-F238E27FC236}">
                <a16:creationId xmlns:a16="http://schemas.microsoft.com/office/drawing/2014/main" id="{CC717527-B1B5-E8CB-0067-751E8A414863}"/>
              </a:ext>
            </a:extLst>
          </p:cNvPr>
          <p:cNvSpPr/>
          <p:nvPr/>
        </p:nvSpPr>
        <p:spPr>
          <a:xfrm flipH="1">
            <a:off x="571500" y="1157468"/>
            <a:ext cx="7501110" cy="3986032"/>
          </a:xfrm>
          <a:custGeom>
            <a:avLst/>
            <a:gdLst/>
            <a:ahLst/>
            <a:cxnLst/>
            <a:rect l="l" t="t" r="r" b="b"/>
            <a:pathLst>
              <a:path w="117515" h="49263" extrusionOk="0">
                <a:moveTo>
                  <a:pt x="58211" y="47"/>
                </a:moveTo>
                <a:cubicBezTo>
                  <a:pt x="55551" y="47"/>
                  <a:pt x="52864" y="160"/>
                  <a:pt x="50220" y="315"/>
                </a:cubicBezTo>
                <a:cubicBezTo>
                  <a:pt x="43100" y="630"/>
                  <a:pt x="36043" y="1008"/>
                  <a:pt x="28923" y="1386"/>
                </a:cubicBezTo>
                <a:cubicBezTo>
                  <a:pt x="23882" y="1575"/>
                  <a:pt x="18841" y="2079"/>
                  <a:pt x="13863" y="2962"/>
                </a:cubicBezTo>
                <a:cubicBezTo>
                  <a:pt x="7625" y="4159"/>
                  <a:pt x="3719" y="8128"/>
                  <a:pt x="2206" y="14114"/>
                </a:cubicBezTo>
                <a:cubicBezTo>
                  <a:pt x="631" y="20100"/>
                  <a:pt x="316" y="26275"/>
                  <a:pt x="64" y="32450"/>
                </a:cubicBezTo>
                <a:cubicBezTo>
                  <a:pt x="1" y="34214"/>
                  <a:pt x="190" y="36105"/>
                  <a:pt x="694" y="37869"/>
                </a:cubicBezTo>
                <a:cubicBezTo>
                  <a:pt x="1639" y="41082"/>
                  <a:pt x="3340" y="43603"/>
                  <a:pt x="6617" y="44926"/>
                </a:cubicBezTo>
                <a:cubicBezTo>
                  <a:pt x="8696" y="45745"/>
                  <a:pt x="10839" y="46312"/>
                  <a:pt x="13107" y="46627"/>
                </a:cubicBezTo>
                <a:cubicBezTo>
                  <a:pt x="19597" y="47635"/>
                  <a:pt x="26150" y="47950"/>
                  <a:pt x="33270" y="48328"/>
                </a:cubicBezTo>
                <a:cubicBezTo>
                  <a:pt x="42218" y="48644"/>
                  <a:pt x="51795" y="48707"/>
                  <a:pt x="61310" y="49211"/>
                </a:cubicBezTo>
                <a:cubicBezTo>
                  <a:pt x="62325" y="49248"/>
                  <a:pt x="63345" y="49263"/>
                  <a:pt x="64368" y="49263"/>
                </a:cubicBezTo>
                <a:cubicBezTo>
                  <a:pt x="66837" y="49263"/>
                  <a:pt x="69319" y="49174"/>
                  <a:pt x="71769" y="49085"/>
                </a:cubicBezTo>
                <a:cubicBezTo>
                  <a:pt x="78511" y="48833"/>
                  <a:pt x="85253" y="48517"/>
                  <a:pt x="91995" y="48202"/>
                </a:cubicBezTo>
                <a:cubicBezTo>
                  <a:pt x="95398" y="48139"/>
                  <a:pt x="98864" y="47761"/>
                  <a:pt x="102203" y="46942"/>
                </a:cubicBezTo>
                <a:cubicBezTo>
                  <a:pt x="108315" y="45367"/>
                  <a:pt x="112852" y="41901"/>
                  <a:pt x="115309" y="35853"/>
                </a:cubicBezTo>
                <a:cubicBezTo>
                  <a:pt x="116758" y="31946"/>
                  <a:pt x="117514" y="27850"/>
                  <a:pt x="117514" y="23692"/>
                </a:cubicBezTo>
                <a:cubicBezTo>
                  <a:pt x="117451" y="20478"/>
                  <a:pt x="117073" y="17265"/>
                  <a:pt x="116380" y="14177"/>
                </a:cubicBezTo>
                <a:cubicBezTo>
                  <a:pt x="115750" y="9893"/>
                  <a:pt x="112852" y="6301"/>
                  <a:pt x="108882" y="4726"/>
                </a:cubicBezTo>
                <a:cubicBezTo>
                  <a:pt x="106110" y="3592"/>
                  <a:pt x="103211" y="2836"/>
                  <a:pt x="100250" y="2457"/>
                </a:cubicBezTo>
                <a:cubicBezTo>
                  <a:pt x="94894" y="1638"/>
                  <a:pt x="89475" y="1386"/>
                  <a:pt x="84056" y="819"/>
                </a:cubicBezTo>
                <a:cubicBezTo>
                  <a:pt x="76054" y="0"/>
                  <a:pt x="67989" y="189"/>
                  <a:pt x="59923" y="63"/>
                </a:cubicBezTo>
                <a:cubicBezTo>
                  <a:pt x="59354" y="52"/>
                  <a:pt x="58783" y="47"/>
                  <a:pt x="58211" y="47"/>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Title 34">
            <a:extLst>
              <a:ext uri="{FF2B5EF4-FFF2-40B4-BE49-F238E27FC236}">
                <a16:creationId xmlns:a16="http://schemas.microsoft.com/office/drawing/2014/main" id="{2322962D-8C57-FB16-E325-DB0745229A97}"/>
              </a:ext>
            </a:extLst>
          </p:cNvPr>
          <p:cNvSpPr>
            <a:spLocks noGrp="1"/>
          </p:cNvSpPr>
          <p:nvPr>
            <p:ph type="title"/>
          </p:nvPr>
        </p:nvSpPr>
        <p:spPr>
          <a:xfrm>
            <a:off x="0" y="769550"/>
            <a:ext cx="8784334" cy="572700"/>
          </a:xfrm>
        </p:spPr>
        <p:txBody>
          <a:bodyPr/>
          <a:lstStyle/>
          <a:p>
            <a:r>
              <a:rPr lang="nl-NL" sz="3600" b="0" dirty="0">
                <a:solidFill>
                  <a:schemeClr val="bg1"/>
                </a:solidFill>
                <a:latin typeface="Impact" panose="020B0806030902050204" pitchFamily="34" charset="0"/>
                <a:ea typeface="Calibri" panose="020F0502020204030204" pitchFamily="34" charset="0"/>
                <a:cs typeface="Times New Roman" panose="02020603050405020304" pitchFamily="18" charset="0"/>
              </a:rPr>
              <a:t>Wet op Nasionale Omgewingsbestuur (WNO)
</a:t>
            </a:r>
            <a:endParaRPr lang="en-ZA" sz="3600" b="0" dirty="0">
              <a:solidFill>
                <a:schemeClr val="bg1"/>
              </a:solidFill>
              <a:latin typeface="Impact" panose="020B0806030902050204" pitchFamily="34" charset="0"/>
            </a:endParaRPr>
          </a:p>
        </p:txBody>
      </p:sp>
      <p:sp>
        <p:nvSpPr>
          <p:cNvPr id="36" name="Subtitle 35">
            <a:extLst>
              <a:ext uri="{FF2B5EF4-FFF2-40B4-BE49-F238E27FC236}">
                <a16:creationId xmlns:a16="http://schemas.microsoft.com/office/drawing/2014/main" id="{84970B60-472A-2065-723D-E9FBF14B0471}"/>
              </a:ext>
            </a:extLst>
          </p:cNvPr>
          <p:cNvSpPr>
            <a:spLocks noGrp="1"/>
          </p:cNvSpPr>
          <p:nvPr>
            <p:ph type="subTitle" idx="1"/>
          </p:nvPr>
        </p:nvSpPr>
        <p:spPr>
          <a:xfrm>
            <a:off x="1198711" y="1295538"/>
            <a:ext cx="8405870" cy="1673662"/>
          </a:xfrm>
        </p:spPr>
        <p:txBody>
          <a:bodyPr/>
          <a:lstStyle/>
          <a:p>
            <a:pPr marL="139700" indent="0">
              <a:lnSpc>
                <a:spcPct val="107000"/>
              </a:lnSpc>
              <a:spcAft>
                <a:spcPts val="800"/>
              </a:spcAft>
              <a:buNone/>
            </a:pPr>
            <a:r>
              <a:rPr lang="nl-NL" sz="1800" dirty="0">
                <a:latin typeface="Arial Rounded MT Bold" panose="020F0704030504030204" pitchFamily="34" charset="0"/>
                <a:ea typeface="Calibri" panose="020F0502020204030204" pitchFamily="34" charset="0"/>
                <a:cs typeface="Times New Roman" panose="02020603050405020304" pitchFamily="18" charset="0"/>
              </a:rPr>
              <a:t>Hierdie wet sit riglyne vir omgewingsversorging en</a:t>
            </a:r>
            <a:br>
              <a:rPr lang="nl-NL" sz="1800" dirty="0">
                <a:latin typeface="Arial Rounded MT Bold" panose="020F0704030504030204" pitchFamily="34" charset="0"/>
                <a:ea typeface="Calibri" panose="020F0502020204030204" pitchFamily="34" charset="0"/>
                <a:cs typeface="Times New Roman" panose="02020603050405020304" pitchFamily="18" charset="0"/>
              </a:rPr>
            </a:br>
            <a:r>
              <a:rPr lang="nl-NL" sz="1800" dirty="0">
                <a:latin typeface="Arial Rounded MT Bold" panose="020F0704030504030204" pitchFamily="34" charset="0"/>
                <a:ea typeface="Calibri" panose="020F0502020204030204" pitchFamily="34" charset="0"/>
                <a:cs typeface="Times New Roman" panose="02020603050405020304" pitchFamily="18" charset="0"/>
              </a:rPr>
              <a:t>beskerming uiteen. Die volgende Handelinge val onder /                        binne die WNO: </a:t>
            </a:r>
          </a:p>
          <a:p>
            <a:pPr>
              <a:lnSpc>
                <a:spcPct val="107000"/>
              </a:lnSpc>
              <a:spcAft>
                <a:spcPts val="800"/>
              </a:spcAft>
              <a:buFont typeface="Wingdings" panose="05000000000000000000" pitchFamily="2" charset="2"/>
              <a:buChar char="v"/>
            </a:pPr>
            <a:r>
              <a:rPr lang="nl-NL" sz="1800" dirty="0">
                <a:latin typeface="Arial Rounded MT Bold" panose="020F0704030504030204" pitchFamily="34" charset="0"/>
                <a:ea typeface="Calibri" panose="020F0502020204030204" pitchFamily="34" charset="0"/>
                <a:cs typeface="Times New Roman" panose="02020603050405020304" pitchFamily="18" charset="0"/>
              </a:rPr>
              <a:t>Wet op Luggehalte
Die Wet op Afval
Wet op Biodiversiteit
Wet op Beskermde Gebiede
Die Wet op Kusbestuur
Wet op Mariene Lewe en -hulpbronne
Wet op Omgewingsbewaring</a:t>
            </a:r>
            <a:endParaRPr lang="en-ZA" sz="1800" dirty="0">
              <a:effectLst/>
              <a:latin typeface="Arial Rounded MT Bold" panose="020F07040305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9D09CCB2-F03E-2B46-2DE3-225B73F2A544}"/>
              </a:ext>
            </a:extLst>
          </p:cNvPr>
          <p:cNvPicPr>
            <a:picLocks noChangeAspect="1"/>
          </p:cNvPicPr>
          <p:nvPr/>
        </p:nvPicPr>
        <p:blipFill>
          <a:blip r:embed="rId3"/>
          <a:stretch>
            <a:fillRect/>
          </a:stretch>
        </p:blipFill>
        <p:spPr>
          <a:xfrm>
            <a:off x="5648507" y="2755167"/>
            <a:ext cx="2995603" cy="1480041"/>
          </a:xfrm>
          <a:prstGeom prst="rect">
            <a:avLst/>
          </a:prstGeom>
        </p:spPr>
      </p:pic>
      <p:pic>
        <p:nvPicPr>
          <p:cNvPr id="2" name="Picture 1">
            <a:extLst>
              <a:ext uri="{FF2B5EF4-FFF2-40B4-BE49-F238E27FC236}">
                <a16:creationId xmlns:a16="http://schemas.microsoft.com/office/drawing/2014/main" id="{4C764CCF-F015-0478-EB64-45BB03166C7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4051920"/>
      </p:ext>
    </p:extLst>
  </p:cSld>
  <p:clrMapOvr>
    <a:masterClrMapping/>
  </p:clrMapOvr>
</p:sld>
</file>

<file path=ppt/theme/theme1.xml><?xml version="1.0" encoding="utf-8"?>
<a:theme xmlns:a="http://schemas.openxmlformats.org/drawingml/2006/main" name="Climate Change in South Korea Thesis by Slidesgo">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1147</TotalTime>
  <Words>2884</Words>
  <Application>Microsoft Office PowerPoint</Application>
  <PresentationFormat>On-screen Show (16:9)</PresentationFormat>
  <Paragraphs>92</Paragraphs>
  <Slides>15</Slides>
  <Notes>15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Arial</vt:lpstr>
      <vt:lpstr>Arial Rounded MT Bold</vt:lpstr>
      <vt:lpstr>Bebas Neue</vt:lpstr>
      <vt:lpstr>Britannic Bold</vt:lpstr>
      <vt:lpstr>Calibri</vt:lpstr>
      <vt:lpstr>Comfortaa</vt:lpstr>
      <vt:lpstr>Gaegu</vt:lpstr>
      <vt:lpstr>Impact</vt:lpstr>
      <vt:lpstr>Symbol</vt:lpstr>
      <vt:lpstr>Wingdings</vt:lpstr>
      <vt:lpstr>Climate Change in South Korea Thesis by Slidesgo</vt:lpstr>
      <vt:lpstr>PowerPoint Presentation</vt:lpstr>
      <vt:lpstr>Omgewingsgesondheids-kwessies
</vt:lpstr>
      <vt:lpstr>Wat onthou jy van Graad 7?
</vt:lpstr>
      <vt:lpstr>Wat is omgewingsgesondheid?
</vt:lpstr>
      <vt:lpstr>EK IS die aarde
</vt:lpstr>
      <vt:lpstr>Waarom is omgewingsgesondheid belangrik?
</vt:lpstr>
      <vt:lpstr>Regeringsdepartemente wat verantwoordelik is vir die omgewing:
</vt:lpstr>
      <vt:lpstr>Wêreldwye wette en beleide 
</vt:lpstr>
      <vt:lpstr>Wet op Nasionale Omgewingsbestuur (WNO)
</vt:lpstr>
      <vt:lpstr>Omgewingsmisdade  
</vt:lpstr>
      <vt:lpstr>   </vt:lpstr>
      <vt:lpstr>PowerPoint Presentation</vt:lpstr>
      <vt:lpstr>PowerPoint Presentation</vt:lpstr>
      <vt:lpstr>Oplossings </vt:lpstr>
      <vt:lpstr>Breinkaart Aktiwiteit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HEALTH ISSUES</dc:title>
  <dc:creator>Bets</dc:creator>
  <cp:lastModifiedBy>Carsten Gertz</cp:lastModifiedBy>
  <cp:revision>33</cp:revision>
  <dcterms:modified xsi:type="dcterms:W3CDTF">2023-06-01T03:23:08Z</dcterms:modified>
</cp:coreProperties>
</file>