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13"/>
  </p:notesMasterIdLst>
  <p:sldIdLst>
    <p:sldId id="256" r:id="rId2"/>
    <p:sldId id="268"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6" roundtripDataSignature="AMtx7mgTLxNOmdHAIgG36c94g5nzZZk5I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B7DCC2-F6FD-44A6-ACB6-D5FDD8D8AA4C}" v="15" dt="2022-06-18T06:46:45.5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806" autoAdjust="0"/>
  </p:normalViewPr>
  <p:slideViewPr>
    <p:cSldViewPr snapToGrid="0">
      <p:cViewPr varScale="1">
        <p:scale>
          <a:sx n="105" d="100"/>
          <a:sy n="105" d="100"/>
        </p:scale>
        <p:origin x="1068" y="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customschemas.google.com/relationships/presentationmetadata" Target="meta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otes" userId="97bb162e-a458-47f7-b9fc-35c0b104cc73" providerId="ADAL" clId="{AEB7DCC2-F6FD-44A6-ACB6-D5FDD8D8AA4C}"/>
    <pc:docChg chg="undo redo custSel addSld delSld modSld">
      <pc:chgData name="Megan Botes" userId="97bb162e-a458-47f7-b9fc-35c0b104cc73" providerId="ADAL" clId="{AEB7DCC2-F6FD-44A6-ACB6-D5FDD8D8AA4C}" dt="2022-06-18T06:47:16.970" v="998" actId="403"/>
      <pc:docMkLst>
        <pc:docMk/>
      </pc:docMkLst>
      <pc:sldChg chg="addSp delSp modSp mod setBg modNotesTx">
        <pc:chgData name="Megan Botes" userId="97bb162e-a458-47f7-b9fc-35c0b104cc73" providerId="ADAL" clId="{AEB7DCC2-F6FD-44A6-ACB6-D5FDD8D8AA4C}" dt="2022-06-18T06:22:42.351" v="128" actId="5793"/>
        <pc:sldMkLst>
          <pc:docMk/>
          <pc:sldMk cId="0" sldId="256"/>
        </pc:sldMkLst>
        <pc:spChg chg="add mod">
          <ac:chgData name="Megan Botes" userId="97bb162e-a458-47f7-b9fc-35c0b104cc73" providerId="ADAL" clId="{AEB7DCC2-F6FD-44A6-ACB6-D5FDD8D8AA4C}" dt="2022-06-18T06:15:46.046" v="57" actId="14100"/>
          <ac:spMkLst>
            <pc:docMk/>
            <pc:sldMk cId="0" sldId="256"/>
            <ac:spMk id="7" creationId="{1C201A15-61CD-0801-09C1-BA7B04479198}"/>
          </ac:spMkLst>
        </pc:spChg>
        <pc:spChg chg="del">
          <ac:chgData name="Megan Botes" userId="97bb162e-a458-47f7-b9fc-35c0b104cc73" providerId="ADAL" clId="{AEB7DCC2-F6FD-44A6-ACB6-D5FDD8D8AA4C}" dt="2022-06-18T06:13:50.525" v="3" actId="21"/>
          <ac:spMkLst>
            <pc:docMk/>
            <pc:sldMk cId="0" sldId="256"/>
            <ac:spMk id="57" creationId="{00000000-0000-0000-0000-000000000000}"/>
          </ac:spMkLst>
        </pc:spChg>
        <pc:spChg chg="add">
          <ac:chgData name="Megan Botes" userId="97bb162e-a458-47f7-b9fc-35c0b104cc73" providerId="ADAL" clId="{AEB7DCC2-F6FD-44A6-ACB6-D5FDD8D8AA4C}" dt="2022-06-18T06:14:36.575" v="4" actId="26606"/>
          <ac:spMkLst>
            <pc:docMk/>
            <pc:sldMk cId="0" sldId="256"/>
            <ac:spMk id="59" creationId="{B670DBD5-770C-4383-9F54-5B86E86BD5BB}"/>
          </ac:spMkLst>
        </pc:spChg>
        <pc:picChg chg="add mod">
          <ac:chgData name="Megan Botes" userId="97bb162e-a458-47f7-b9fc-35c0b104cc73" providerId="ADAL" clId="{AEB7DCC2-F6FD-44A6-ACB6-D5FDD8D8AA4C}" dt="2022-06-18T06:14:36.575" v="4" actId="26606"/>
          <ac:picMkLst>
            <pc:docMk/>
            <pc:sldMk cId="0" sldId="256"/>
            <ac:picMk id="5" creationId="{F3C6066C-0669-A175-6E27-F44281C362CB}"/>
          </ac:picMkLst>
        </pc:picChg>
        <pc:picChg chg="ord">
          <ac:chgData name="Megan Botes" userId="97bb162e-a458-47f7-b9fc-35c0b104cc73" providerId="ADAL" clId="{AEB7DCC2-F6FD-44A6-ACB6-D5FDD8D8AA4C}" dt="2022-06-18T06:14:36.575" v="4" actId="26606"/>
          <ac:picMkLst>
            <pc:docMk/>
            <pc:sldMk cId="0" sldId="256"/>
            <ac:picMk id="54" creationId="{00000000-0000-0000-0000-000000000000}"/>
          </ac:picMkLst>
        </pc:picChg>
        <pc:picChg chg="del">
          <ac:chgData name="Megan Botes" userId="97bb162e-a458-47f7-b9fc-35c0b104cc73" providerId="ADAL" clId="{AEB7DCC2-F6FD-44A6-ACB6-D5FDD8D8AA4C}" dt="2022-06-18T06:13:18.999" v="0" actId="478"/>
          <ac:picMkLst>
            <pc:docMk/>
            <pc:sldMk cId="0" sldId="256"/>
            <ac:picMk id="55" creationId="{00000000-0000-0000-0000-000000000000}"/>
          </ac:picMkLst>
        </pc:picChg>
      </pc:sldChg>
      <pc:sldChg chg="addSp modSp mod setBg modNotesTx">
        <pc:chgData name="Megan Botes" userId="97bb162e-a458-47f7-b9fc-35c0b104cc73" providerId="ADAL" clId="{AEB7DCC2-F6FD-44A6-ACB6-D5FDD8D8AA4C}" dt="2022-06-18T06:22:08.158" v="124"/>
        <pc:sldMkLst>
          <pc:docMk/>
          <pc:sldMk cId="0" sldId="258"/>
        </pc:sldMkLst>
        <pc:spChg chg="mod">
          <ac:chgData name="Megan Botes" userId="97bb162e-a458-47f7-b9fc-35c0b104cc73" providerId="ADAL" clId="{AEB7DCC2-F6FD-44A6-ACB6-D5FDD8D8AA4C}" dt="2022-06-18T06:21:13.121" v="119" actId="255"/>
          <ac:spMkLst>
            <pc:docMk/>
            <pc:sldMk cId="0" sldId="258"/>
            <ac:spMk id="69" creationId="{00000000-0000-0000-0000-000000000000}"/>
          </ac:spMkLst>
        </pc:spChg>
        <pc:spChg chg="add">
          <ac:chgData name="Megan Botes" userId="97bb162e-a458-47f7-b9fc-35c0b104cc73" providerId="ADAL" clId="{AEB7DCC2-F6FD-44A6-ACB6-D5FDD8D8AA4C}" dt="2022-06-18T06:20:14.797" v="103" actId="26606"/>
          <ac:spMkLst>
            <pc:docMk/>
            <pc:sldMk cId="0" sldId="258"/>
            <ac:spMk id="74" creationId="{488333BA-AE6E-427A-9B16-A39C8073F4EB}"/>
          </ac:spMkLst>
        </pc:spChg>
        <pc:spChg chg="add">
          <ac:chgData name="Megan Botes" userId="97bb162e-a458-47f7-b9fc-35c0b104cc73" providerId="ADAL" clId="{AEB7DCC2-F6FD-44A6-ACB6-D5FDD8D8AA4C}" dt="2022-06-18T06:20:14.797" v="103" actId="26606"/>
          <ac:spMkLst>
            <pc:docMk/>
            <pc:sldMk cId="0" sldId="258"/>
            <ac:spMk id="76" creationId="{F98ED85F-DCEE-4B50-802E-71A6E3E12B04}"/>
          </ac:spMkLst>
        </pc:spChg>
        <pc:picChg chg="ord">
          <ac:chgData name="Megan Botes" userId="97bb162e-a458-47f7-b9fc-35c0b104cc73" providerId="ADAL" clId="{AEB7DCC2-F6FD-44A6-ACB6-D5FDD8D8AA4C}" dt="2022-06-18T06:20:14.797" v="103" actId="26606"/>
          <ac:picMkLst>
            <pc:docMk/>
            <pc:sldMk cId="0" sldId="258"/>
            <ac:picMk id="68" creationId="{00000000-0000-0000-0000-000000000000}"/>
          </ac:picMkLst>
        </pc:picChg>
      </pc:sldChg>
      <pc:sldChg chg="addSp modSp mod setBg modNotesTx">
        <pc:chgData name="Megan Botes" userId="97bb162e-a458-47f7-b9fc-35c0b104cc73" providerId="ADAL" clId="{AEB7DCC2-F6FD-44A6-ACB6-D5FDD8D8AA4C}" dt="2022-06-18T06:30:17.526" v="321"/>
        <pc:sldMkLst>
          <pc:docMk/>
          <pc:sldMk cId="0" sldId="259"/>
        </pc:sldMkLst>
        <pc:spChg chg="mod">
          <ac:chgData name="Megan Botes" userId="97bb162e-a458-47f7-b9fc-35c0b104cc73" providerId="ADAL" clId="{AEB7DCC2-F6FD-44A6-ACB6-D5FDD8D8AA4C}" dt="2022-06-18T06:30:17.526" v="321"/>
          <ac:spMkLst>
            <pc:docMk/>
            <pc:sldMk cId="0" sldId="259"/>
            <ac:spMk id="75" creationId="{00000000-0000-0000-0000-000000000000}"/>
          </ac:spMkLst>
        </pc:spChg>
        <pc:spChg chg="add">
          <ac:chgData name="Megan Botes" userId="97bb162e-a458-47f7-b9fc-35c0b104cc73" providerId="ADAL" clId="{AEB7DCC2-F6FD-44A6-ACB6-D5FDD8D8AA4C}" dt="2022-06-18T06:28:51.685" v="298" actId="26606"/>
          <ac:spMkLst>
            <pc:docMk/>
            <pc:sldMk cId="0" sldId="259"/>
            <ac:spMk id="80" creationId="{488333BA-AE6E-427A-9B16-A39C8073F4EB}"/>
          </ac:spMkLst>
        </pc:spChg>
        <pc:spChg chg="add">
          <ac:chgData name="Megan Botes" userId="97bb162e-a458-47f7-b9fc-35c0b104cc73" providerId="ADAL" clId="{AEB7DCC2-F6FD-44A6-ACB6-D5FDD8D8AA4C}" dt="2022-06-18T06:28:51.685" v="298" actId="26606"/>
          <ac:spMkLst>
            <pc:docMk/>
            <pc:sldMk cId="0" sldId="259"/>
            <ac:spMk id="82" creationId="{F98ED85F-DCEE-4B50-802E-71A6E3E12B04}"/>
          </ac:spMkLst>
        </pc:spChg>
        <pc:picChg chg="ord">
          <ac:chgData name="Megan Botes" userId="97bb162e-a458-47f7-b9fc-35c0b104cc73" providerId="ADAL" clId="{AEB7DCC2-F6FD-44A6-ACB6-D5FDD8D8AA4C}" dt="2022-06-18T06:28:51.685" v="298" actId="26606"/>
          <ac:picMkLst>
            <pc:docMk/>
            <pc:sldMk cId="0" sldId="259"/>
            <ac:picMk id="74" creationId="{00000000-0000-0000-0000-000000000000}"/>
          </ac:picMkLst>
        </pc:picChg>
      </pc:sldChg>
      <pc:sldChg chg="addSp delSp modSp mod setBg modNotesTx">
        <pc:chgData name="Megan Botes" userId="97bb162e-a458-47f7-b9fc-35c0b104cc73" providerId="ADAL" clId="{AEB7DCC2-F6FD-44A6-ACB6-D5FDD8D8AA4C}" dt="2022-06-18T06:32:01.544" v="409" actId="403"/>
        <pc:sldMkLst>
          <pc:docMk/>
          <pc:sldMk cId="0" sldId="260"/>
        </pc:sldMkLst>
        <pc:spChg chg="mod">
          <ac:chgData name="Megan Botes" userId="97bb162e-a458-47f7-b9fc-35c0b104cc73" providerId="ADAL" clId="{AEB7DCC2-F6FD-44A6-ACB6-D5FDD8D8AA4C}" dt="2022-06-18T06:32:01.544" v="409" actId="403"/>
          <ac:spMkLst>
            <pc:docMk/>
            <pc:sldMk cId="0" sldId="260"/>
            <ac:spMk id="81" creationId="{00000000-0000-0000-0000-000000000000}"/>
          </ac:spMkLst>
        </pc:spChg>
        <pc:spChg chg="add del">
          <ac:chgData name="Megan Botes" userId="97bb162e-a458-47f7-b9fc-35c0b104cc73" providerId="ADAL" clId="{AEB7DCC2-F6FD-44A6-ACB6-D5FDD8D8AA4C}" dt="2022-06-18T06:31:03.825" v="336" actId="26606"/>
          <ac:spMkLst>
            <pc:docMk/>
            <pc:sldMk cId="0" sldId="260"/>
            <ac:spMk id="86" creationId="{488333BA-AE6E-427A-9B16-A39C8073F4EB}"/>
          </ac:spMkLst>
        </pc:spChg>
        <pc:spChg chg="add del">
          <ac:chgData name="Megan Botes" userId="97bb162e-a458-47f7-b9fc-35c0b104cc73" providerId="ADAL" clId="{AEB7DCC2-F6FD-44A6-ACB6-D5FDD8D8AA4C}" dt="2022-06-18T06:31:03.825" v="336" actId="26606"/>
          <ac:spMkLst>
            <pc:docMk/>
            <pc:sldMk cId="0" sldId="260"/>
            <ac:spMk id="88" creationId="{F98ED85F-DCEE-4B50-802E-71A6E3E12B04}"/>
          </ac:spMkLst>
        </pc:spChg>
        <pc:picChg chg="ord">
          <ac:chgData name="Megan Botes" userId="97bb162e-a458-47f7-b9fc-35c0b104cc73" providerId="ADAL" clId="{AEB7DCC2-F6FD-44A6-ACB6-D5FDD8D8AA4C}" dt="2022-06-18T06:31:03.825" v="336" actId="26606"/>
          <ac:picMkLst>
            <pc:docMk/>
            <pc:sldMk cId="0" sldId="260"/>
            <ac:picMk id="80" creationId="{00000000-0000-0000-0000-000000000000}"/>
          </ac:picMkLst>
        </pc:picChg>
      </pc:sldChg>
      <pc:sldChg chg="addSp modSp mod setBg modNotesTx">
        <pc:chgData name="Megan Botes" userId="97bb162e-a458-47f7-b9fc-35c0b104cc73" providerId="ADAL" clId="{AEB7DCC2-F6FD-44A6-ACB6-D5FDD8D8AA4C}" dt="2022-06-18T06:37:12.924" v="718" actId="255"/>
        <pc:sldMkLst>
          <pc:docMk/>
          <pc:sldMk cId="0" sldId="261"/>
        </pc:sldMkLst>
        <pc:spChg chg="mod">
          <ac:chgData name="Megan Botes" userId="97bb162e-a458-47f7-b9fc-35c0b104cc73" providerId="ADAL" clId="{AEB7DCC2-F6FD-44A6-ACB6-D5FDD8D8AA4C}" dt="2022-06-18T06:37:12.924" v="718" actId="255"/>
          <ac:spMkLst>
            <pc:docMk/>
            <pc:sldMk cId="0" sldId="261"/>
            <ac:spMk id="87" creationId="{00000000-0000-0000-0000-000000000000}"/>
          </ac:spMkLst>
        </pc:spChg>
        <pc:spChg chg="add">
          <ac:chgData name="Megan Botes" userId="97bb162e-a458-47f7-b9fc-35c0b104cc73" providerId="ADAL" clId="{AEB7DCC2-F6FD-44A6-ACB6-D5FDD8D8AA4C}" dt="2022-06-18T06:36:21.277" v="702" actId="26606"/>
          <ac:spMkLst>
            <pc:docMk/>
            <pc:sldMk cId="0" sldId="261"/>
            <ac:spMk id="92" creationId="{488333BA-AE6E-427A-9B16-A39C8073F4EB}"/>
          </ac:spMkLst>
        </pc:spChg>
        <pc:spChg chg="add">
          <ac:chgData name="Megan Botes" userId="97bb162e-a458-47f7-b9fc-35c0b104cc73" providerId="ADAL" clId="{AEB7DCC2-F6FD-44A6-ACB6-D5FDD8D8AA4C}" dt="2022-06-18T06:36:21.277" v="702" actId="26606"/>
          <ac:spMkLst>
            <pc:docMk/>
            <pc:sldMk cId="0" sldId="261"/>
            <ac:spMk id="94" creationId="{F98ED85F-DCEE-4B50-802E-71A6E3E12B04}"/>
          </ac:spMkLst>
        </pc:spChg>
        <pc:picChg chg="ord">
          <ac:chgData name="Megan Botes" userId="97bb162e-a458-47f7-b9fc-35c0b104cc73" providerId="ADAL" clId="{AEB7DCC2-F6FD-44A6-ACB6-D5FDD8D8AA4C}" dt="2022-06-18T06:36:21.277" v="702" actId="26606"/>
          <ac:picMkLst>
            <pc:docMk/>
            <pc:sldMk cId="0" sldId="261"/>
            <ac:picMk id="86" creationId="{00000000-0000-0000-0000-000000000000}"/>
          </ac:picMkLst>
        </pc:picChg>
      </pc:sldChg>
      <pc:sldChg chg="addSp delSp modSp mod setBg modNotesTx">
        <pc:chgData name="Megan Botes" userId="97bb162e-a458-47f7-b9fc-35c0b104cc73" providerId="ADAL" clId="{AEB7DCC2-F6FD-44A6-ACB6-D5FDD8D8AA4C}" dt="2022-06-18T06:39:48.144" v="770" actId="6549"/>
        <pc:sldMkLst>
          <pc:docMk/>
          <pc:sldMk cId="0" sldId="262"/>
        </pc:sldMkLst>
        <pc:spChg chg="mod">
          <ac:chgData name="Megan Botes" userId="97bb162e-a458-47f7-b9fc-35c0b104cc73" providerId="ADAL" clId="{AEB7DCC2-F6FD-44A6-ACB6-D5FDD8D8AA4C}" dt="2022-06-18T06:39:48.144" v="770" actId="6549"/>
          <ac:spMkLst>
            <pc:docMk/>
            <pc:sldMk cId="0" sldId="262"/>
            <ac:spMk id="92" creationId="{00000000-0000-0000-0000-000000000000}"/>
          </ac:spMkLst>
        </pc:spChg>
        <pc:spChg chg="add del">
          <ac:chgData name="Megan Botes" userId="97bb162e-a458-47f7-b9fc-35c0b104cc73" providerId="ADAL" clId="{AEB7DCC2-F6FD-44A6-ACB6-D5FDD8D8AA4C}" dt="2022-06-18T06:37:52.435" v="720" actId="26606"/>
          <ac:spMkLst>
            <pc:docMk/>
            <pc:sldMk cId="0" sldId="262"/>
            <ac:spMk id="99" creationId="{2B1D4F77-A17C-43D7-B7FA-545148E4E93D}"/>
          </ac:spMkLst>
        </pc:spChg>
        <pc:spChg chg="add">
          <ac:chgData name="Megan Botes" userId="97bb162e-a458-47f7-b9fc-35c0b104cc73" providerId="ADAL" clId="{AEB7DCC2-F6FD-44A6-ACB6-D5FDD8D8AA4C}" dt="2022-06-18T06:37:52.482" v="721" actId="26606"/>
          <ac:spMkLst>
            <pc:docMk/>
            <pc:sldMk cId="0" sldId="262"/>
            <ac:spMk id="101" creationId="{CEB41C5C-0F34-4DDA-9D7C-5E717F35F60C}"/>
          </ac:spMkLst>
        </pc:spChg>
        <pc:picChg chg="ord">
          <ac:chgData name="Megan Botes" userId="97bb162e-a458-47f7-b9fc-35c0b104cc73" providerId="ADAL" clId="{AEB7DCC2-F6FD-44A6-ACB6-D5FDD8D8AA4C}" dt="2022-06-18T06:37:52.482" v="721" actId="26606"/>
          <ac:picMkLst>
            <pc:docMk/>
            <pc:sldMk cId="0" sldId="262"/>
            <ac:picMk id="93" creationId="{00000000-0000-0000-0000-000000000000}"/>
          </ac:picMkLst>
        </pc:picChg>
        <pc:picChg chg="mod ord">
          <ac:chgData name="Megan Botes" userId="97bb162e-a458-47f7-b9fc-35c0b104cc73" providerId="ADAL" clId="{AEB7DCC2-F6FD-44A6-ACB6-D5FDD8D8AA4C}" dt="2022-06-18T06:37:52.482" v="721" actId="26606"/>
          <ac:picMkLst>
            <pc:docMk/>
            <pc:sldMk cId="0" sldId="262"/>
            <ac:picMk id="94" creationId="{00000000-0000-0000-0000-000000000000}"/>
          </ac:picMkLst>
        </pc:picChg>
      </pc:sldChg>
      <pc:sldChg chg="addSp modSp mod setBg modNotesTx">
        <pc:chgData name="Megan Botes" userId="97bb162e-a458-47f7-b9fc-35c0b104cc73" providerId="ADAL" clId="{AEB7DCC2-F6FD-44A6-ACB6-D5FDD8D8AA4C}" dt="2022-06-18T06:41:26.975" v="794" actId="6549"/>
        <pc:sldMkLst>
          <pc:docMk/>
          <pc:sldMk cId="0" sldId="263"/>
        </pc:sldMkLst>
        <pc:spChg chg="mod">
          <ac:chgData name="Megan Botes" userId="97bb162e-a458-47f7-b9fc-35c0b104cc73" providerId="ADAL" clId="{AEB7DCC2-F6FD-44A6-ACB6-D5FDD8D8AA4C}" dt="2022-06-18T06:41:26.975" v="794" actId="6549"/>
          <ac:spMkLst>
            <pc:docMk/>
            <pc:sldMk cId="0" sldId="263"/>
            <ac:spMk id="99" creationId="{00000000-0000-0000-0000-000000000000}"/>
          </ac:spMkLst>
        </pc:spChg>
        <pc:spChg chg="add">
          <ac:chgData name="Megan Botes" userId="97bb162e-a458-47f7-b9fc-35c0b104cc73" providerId="ADAL" clId="{AEB7DCC2-F6FD-44A6-ACB6-D5FDD8D8AA4C}" dt="2022-06-18T06:40:12.302" v="771" actId="26606"/>
          <ac:spMkLst>
            <pc:docMk/>
            <pc:sldMk cId="0" sldId="263"/>
            <ac:spMk id="106" creationId="{C0DB9C61-90E0-484F-8602-02F49EDC1B70}"/>
          </ac:spMkLst>
        </pc:spChg>
        <pc:spChg chg="add">
          <ac:chgData name="Megan Botes" userId="97bb162e-a458-47f7-b9fc-35c0b104cc73" providerId="ADAL" clId="{AEB7DCC2-F6FD-44A6-ACB6-D5FDD8D8AA4C}" dt="2022-06-18T06:40:12.302" v="771" actId="26606"/>
          <ac:spMkLst>
            <pc:docMk/>
            <pc:sldMk cId="0" sldId="263"/>
            <ac:spMk id="108" creationId="{3F7ED563-E5DB-4937-BF78-7893C4DC92A0}"/>
          </ac:spMkLst>
        </pc:spChg>
        <pc:spChg chg="add">
          <ac:chgData name="Megan Botes" userId="97bb162e-a458-47f7-b9fc-35c0b104cc73" providerId="ADAL" clId="{AEB7DCC2-F6FD-44A6-ACB6-D5FDD8D8AA4C}" dt="2022-06-18T06:40:12.302" v="771" actId="26606"/>
          <ac:spMkLst>
            <pc:docMk/>
            <pc:sldMk cId="0" sldId="263"/>
            <ac:spMk id="110" creationId="{2306B647-FE95-4550-8350-3D2180C62211}"/>
          </ac:spMkLst>
        </pc:spChg>
        <pc:picChg chg="ord">
          <ac:chgData name="Megan Botes" userId="97bb162e-a458-47f7-b9fc-35c0b104cc73" providerId="ADAL" clId="{AEB7DCC2-F6FD-44A6-ACB6-D5FDD8D8AA4C}" dt="2022-06-18T06:40:12.302" v="771" actId="26606"/>
          <ac:picMkLst>
            <pc:docMk/>
            <pc:sldMk cId="0" sldId="263"/>
            <ac:picMk id="100" creationId="{00000000-0000-0000-0000-000000000000}"/>
          </ac:picMkLst>
        </pc:picChg>
        <pc:picChg chg="mod">
          <ac:chgData name="Megan Botes" userId="97bb162e-a458-47f7-b9fc-35c0b104cc73" providerId="ADAL" clId="{AEB7DCC2-F6FD-44A6-ACB6-D5FDD8D8AA4C}" dt="2022-06-18T06:40:12.302" v="771" actId="26606"/>
          <ac:picMkLst>
            <pc:docMk/>
            <pc:sldMk cId="0" sldId="263"/>
            <ac:picMk id="101" creationId="{00000000-0000-0000-0000-000000000000}"/>
          </ac:picMkLst>
        </pc:picChg>
      </pc:sldChg>
      <pc:sldChg chg="addSp delSp modSp mod setBg modNotesTx">
        <pc:chgData name="Megan Botes" userId="97bb162e-a458-47f7-b9fc-35c0b104cc73" providerId="ADAL" clId="{AEB7DCC2-F6FD-44A6-ACB6-D5FDD8D8AA4C}" dt="2022-06-18T06:44:47.618" v="935" actId="14100"/>
        <pc:sldMkLst>
          <pc:docMk/>
          <pc:sldMk cId="0" sldId="264"/>
        </pc:sldMkLst>
        <pc:spChg chg="add del mod">
          <ac:chgData name="Megan Botes" userId="97bb162e-a458-47f7-b9fc-35c0b104cc73" providerId="ADAL" clId="{AEB7DCC2-F6FD-44A6-ACB6-D5FDD8D8AA4C}" dt="2022-06-18T06:44:47.618" v="935" actId="14100"/>
          <ac:spMkLst>
            <pc:docMk/>
            <pc:sldMk cId="0" sldId="264"/>
            <ac:spMk id="106" creationId="{00000000-0000-0000-0000-000000000000}"/>
          </ac:spMkLst>
        </pc:spChg>
        <pc:spChg chg="add">
          <ac:chgData name="Megan Botes" userId="97bb162e-a458-47f7-b9fc-35c0b104cc73" providerId="ADAL" clId="{AEB7DCC2-F6FD-44A6-ACB6-D5FDD8D8AA4C}" dt="2022-06-18T06:42:35.905" v="797" actId="26606"/>
          <ac:spMkLst>
            <pc:docMk/>
            <pc:sldMk cId="0" sldId="264"/>
            <ac:spMk id="111" creationId="{488333BA-AE6E-427A-9B16-A39C8073F4EB}"/>
          </ac:spMkLst>
        </pc:spChg>
        <pc:spChg chg="add">
          <ac:chgData name="Megan Botes" userId="97bb162e-a458-47f7-b9fc-35c0b104cc73" providerId="ADAL" clId="{AEB7DCC2-F6FD-44A6-ACB6-D5FDD8D8AA4C}" dt="2022-06-18T06:42:35.905" v="797" actId="26606"/>
          <ac:spMkLst>
            <pc:docMk/>
            <pc:sldMk cId="0" sldId="264"/>
            <ac:spMk id="113" creationId="{F98ED85F-DCEE-4B50-802E-71A6E3E12B04}"/>
          </ac:spMkLst>
        </pc:spChg>
        <pc:graphicFrameChg chg="add del">
          <ac:chgData name="Megan Botes" userId="97bb162e-a458-47f7-b9fc-35c0b104cc73" providerId="ADAL" clId="{AEB7DCC2-F6FD-44A6-ACB6-D5FDD8D8AA4C}" dt="2022-06-18T06:42:22.104" v="796" actId="26606"/>
          <ac:graphicFrameMkLst>
            <pc:docMk/>
            <pc:sldMk cId="0" sldId="264"/>
            <ac:graphicFrameMk id="108" creationId="{12C00978-F7EA-82A1-DA04-EBAFBD27831D}"/>
          </ac:graphicFrameMkLst>
        </pc:graphicFrameChg>
      </pc:sldChg>
      <pc:sldChg chg="addSp delSp modSp mod setBg setClrOvrMap modNotesTx">
        <pc:chgData name="Megan Botes" userId="97bb162e-a458-47f7-b9fc-35c0b104cc73" providerId="ADAL" clId="{AEB7DCC2-F6FD-44A6-ACB6-D5FDD8D8AA4C}" dt="2022-06-18T06:45:28.692" v="955" actId="20577"/>
        <pc:sldMkLst>
          <pc:docMk/>
          <pc:sldMk cId="0" sldId="265"/>
        </pc:sldMkLst>
        <pc:spChg chg="mod">
          <ac:chgData name="Megan Botes" userId="97bb162e-a458-47f7-b9fc-35c0b104cc73" providerId="ADAL" clId="{AEB7DCC2-F6FD-44A6-ACB6-D5FDD8D8AA4C}" dt="2022-06-18T06:45:28.692" v="955" actId="20577"/>
          <ac:spMkLst>
            <pc:docMk/>
            <pc:sldMk cId="0" sldId="265"/>
            <ac:spMk id="112" creationId="{00000000-0000-0000-0000-000000000000}"/>
          </ac:spMkLst>
        </pc:spChg>
        <pc:spChg chg="add del">
          <ac:chgData name="Megan Botes" userId="97bb162e-a458-47f7-b9fc-35c0b104cc73" providerId="ADAL" clId="{AEB7DCC2-F6FD-44A6-ACB6-D5FDD8D8AA4C}" dt="2022-06-18T06:45:17.162" v="937" actId="26606"/>
          <ac:spMkLst>
            <pc:docMk/>
            <pc:sldMk cId="0" sldId="265"/>
            <ac:spMk id="117" creationId="{DCF1FFC3-D020-43C3-8B93-EF6BEFC46DD6}"/>
          </ac:spMkLst>
        </pc:spChg>
        <pc:spChg chg="add">
          <ac:chgData name="Megan Botes" userId="97bb162e-a458-47f7-b9fc-35c0b104cc73" providerId="ADAL" clId="{AEB7DCC2-F6FD-44A6-ACB6-D5FDD8D8AA4C}" dt="2022-06-18T06:45:17.192" v="938" actId="26606"/>
          <ac:spMkLst>
            <pc:docMk/>
            <pc:sldMk cId="0" sldId="265"/>
            <ac:spMk id="121" creationId="{71B2258F-86CA-4D4D-8270-BC05FCDEBFB3}"/>
          </ac:spMkLst>
        </pc:spChg>
        <pc:picChg chg="mod">
          <ac:chgData name="Megan Botes" userId="97bb162e-a458-47f7-b9fc-35c0b104cc73" providerId="ADAL" clId="{AEB7DCC2-F6FD-44A6-ACB6-D5FDD8D8AA4C}" dt="2022-06-18T06:45:17.192" v="938" actId="26606"/>
          <ac:picMkLst>
            <pc:docMk/>
            <pc:sldMk cId="0" sldId="265"/>
            <ac:picMk id="111" creationId="{00000000-0000-0000-0000-000000000000}"/>
          </ac:picMkLst>
        </pc:picChg>
        <pc:cxnChg chg="add del">
          <ac:chgData name="Megan Botes" userId="97bb162e-a458-47f7-b9fc-35c0b104cc73" providerId="ADAL" clId="{AEB7DCC2-F6FD-44A6-ACB6-D5FDD8D8AA4C}" dt="2022-06-18T06:45:17.162" v="937" actId="26606"/>
          <ac:cxnSpMkLst>
            <pc:docMk/>
            <pc:sldMk cId="0" sldId="265"/>
            <ac:cxnSpMk id="119" creationId="{16FC4A39-71B0-433B-AB94-CBFFA0DF90DF}"/>
          </ac:cxnSpMkLst>
        </pc:cxnChg>
      </pc:sldChg>
      <pc:sldChg chg="addSp modSp mod setBg setClrOvrMap modNotesTx">
        <pc:chgData name="Megan Botes" userId="97bb162e-a458-47f7-b9fc-35c0b104cc73" providerId="ADAL" clId="{AEB7DCC2-F6FD-44A6-ACB6-D5FDD8D8AA4C}" dt="2022-06-18T06:47:16.970" v="998" actId="403"/>
        <pc:sldMkLst>
          <pc:docMk/>
          <pc:sldMk cId="0" sldId="266"/>
        </pc:sldMkLst>
        <pc:spChg chg="add mod">
          <ac:chgData name="Megan Botes" userId="97bb162e-a458-47f7-b9fc-35c0b104cc73" providerId="ADAL" clId="{AEB7DCC2-F6FD-44A6-ACB6-D5FDD8D8AA4C}" dt="2022-06-18T06:47:16.970" v="998" actId="403"/>
          <ac:spMkLst>
            <pc:docMk/>
            <pc:sldMk cId="0" sldId="266"/>
            <ac:spMk id="2" creationId="{69A066B7-BEA5-9F5B-D98E-E8FA8E035AFB}"/>
          </ac:spMkLst>
        </pc:spChg>
        <pc:picChg chg="mod modCrop">
          <ac:chgData name="Megan Botes" userId="97bb162e-a458-47f7-b9fc-35c0b104cc73" providerId="ADAL" clId="{AEB7DCC2-F6FD-44A6-ACB6-D5FDD8D8AA4C}" dt="2022-06-18T06:46:28.119" v="958" actId="732"/>
          <ac:picMkLst>
            <pc:docMk/>
            <pc:sldMk cId="0" sldId="266"/>
            <ac:picMk id="91" creationId="{00000000-0000-0000-0000-000000000000}"/>
          </ac:picMkLst>
        </pc:picChg>
      </pc:sldChg>
      <pc:sldChg chg="del">
        <pc:chgData name="Megan Botes" userId="97bb162e-a458-47f7-b9fc-35c0b104cc73" providerId="ADAL" clId="{AEB7DCC2-F6FD-44A6-ACB6-D5FDD8D8AA4C}" dt="2022-06-18T06:19:29.535" v="97" actId="47"/>
        <pc:sldMkLst>
          <pc:docMk/>
          <pc:sldMk cId="1763629795" sldId="267"/>
        </pc:sldMkLst>
      </pc:sldChg>
      <pc:sldChg chg="addSp delSp modSp new mod setBg modNotesTx">
        <pc:chgData name="Megan Botes" userId="97bb162e-a458-47f7-b9fc-35c0b104cc73" providerId="ADAL" clId="{AEB7DCC2-F6FD-44A6-ACB6-D5FDD8D8AA4C}" dt="2022-06-18T06:22:38.364" v="127" actId="5793"/>
        <pc:sldMkLst>
          <pc:docMk/>
          <pc:sldMk cId="656763854" sldId="268"/>
        </pc:sldMkLst>
        <pc:spChg chg="del">
          <ac:chgData name="Megan Botes" userId="97bb162e-a458-47f7-b9fc-35c0b104cc73" providerId="ADAL" clId="{AEB7DCC2-F6FD-44A6-ACB6-D5FDD8D8AA4C}" dt="2022-06-18T06:17:43.229" v="70" actId="478"/>
          <ac:spMkLst>
            <pc:docMk/>
            <pc:sldMk cId="656763854" sldId="268"/>
            <ac:spMk id="2" creationId="{75DFDC14-5D83-0EEA-22E6-895A2231775E}"/>
          </ac:spMkLst>
        </pc:spChg>
        <pc:spChg chg="mod">
          <ac:chgData name="Megan Botes" userId="97bb162e-a458-47f7-b9fc-35c0b104cc73" providerId="ADAL" clId="{AEB7DCC2-F6FD-44A6-ACB6-D5FDD8D8AA4C}" dt="2022-06-18T06:21:38.944" v="123" actId="122"/>
          <ac:spMkLst>
            <pc:docMk/>
            <pc:sldMk cId="656763854" sldId="268"/>
            <ac:spMk id="3" creationId="{B682B561-AF91-DD54-0C02-98753D9F3ED4}"/>
          </ac:spMkLst>
        </pc:spChg>
        <pc:spChg chg="add">
          <ac:chgData name="Megan Botes" userId="97bb162e-a458-47f7-b9fc-35c0b104cc73" providerId="ADAL" clId="{AEB7DCC2-F6FD-44A6-ACB6-D5FDD8D8AA4C}" dt="2022-06-18T06:18:54.782" v="91" actId="26606"/>
          <ac:spMkLst>
            <pc:docMk/>
            <pc:sldMk cId="656763854" sldId="268"/>
            <ac:spMk id="8" creationId="{488333BA-AE6E-427A-9B16-A39C8073F4EB}"/>
          </ac:spMkLst>
        </pc:spChg>
        <pc:spChg chg="add">
          <ac:chgData name="Megan Botes" userId="97bb162e-a458-47f7-b9fc-35c0b104cc73" providerId="ADAL" clId="{AEB7DCC2-F6FD-44A6-ACB6-D5FDD8D8AA4C}" dt="2022-06-18T06:18:54.782" v="91" actId="26606"/>
          <ac:spMkLst>
            <pc:docMk/>
            <pc:sldMk cId="656763854" sldId="268"/>
            <ac:spMk id="10" creationId="{F98ED85F-DCEE-4B50-802E-71A6E3E12B04}"/>
          </ac:spMkLst>
        </pc:spChg>
      </pc:sldChg>
    </pc:docChg>
  </pc:docChgLst>
  <pc:docChgLst>
    <pc:chgData name="Hp Unit" userId="86ec350514542ee1" providerId="LiveId" clId="{73FAB418-DC03-4DDE-9CE0-18ABF41BB5E6}"/>
    <pc:docChg chg="modSld sldOrd">
      <pc:chgData name="Hp Unit" userId="86ec350514542ee1" providerId="LiveId" clId="{73FAB418-DC03-4DDE-9CE0-18ABF41BB5E6}" dt="2022-06-17T15:31:51.864" v="1"/>
      <pc:docMkLst>
        <pc:docMk/>
      </pc:docMkLst>
      <pc:sldChg chg="ord">
        <pc:chgData name="Hp Unit" userId="86ec350514542ee1" providerId="LiveId" clId="{73FAB418-DC03-4DDE-9CE0-18ABF41BB5E6}" dt="2022-06-17T15:31:51.864" v="1"/>
        <pc:sldMkLst>
          <pc:docMk/>
          <pc:sldMk cId="0" sldId="26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watch?v=qQVhIWTND9Q"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2n6e77YIC7s"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youtube.com/watch?v=qvFaTYqXoSo"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watch?v=1RRVrbT6Uc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2400" lvl="0" indent="0" algn="l" rtl="0">
              <a:lnSpc>
                <a:spcPct val="100000"/>
              </a:lnSpc>
              <a:spcBef>
                <a:spcPts val="0"/>
              </a:spcBef>
              <a:spcAft>
                <a:spcPts val="0"/>
              </a:spcAft>
              <a:buClr>
                <a:schemeClr val="dk1"/>
              </a:buClr>
              <a:buSzPts val="1200"/>
              <a:buFont typeface="Arial"/>
              <a:buNone/>
            </a:pPr>
            <a:r>
              <a:rPr lang="af-ZA" sz="1800" dirty="0">
                <a:effectLst/>
                <a:latin typeface="Calibri" panose="020F0502020204030204" pitchFamily="34" charset="0"/>
                <a:ea typeface="Times New Roman" panose="02020603050405020304" pitchFamily="18" charset="0"/>
              </a:rPr>
              <a:t>Vandag gaan ons menslike faktore ondersoek wat swak gesondheid, ongelukke, krisisse en rampe veroorsaak. Ons sal in besonder kyk na sielkundige, sosiale, godsdienstige, kulturele praktyke en verskillende kennisperspektiewe wat swak gesondheid, ongelukke, krisisse en rampe veroorsaak.</a:t>
            </a:r>
            <a:endParaRPr sz="1200" dirty="0">
              <a:solidFill>
                <a:schemeClr val="dk1"/>
              </a:solidFill>
              <a:highlight>
                <a:srgbClr val="FFFFFF"/>
              </a:highlight>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af-ZA" sz="1800" b="1" dirty="0">
                <a:effectLst/>
                <a:latin typeface="Calibri" panose="020F0502020204030204" pitchFamily="34" charset="0"/>
                <a:ea typeface="Times New Roman" panose="02020603050405020304" pitchFamily="18" charset="0"/>
              </a:rPr>
              <a:t>Skyfie 2:</a:t>
            </a:r>
            <a:r>
              <a:rPr lang="af-ZA" sz="1800" dirty="0">
                <a:effectLst/>
                <a:latin typeface="Calibri" panose="020F0502020204030204" pitchFamily="34" charset="0"/>
                <a:ea typeface="Times New Roman" panose="02020603050405020304" pitchFamily="18" charset="0"/>
              </a:rPr>
              <a:t> Kom ons kyk eerstens na 'n paar definisies van belangrike terminologie.</a:t>
            </a:r>
            <a:endParaRPr lang="en-US" dirty="0"/>
          </a:p>
        </p:txBody>
      </p:sp>
    </p:spTree>
    <p:extLst>
      <p:ext uri="{BB962C8B-B14F-4D97-AF65-F5344CB8AC3E}">
        <p14:creationId xmlns:p14="http://schemas.microsoft.com/office/powerpoint/2010/main" val="414580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 name="Google Shape;6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af-ZA" sz="1800" b="1" dirty="0">
                <a:effectLst/>
                <a:latin typeface="Calibri" panose="020F0502020204030204" pitchFamily="34" charset="0"/>
                <a:ea typeface="Times New Roman" panose="02020603050405020304" pitchFamily="18" charset="0"/>
              </a:rPr>
              <a:t>Skyfie 3:</a:t>
            </a:r>
            <a:r>
              <a:rPr lang="af-ZA" sz="1800" dirty="0">
                <a:effectLst/>
                <a:latin typeface="Calibri" panose="020F0502020204030204" pitchFamily="34" charset="0"/>
                <a:ea typeface="Times New Roman" panose="02020603050405020304" pitchFamily="18" charset="0"/>
              </a:rPr>
              <a:t> Kom ons kyk na </a:t>
            </a:r>
            <a:r>
              <a:rPr lang="af-ZA" sz="1800" u="sng" dirty="0">
                <a:effectLst/>
                <a:latin typeface="Calibri" panose="020F0502020204030204" pitchFamily="34" charset="0"/>
                <a:ea typeface="Times New Roman" panose="02020603050405020304" pitchFamily="18" charset="0"/>
              </a:rPr>
              <a:t>sielkundige faktore</a:t>
            </a:r>
            <a:r>
              <a:rPr lang="af-ZA" sz="1800" dirty="0">
                <a:effectLst/>
                <a:latin typeface="Calibri" panose="020F0502020204030204" pitchFamily="34" charset="0"/>
                <a:ea typeface="Times New Roman" panose="02020603050405020304" pitchFamily="18" charset="0"/>
              </a:rPr>
              <a:t> wat swak gesondheid, ongelukke en rampe veroorsaak. (Lees skyfie en bespreek). </a:t>
            </a:r>
            <a:br>
              <a:rPr lang="af-ZA" sz="1800" dirty="0">
                <a:effectLst/>
                <a:latin typeface="Calibri" panose="020F0502020204030204" pitchFamily="34" charset="0"/>
                <a:ea typeface="Times New Roman" panose="02020603050405020304" pitchFamily="18" charset="0"/>
              </a:rPr>
            </a:br>
            <a:r>
              <a:rPr lang="af-ZA" sz="1800" b="1" dirty="0">
                <a:effectLst/>
                <a:latin typeface="Calibri" panose="020F0502020204030204" pitchFamily="34" charset="0"/>
                <a:ea typeface="Times New Roman" panose="02020603050405020304" pitchFamily="18" charset="0"/>
              </a:rPr>
              <a:t>KYK VIDEO 1:</a:t>
            </a:r>
            <a:r>
              <a:rPr lang="af-ZA" sz="1800" u="sng" dirty="0">
                <a:solidFill>
                  <a:srgbClr val="0000FF"/>
                </a:solidFill>
                <a:effectLst/>
                <a:highlight>
                  <a:srgbClr val="FFFFFF"/>
                </a:highlight>
                <a:latin typeface="Calibri" panose="020F0502020204030204" pitchFamily="34" charset="0"/>
                <a:ea typeface="Times New Roman" panose="02020603050405020304" pitchFamily="18" charset="0"/>
                <a:hlinkClick r:id="rId3"/>
              </a:rPr>
              <a:t> https://www.youtube.com/watch?v=qQVhIWTND9Q</a:t>
            </a:r>
            <a:br>
              <a:rPr lang="af-ZA" sz="1800" dirty="0">
                <a:effectLst/>
                <a:latin typeface="Calibri" panose="020F0502020204030204" pitchFamily="34" charset="0"/>
                <a:ea typeface="Times New Roman" panose="02020603050405020304" pitchFamily="18" charset="0"/>
              </a:rPr>
            </a:br>
            <a:r>
              <a:rPr lang="af-ZA" sz="1800" dirty="0">
                <a:effectLst/>
                <a:latin typeface="Calibri" panose="020F0502020204030204" pitchFamily="34" charset="0"/>
                <a:ea typeface="Times New Roman" panose="02020603050405020304" pitchFamily="18" charset="0"/>
              </a:rPr>
              <a:t>Hierdie video wys die rol wat sielkundige faktore speel in die opdoening van MIV/vigs. Fokus veral op wat Aaron Motsoledi (ons vorige minister van gesondheid) sê (1:03). Motsoledi praat oor hoe meisies nie behoorlike leiding en sorg het nie, aangesien hulle sonder ouers grootword. Dit lei daartoe dat hulle hulle tot ouer mans wend om aan hierdie behoeftes te voldoen, wat hulle kwesbaar maak vir die opdoen van MIV.</a:t>
            </a:r>
            <a:endParaRPr sz="1800" dirty="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 name="Google Shape;72;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nSpc>
                <a:spcPct val="115000"/>
              </a:lnSpc>
              <a:spcAft>
                <a:spcPts val="1000"/>
              </a:spcAft>
              <a:buSzPts val="1200"/>
              <a:buFont typeface="Arial" panose="020B0604020202020204" pitchFamily="34" charset="0"/>
              <a:buNone/>
            </a:pPr>
            <a:r>
              <a:rPr lang="af-ZA" sz="1800" b="1" dirty="0">
                <a:effectLst/>
                <a:latin typeface="Calibri" panose="020F0502020204030204" pitchFamily="34" charset="0"/>
                <a:ea typeface="Noto Sans Symbols"/>
                <a:cs typeface="Noto Sans Symbols"/>
              </a:rPr>
              <a:t>Skyfie 4:</a:t>
            </a:r>
            <a:r>
              <a:rPr lang="af-ZA" sz="1800" dirty="0">
                <a:effectLst/>
                <a:latin typeface="Calibri" panose="020F0502020204030204" pitchFamily="34" charset="0"/>
                <a:ea typeface="Noto Sans Symbols"/>
                <a:cs typeface="Noto Sans Symbols"/>
              </a:rPr>
              <a:t> Kom ons kyk na </a:t>
            </a:r>
            <a:r>
              <a:rPr lang="af-ZA" sz="1800" u="sng" dirty="0">
                <a:effectLst/>
                <a:latin typeface="Calibri" panose="020F0502020204030204" pitchFamily="34" charset="0"/>
                <a:ea typeface="Noto Sans Symbols"/>
                <a:cs typeface="Noto Sans Symbols"/>
              </a:rPr>
              <a:t>sosiale faktore</a:t>
            </a:r>
            <a:r>
              <a:rPr lang="af-ZA" sz="1800" dirty="0">
                <a:effectLst/>
                <a:latin typeface="Calibri" panose="020F0502020204030204" pitchFamily="34" charset="0"/>
                <a:ea typeface="Noto Sans Symbols"/>
                <a:cs typeface="Noto Sans Symbols"/>
              </a:rPr>
              <a:t> wat swak gesondheid, ongelukke en rampe veroorsaak. (Lees skyfie en bespreek). </a:t>
            </a:r>
            <a:br>
              <a:rPr lang="af-ZA" sz="1800" dirty="0">
                <a:effectLst/>
                <a:latin typeface="Calibri" panose="020F0502020204030204" pitchFamily="34" charset="0"/>
                <a:ea typeface="Noto Sans Symbols"/>
                <a:cs typeface="Noto Sans Symbols"/>
              </a:rPr>
            </a:br>
            <a:r>
              <a:rPr lang="af-ZA" sz="1800" b="1" dirty="0">
                <a:effectLst/>
                <a:latin typeface="Calibri" panose="020F0502020204030204" pitchFamily="34" charset="0"/>
                <a:ea typeface="Noto Sans Symbols"/>
                <a:cs typeface="Noto Sans Symbols"/>
              </a:rPr>
              <a:t>KYK VIDEO 2:</a:t>
            </a:r>
            <a:r>
              <a:rPr lang="af-ZA" sz="1800" u="sng" dirty="0">
                <a:solidFill>
                  <a:srgbClr val="0000FF"/>
                </a:solidFill>
                <a:effectLst/>
                <a:highlight>
                  <a:srgbClr val="FFFFFF"/>
                </a:highlight>
                <a:latin typeface="Calibri" panose="020F0502020204030204" pitchFamily="34" charset="0"/>
                <a:ea typeface="Noto Sans Symbols"/>
                <a:cs typeface="Noto Sans Symbols"/>
                <a:hlinkClick r:id="rId3"/>
              </a:rPr>
              <a:t> https://www.youtube.com/watch?v=2n6e77YIC7s</a:t>
            </a:r>
            <a:br>
              <a:rPr lang="af-ZA" sz="1800" dirty="0">
                <a:effectLst/>
                <a:latin typeface="Calibri" panose="020F0502020204030204" pitchFamily="34" charset="0"/>
                <a:ea typeface="Noto Sans Symbols"/>
                <a:cs typeface="Noto Sans Symbols"/>
              </a:rPr>
            </a:br>
            <a:r>
              <a:rPr lang="af-ZA" sz="1800" dirty="0">
                <a:effectLst/>
                <a:latin typeface="Calibri" panose="020F0502020204030204" pitchFamily="34" charset="0"/>
                <a:ea typeface="Noto Sans Symbols"/>
                <a:cs typeface="Noto Sans Symbols"/>
              </a:rPr>
              <a:t>Hierdie video wys die rol wat sosiale faktore in rampe speel. Mense bou huise, uit desperaatheid, op grond wat nie volhoubaar is nie aangesien hulle nêrens anders het om te gaan nie. Hulle word dus kwesbaar vir ‘n ramp waarin hulle huis oorstroom word. </a:t>
            </a:r>
            <a:endParaRPr lang="en-US" sz="1800" dirty="0">
              <a:effectLst/>
              <a:latin typeface="Noto Sans Symbols"/>
              <a:ea typeface="Noto Sans Symbols"/>
              <a:cs typeface="Noto Sans Symbol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e3666a4c2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ge3666a4c2d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nSpc>
                <a:spcPct val="115000"/>
              </a:lnSpc>
              <a:buSzPts val="1200"/>
              <a:buFont typeface="Arial" panose="020B0604020202020204" pitchFamily="34" charset="0"/>
              <a:buNone/>
            </a:pPr>
            <a:r>
              <a:rPr lang="af-ZA" sz="1800" dirty="0">
                <a:effectLst/>
                <a:latin typeface="Calibri" panose="020F0502020204030204" pitchFamily="34" charset="0"/>
                <a:ea typeface="Noto Sans Symbols"/>
                <a:cs typeface="Noto Sans Symbols"/>
              </a:rPr>
              <a:t>Kom ons kyk na </a:t>
            </a:r>
            <a:r>
              <a:rPr lang="af-ZA" sz="1800" u="sng" dirty="0">
                <a:effectLst/>
                <a:latin typeface="Calibri" panose="020F0502020204030204" pitchFamily="34" charset="0"/>
                <a:ea typeface="Noto Sans Symbols"/>
                <a:cs typeface="Noto Sans Symbols"/>
              </a:rPr>
              <a:t>godsdienstige faktore</a:t>
            </a:r>
            <a:r>
              <a:rPr lang="af-ZA" sz="1800" dirty="0">
                <a:effectLst/>
                <a:latin typeface="Calibri" panose="020F0502020204030204" pitchFamily="34" charset="0"/>
                <a:ea typeface="Noto Sans Symbols"/>
                <a:cs typeface="Noto Sans Symbols"/>
              </a:rPr>
              <a:t> wat swak gesondheid, ongelukke en rampe veroorsaak. (Lees skyfie en bespreek). </a:t>
            </a:r>
            <a:br>
              <a:rPr lang="af-ZA" sz="1800" dirty="0">
                <a:effectLst/>
                <a:latin typeface="Calibri" panose="020F0502020204030204" pitchFamily="34" charset="0"/>
                <a:ea typeface="Noto Sans Symbols"/>
                <a:cs typeface="Noto Sans Symbols"/>
              </a:rPr>
            </a:br>
            <a:r>
              <a:rPr lang="af-ZA" sz="1800" b="1" dirty="0">
                <a:effectLst/>
                <a:latin typeface="Calibri" panose="020F0502020204030204" pitchFamily="34" charset="0"/>
                <a:ea typeface="Noto Sans Symbols"/>
                <a:cs typeface="Noto Sans Symbols"/>
              </a:rPr>
              <a:t>KYK VIDEO 3:</a:t>
            </a:r>
            <a:r>
              <a:rPr lang="af-ZA" sz="1800" u="sng" dirty="0">
                <a:solidFill>
                  <a:srgbClr val="0000FF"/>
                </a:solidFill>
                <a:effectLst/>
                <a:highlight>
                  <a:srgbClr val="FFFFFF"/>
                </a:highlight>
                <a:latin typeface="Calibri" panose="020F0502020204030204" pitchFamily="34" charset="0"/>
                <a:ea typeface="Noto Sans Symbols"/>
                <a:cs typeface="Noto Sans Symbols"/>
                <a:hlinkClick r:id="rId3"/>
              </a:rPr>
              <a:t> https://www.youtube.com/watch?v=qvFaTYqXoSo</a:t>
            </a:r>
            <a:br>
              <a:rPr lang="af-ZA" sz="1800" dirty="0">
                <a:effectLst/>
                <a:latin typeface="Calibri" panose="020F0502020204030204" pitchFamily="34" charset="0"/>
                <a:ea typeface="Noto Sans Symbols"/>
                <a:cs typeface="Noto Sans Symbols"/>
              </a:rPr>
            </a:br>
            <a:r>
              <a:rPr lang="af-ZA" sz="1800" dirty="0">
                <a:effectLst/>
                <a:latin typeface="Calibri" panose="020F0502020204030204" pitchFamily="34" charset="0"/>
                <a:ea typeface="Noto Sans Symbols"/>
                <a:cs typeface="Noto Sans Symbols"/>
              </a:rPr>
              <a:t>Hierdie video toon die rol wat godsdiensfaktore in swak gesondheid speel.</a:t>
            </a:r>
            <a:r>
              <a:rPr lang="en-US" sz="1800" dirty="0">
                <a:effectLst/>
                <a:latin typeface="Noto Sans Symbols"/>
                <a:ea typeface="Noto Sans Symbols"/>
                <a:cs typeface="Noto Sans Symbols"/>
              </a:rPr>
              <a:t> </a:t>
            </a:r>
            <a:r>
              <a:rPr lang="af-ZA" sz="1800" dirty="0">
                <a:effectLst/>
                <a:latin typeface="Calibri" panose="020F0502020204030204" pitchFamily="34" charset="0"/>
                <a:ea typeface="Times New Roman" panose="02020603050405020304" pitchFamily="18" charset="0"/>
              </a:rPr>
              <a:t>Mense het sekere oortuigings en dit verhoed dat hulle toegang tot gesondheidsorg kry.</a:t>
            </a:r>
            <a:endParaRPr lang="en-US" sz="1800" dirty="0">
              <a:effectLst/>
              <a:latin typeface="Times New Roman" panose="02020603050405020304" pitchFamily="18" charset="0"/>
              <a:ea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e3666a4c2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 name="Google Shape;84;ge3666a4c2d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nSpc>
                <a:spcPct val="115000"/>
              </a:lnSpc>
              <a:spcAft>
                <a:spcPts val="1000"/>
              </a:spcAft>
              <a:buSzPts val="1200"/>
              <a:buFont typeface="Arial" panose="020B0604020202020204" pitchFamily="34" charset="0"/>
              <a:buNone/>
            </a:pPr>
            <a:r>
              <a:rPr lang="af-ZA" sz="1800" dirty="0">
                <a:effectLst/>
                <a:latin typeface="Calibri" panose="020F0502020204030204" pitchFamily="34" charset="0"/>
                <a:ea typeface="Noto Sans Symbols"/>
                <a:cs typeface="Noto Sans Symbols"/>
              </a:rPr>
              <a:t>Kom ons kyk na </a:t>
            </a:r>
            <a:r>
              <a:rPr lang="af-ZA" sz="1800" u="sng" dirty="0">
                <a:effectLst/>
                <a:latin typeface="Calibri" panose="020F0502020204030204" pitchFamily="34" charset="0"/>
                <a:ea typeface="Noto Sans Symbols"/>
                <a:cs typeface="Noto Sans Symbols"/>
              </a:rPr>
              <a:t>kulturele faktore</a:t>
            </a:r>
            <a:r>
              <a:rPr lang="af-ZA" sz="1800" dirty="0">
                <a:effectLst/>
                <a:latin typeface="Calibri" panose="020F0502020204030204" pitchFamily="34" charset="0"/>
                <a:ea typeface="Noto Sans Symbols"/>
                <a:cs typeface="Noto Sans Symbols"/>
              </a:rPr>
              <a:t> wat swak gesondheid, ongelukke en rampe veroorsaak. (Lees skyfie en bespreek). </a:t>
            </a:r>
            <a:br>
              <a:rPr lang="af-ZA" sz="1800" dirty="0">
                <a:effectLst/>
                <a:latin typeface="Calibri" panose="020F0502020204030204" pitchFamily="34" charset="0"/>
                <a:ea typeface="Noto Sans Symbols"/>
                <a:cs typeface="Noto Sans Symbols"/>
              </a:rPr>
            </a:br>
            <a:r>
              <a:rPr lang="af-ZA" sz="1800" b="1" dirty="0">
                <a:effectLst/>
                <a:latin typeface="Calibri" panose="020F0502020204030204" pitchFamily="34" charset="0"/>
                <a:ea typeface="Noto Sans Symbols"/>
                <a:cs typeface="Noto Sans Symbols"/>
              </a:rPr>
              <a:t>KYK VIDEO 4:</a:t>
            </a:r>
            <a:r>
              <a:rPr lang="af-ZA" sz="1800" u="sng" dirty="0">
                <a:solidFill>
                  <a:srgbClr val="0000FF"/>
                </a:solidFill>
                <a:effectLst/>
                <a:highlight>
                  <a:srgbClr val="FFFFFF"/>
                </a:highlight>
                <a:latin typeface="Calibri" panose="020F0502020204030204" pitchFamily="34" charset="0"/>
                <a:ea typeface="Noto Sans Symbols"/>
                <a:cs typeface="Noto Sans Symbols"/>
                <a:hlinkClick r:id="rId3"/>
              </a:rPr>
              <a:t> https://www.youtube.com/watch?v=1RRVrbT6Ucg</a:t>
            </a:r>
            <a:endParaRPr lang="en-US" sz="1800" u="sng" dirty="0">
              <a:solidFill>
                <a:srgbClr val="0000FF"/>
              </a:solidFill>
              <a:effectLst/>
              <a:highlight>
                <a:srgbClr val="FFFFFF"/>
              </a:highlight>
              <a:latin typeface="Noto Sans Symbols"/>
              <a:ea typeface="Noto Sans Symbols"/>
              <a:cs typeface="Noto Sans Symbols"/>
            </a:endParaRPr>
          </a:p>
          <a:p>
            <a:pPr marL="0" lvl="0" indent="0">
              <a:lnSpc>
                <a:spcPct val="115000"/>
              </a:lnSpc>
              <a:spcAft>
                <a:spcPts val="1000"/>
              </a:spcAft>
              <a:buSzPts val="1200"/>
              <a:buFont typeface="Arial" panose="020B0604020202020204" pitchFamily="34" charset="0"/>
              <a:buNone/>
            </a:pPr>
            <a:r>
              <a:rPr lang="af-ZA" sz="1800" dirty="0">
                <a:effectLst/>
                <a:latin typeface="Calibri" panose="020F0502020204030204" pitchFamily="34" charset="0"/>
                <a:ea typeface="Times New Roman" panose="02020603050405020304" pitchFamily="18" charset="0"/>
              </a:rPr>
              <a:t>Hierdie video wys hoe kultuur gesondheid kan beïnvloed. </a:t>
            </a:r>
            <a:br>
              <a:rPr lang="af-ZA" sz="1800" dirty="0">
                <a:effectLst/>
                <a:latin typeface="Calibri" panose="020F0502020204030204" pitchFamily="34" charset="0"/>
                <a:ea typeface="Times New Roman" panose="02020603050405020304" pitchFamily="18" charset="0"/>
              </a:rPr>
            </a:br>
            <a:r>
              <a:rPr lang="af-ZA" sz="1800" dirty="0">
                <a:effectLst/>
                <a:latin typeface="Calibri" panose="020F0502020204030204" pitchFamily="34" charset="0"/>
                <a:ea typeface="Times New Roman" panose="02020603050405020304" pitchFamily="18" charset="0"/>
              </a:rPr>
              <a:t>Skadelike kulturele praktyke is dikwels daarop gemik om mans te bevoordeel, en veroorsaak dus skade aan vroue.</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d89580bfa5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0" name="Google Shape;90;gd89580bfa5_0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GB" sz="1150" dirty="0" err="1">
                <a:solidFill>
                  <a:schemeClr val="dk1"/>
                </a:solidFill>
                <a:latin typeface="Calibri"/>
                <a:ea typeface="Calibri"/>
                <a:cs typeface="Calibri"/>
                <a:sym typeface="Calibri"/>
              </a:rPr>
              <a:t>MODELANTWOORDE</a:t>
            </a:r>
            <a:r>
              <a:rPr lang="en-GB" sz="1150" dirty="0">
                <a:solidFill>
                  <a:schemeClr val="dk1"/>
                </a:solidFill>
                <a:latin typeface="Calibri"/>
                <a:ea typeface="Calibri"/>
                <a:cs typeface="Calibri"/>
                <a:sym typeface="Calibri"/>
              </a:rPr>
              <a:t>:</a:t>
            </a:r>
            <a:endParaRPr sz="1150" dirty="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150" dirty="0">
              <a:solidFill>
                <a:schemeClr val="dk1"/>
              </a:solidFill>
              <a:latin typeface="Calibri"/>
              <a:ea typeface="Calibri"/>
              <a:cs typeface="Calibri"/>
              <a:sym typeface="Calibri"/>
            </a:endParaRPr>
          </a:p>
          <a:p>
            <a:pPr marL="342900" lvl="0" indent="-342900">
              <a:lnSpc>
                <a:spcPct val="115000"/>
              </a:lnSpc>
              <a:buFont typeface="+mj-lt"/>
              <a:buAutoNum type="arabicPeriod"/>
            </a:pPr>
            <a:r>
              <a:rPr lang="af-ZA" sz="1800" dirty="0">
                <a:effectLst/>
                <a:latin typeface="Calibri" panose="020F0502020204030204" pitchFamily="34" charset="0"/>
                <a:ea typeface="Times New Roman" panose="02020603050405020304" pitchFamily="18" charset="0"/>
              </a:rPr>
              <a:t>‘n Psigosomatiese siekte is 'n siekte wat beide die verstand en die liggaam behels. Hierdie siekte kan begin met emosionele stres, maar kan fisies word --&gt; kan 'n maagseer of 'n beroerte, spysverterings- of maagprobleme, spierpyn, moegheid en hoofpyn veroorsaak.</a:t>
            </a:r>
            <a:endParaRPr lang="en-US" sz="18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mj-lt"/>
              <a:buAutoNum type="arabicPeriod"/>
            </a:pPr>
            <a:r>
              <a:rPr lang="af-ZA" sz="1800" dirty="0">
                <a:effectLst/>
                <a:latin typeface="Calibri" panose="020F0502020204030204" pitchFamily="34" charset="0"/>
                <a:ea typeface="Times New Roman" panose="02020603050405020304" pitchFamily="18" charset="0"/>
              </a:rPr>
              <a:t>Kondome kan teen godsdienstige praktyk wees, wat daartoe lei dat 'n vrou swanger raak, aangesien sy nie voorbehoeding mag gebruik nie. </a:t>
            </a:r>
            <a:endParaRPr lang="en-US" sz="18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mj-lt"/>
              <a:buAutoNum type="arabicPeriod"/>
            </a:pPr>
            <a:r>
              <a:rPr lang="af-ZA" sz="1800" dirty="0">
                <a:effectLst/>
                <a:latin typeface="Calibri" panose="020F0502020204030204" pitchFamily="34" charset="0"/>
                <a:ea typeface="Times New Roman" panose="02020603050405020304" pitchFamily="18" charset="0"/>
              </a:rPr>
              <a:t>'n Weduwee wat gedwing word om met haar oorlede man se broer te trou teen haar wense, kan lei tot gedwonge seks en SOI's. Dit sal haar emosioneel en fisies benadeel. </a:t>
            </a:r>
            <a:endParaRPr lang="en-US" sz="1800" dirty="0">
              <a:effectLst/>
              <a:latin typeface="Times New Roman" panose="02020603050405020304" pitchFamily="18" charset="0"/>
              <a:ea typeface="Times New Roman" panose="02020603050405020304" pitchFamily="18" charset="0"/>
            </a:endParaRPr>
          </a:p>
          <a:p>
            <a:pPr marL="342900" lvl="0" indent="-342900">
              <a:lnSpc>
                <a:spcPct val="115000"/>
              </a:lnSpc>
              <a:spcAft>
                <a:spcPts val="1000"/>
              </a:spcAft>
              <a:buFont typeface="+mj-lt"/>
              <a:buAutoNum type="arabicPeriod"/>
            </a:pPr>
            <a:r>
              <a:rPr lang="af-ZA" sz="1800" dirty="0">
                <a:effectLst/>
                <a:latin typeface="Calibri" panose="020F0502020204030204" pitchFamily="34" charset="0"/>
                <a:ea typeface="Times New Roman" panose="02020603050405020304" pitchFamily="18" charset="0"/>
              </a:rPr>
              <a:t>Mense kan werkloos wees en nie hul gewenste lewenstandaard bekostig nie wat tot frustrasie lei, en sodoende tot geweld en misdaad kan lei. </a:t>
            </a:r>
            <a:endParaRPr lang="en-US" sz="1800" dirty="0">
              <a:effectLst/>
              <a:latin typeface="Times New Roman" panose="02020603050405020304" pitchFamily="18" charset="0"/>
              <a:ea typeface="Times New Roman" panose="02020603050405020304" pitchFamily="18" charset="0"/>
            </a:endParaRPr>
          </a:p>
          <a:p>
            <a:pPr marL="457200" lvl="0" indent="0" algn="just" rtl="0">
              <a:lnSpc>
                <a:spcPct val="115000"/>
              </a:lnSpc>
              <a:spcBef>
                <a:spcPts val="0"/>
              </a:spcBef>
              <a:spcAft>
                <a:spcPts val="0"/>
              </a:spcAft>
              <a:buSzPts val="1100"/>
              <a:buNone/>
            </a:pPr>
            <a:endParaRPr sz="1200" dirty="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e3666a4c2d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 name="Google Shape;97;ge3666a4c2d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0" algn="just" defTabSz="914400" rtl="0" eaLnBrk="1" fontAlgn="auto" latinLnBrk="0" hangingPunct="1">
              <a:lnSpc>
                <a:spcPct val="115000"/>
              </a:lnSpc>
              <a:spcBef>
                <a:spcPts val="0"/>
              </a:spcBef>
              <a:spcAft>
                <a:spcPts val="0"/>
              </a:spcAft>
              <a:buClr>
                <a:srgbClr val="000000"/>
              </a:buClr>
              <a:buSzPts val="1100"/>
              <a:buFont typeface="Arial"/>
              <a:buNone/>
              <a:tabLst/>
              <a:defRPr/>
            </a:pPr>
            <a:r>
              <a:rPr lang="af-ZA" sz="1800" b="1" dirty="0">
                <a:effectLst/>
                <a:latin typeface="Calibri" panose="020F0502020204030204" pitchFamily="34" charset="0"/>
                <a:ea typeface="Noto Sans Symbols"/>
                <a:cs typeface="Noto Sans Symbols"/>
              </a:rPr>
              <a:t>Skyfie 8:</a:t>
            </a:r>
            <a:r>
              <a:rPr lang="af-ZA" sz="1800" dirty="0">
                <a:effectLst/>
                <a:latin typeface="Calibri" panose="020F0502020204030204" pitchFamily="34" charset="0"/>
                <a:ea typeface="Noto Sans Symbols"/>
                <a:cs typeface="Noto Sans Symbols"/>
              </a:rPr>
              <a:t> Ons het gekyk na verskillende oorsake van rampe, ongelukke en swak gesondheid. Ons sal nou kyk na leeftylsiektes, wat veroorsaak word deur die manier waarop ons leef. Eerstens, kom ons kyk na die definisie van leefstylsiektes.</a:t>
            </a:r>
            <a:endParaRPr lang="en-US" sz="1800" dirty="0">
              <a:effectLst/>
              <a:latin typeface="Noto Sans Symbols"/>
              <a:ea typeface="Noto Sans Symbols"/>
              <a:cs typeface="Noto Sans Symbols"/>
            </a:endParaRPr>
          </a:p>
          <a:p>
            <a:pPr marL="457200" lvl="0" indent="0" algn="just" rtl="0">
              <a:lnSpc>
                <a:spcPct val="115000"/>
              </a:lnSpc>
              <a:spcBef>
                <a:spcPts val="0"/>
              </a:spcBef>
              <a:spcAft>
                <a:spcPts val="0"/>
              </a:spcAft>
              <a:buSzPts val="1100"/>
              <a:buNone/>
            </a:pPr>
            <a:endParaRPr sz="1200" dirty="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e3666a4c2d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 name="Google Shape;104;ge3666a4c2d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nSpc>
                <a:spcPct val="115000"/>
              </a:lnSpc>
              <a:spcAft>
                <a:spcPts val="1000"/>
              </a:spcAft>
              <a:buSzPts val="1200"/>
              <a:buFont typeface="Arial" panose="020B0604020202020204" pitchFamily="34" charset="0"/>
              <a:buNone/>
            </a:pPr>
            <a:r>
              <a:rPr lang="af-ZA" sz="1800" b="1" dirty="0">
                <a:effectLst/>
                <a:latin typeface="Calibri" panose="020F0502020204030204" pitchFamily="34" charset="0"/>
                <a:ea typeface="Noto Sans Symbols"/>
                <a:cs typeface="Noto Sans Symbols"/>
              </a:rPr>
              <a:t>Skyfie 9</a:t>
            </a:r>
            <a:r>
              <a:rPr lang="af-ZA" sz="1800" dirty="0">
                <a:effectLst/>
                <a:latin typeface="Calibri" panose="020F0502020204030204" pitchFamily="34" charset="0"/>
                <a:ea typeface="Noto Sans Symbols"/>
                <a:cs typeface="Noto Sans Symbols"/>
              </a:rPr>
              <a:t>: Kom ons kyk na 'n paar oorsake van leefstylsiektes:</a:t>
            </a:r>
            <a:endParaRPr lang="en-US" sz="1800" dirty="0">
              <a:effectLst/>
              <a:latin typeface="Noto Sans Symbols"/>
              <a:ea typeface="Noto Sans Symbols"/>
              <a:cs typeface="Noto Sans Symbols"/>
            </a:endParaRPr>
          </a:p>
          <a:p>
            <a:pPr marL="455930" indent="0">
              <a:lnSpc>
                <a:spcPct val="115000"/>
              </a:lnSpc>
              <a:spcAft>
                <a:spcPts val="1000"/>
              </a:spcAft>
              <a:buNone/>
            </a:pPr>
            <a:r>
              <a:rPr lang="en-ZA" sz="1800" dirty="0">
                <a:effectLst/>
                <a:latin typeface="Calibri" panose="020F0502020204030204" pitchFamily="34"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456565" indent="0" fontAlgn="auto">
              <a:lnSpc>
                <a:spcPct val="115000"/>
              </a:lnSpc>
              <a:spcAft>
                <a:spcPts val="1000"/>
              </a:spcAft>
              <a:buNone/>
            </a:pPr>
            <a:r>
              <a:rPr lang="af-ZA" sz="1800" b="1" dirty="0">
                <a:effectLst/>
                <a:latin typeface="Calibri" panose="020F0502020204030204" pitchFamily="34" charset="0"/>
                <a:ea typeface="Arial" panose="020B0604020202020204" pitchFamily="34" charset="0"/>
              </a:rPr>
              <a:t>Swak eetgewoontes</a:t>
            </a:r>
            <a:endParaRPr lang="en-US" sz="1800" dirty="0">
              <a:effectLst/>
              <a:latin typeface="Times New Roman" panose="02020603050405020304" pitchFamily="18" charset="0"/>
              <a:ea typeface="Times New Roman" panose="02020603050405020304" pitchFamily="18" charset="0"/>
            </a:endParaRPr>
          </a:p>
          <a:p>
            <a:pPr marL="456565" indent="0" fontAlgn="auto">
              <a:lnSpc>
                <a:spcPct val="115000"/>
              </a:lnSpc>
              <a:spcAft>
                <a:spcPts val="1000"/>
              </a:spcAft>
              <a:buNone/>
            </a:pPr>
            <a:r>
              <a:rPr lang="af-ZA" sz="1800" dirty="0">
                <a:effectLst/>
                <a:latin typeface="Calibri" panose="020F0502020204030204" pitchFamily="34" charset="0"/>
                <a:ea typeface="Arial" panose="020B0604020202020204" pitchFamily="34" charset="0"/>
              </a:rPr>
              <a:t>Om te veel vet te eet, veral dierevet, veroorsaak prostaatkanker in mans.</a:t>
            </a:r>
            <a:endParaRPr lang="en-US" sz="1800" dirty="0">
              <a:effectLst/>
              <a:latin typeface="Times New Roman" panose="02020603050405020304" pitchFamily="18" charset="0"/>
              <a:ea typeface="Times New Roman" panose="02020603050405020304" pitchFamily="18" charset="0"/>
            </a:endParaRPr>
          </a:p>
          <a:p>
            <a:pPr marL="456565" indent="0" fontAlgn="auto">
              <a:lnSpc>
                <a:spcPct val="115000"/>
              </a:lnSpc>
              <a:spcAft>
                <a:spcPts val="1000"/>
              </a:spcAft>
              <a:buNone/>
            </a:pPr>
            <a:r>
              <a:rPr lang="af-ZA" sz="1800" dirty="0">
                <a:effectLst/>
                <a:latin typeface="Calibri" panose="020F0502020204030204" pitchFamily="34" charset="0"/>
                <a:ea typeface="Arial" panose="020B0604020202020204" pitchFamily="34" charset="0"/>
              </a:rPr>
              <a:t>Om nie genoeg gesonde kos te eet nie, lei tot wanvoeding.</a:t>
            </a:r>
            <a:endParaRPr lang="en-US" sz="1800" dirty="0">
              <a:effectLst/>
              <a:latin typeface="Times New Roman" panose="02020603050405020304" pitchFamily="18" charset="0"/>
              <a:ea typeface="Times New Roman" panose="02020603050405020304" pitchFamily="18" charset="0"/>
            </a:endParaRPr>
          </a:p>
          <a:p>
            <a:pPr marL="456565" indent="0" fontAlgn="auto">
              <a:lnSpc>
                <a:spcPct val="115000"/>
              </a:lnSpc>
              <a:spcAft>
                <a:spcPts val="1000"/>
              </a:spcAft>
              <a:buNone/>
            </a:pPr>
            <a:r>
              <a:rPr lang="af-ZA" sz="1800" dirty="0">
                <a:effectLst/>
                <a:latin typeface="Calibri" panose="020F0502020204030204" pitchFamily="34" charset="0"/>
                <a:ea typeface="Arial" panose="020B0604020202020204" pitchFamily="34" charset="0"/>
              </a:rPr>
              <a:t>Hoë vlakke van soutinname; gebrek aan kalsium, kalium en magnesium in voedselinname; gebrek aan vitamien D lei tot hipertensie. </a:t>
            </a:r>
            <a:endParaRPr lang="en-US" sz="1800" dirty="0">
              <a:effectLst/>
              <a:latin typeface="Times New Roman" panose="02020603050405020304" pitchFamily="18" charset="0"/>
              <a:ea typeface="Times New Roman" panose="02020603050405020304" pitchFamily="18" charset="0"/>
            </a:endParaRPr>
          </a:p>
          <a:p>
            <a:pPr marL="456565" indent="0" fontAlgn="auto">
              <a:lnSpc>
                <a:spcPct val="115000"/>
              </a:lnSpc>
              <a:spcAft>
                <a:spcPts val="1000"/>
              </a:spcAft>
              <a:buNone/>
            </a:pPr>
            <a:r>
              <a:rPr lang="af-ZA" sz="1800" dirty="0">
                <a:effectLst/>
                <a:latin typeface="Calibri" panose="020F0502020204030204" pitchFamily="34" charset="0"/>
                <a:ea typeface="Arial" panose="020B0604020202020204" pitchFamily="34" charset="0"/>
              </a:rPr>
              <a:t>Om te veel te eet lei tot oorgewig wees / vetsug. </a:t>
            </a:r>
            <a:endParaRPr lang="en-US" sz="1800" dirty="0">
              <a:effectLst/>
              <a:latin typeface="Times New Roman" panose="02020603050405020304" pitchFamily="18" charset="0"/>
              <a:ea typeface="Times New Roman" panose="02020603050405020304" pitchFamily="18" charset="0"/>
            </a:endParaRPr>
          </a:p>
          <a:p>
            <a:pPr marL="456565" indent="0" fontAlgn="auto">
              <a:lnSpc>
                <a:spcPct val="115000"/>
              </a:lnSpc>
              <a:spcAft>
                <a:spcPts val="1000"/>
              </a:spcAft>
              <a:buNone/>
            </a:pPr>
            <a:r>
              <a:rPr lang="en-US" sz="1800" dirty="0">
                <a:effectLst/>
                <a:latin typeface="Calibri" panose="020F0502020204030204" pitchFamily="34"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456565" indent="0" fontAlgn="auto">
              <a:lnSpc>
                <a:spcPct val="115000"/>
              </a:lnSpc>
              <a:spcAft>
                <a:spcPts val="1000"/>
              </a:spcAft>
              <a:buNone/>
            </a:pPr>
            <a:r>
              <a:rPr lang="af-ZA" sz="1800" b="1" dirty="0">
                <a:effectLst/>
                <a:latin typeface="Calibri" panose="020F0502020204030204" pitchFamily="34" charset="0"/>
                <a:ea typeface="Arial" panose="020B0604020202020204" pitchFamily="34" charset="0"/>
              </a:rPr>
              <a:t>Gebrek aan oefening </a:t>
            </a:r>
            <a:br>
              <a:rPr lang="af-ZA" sz="1800" dirty="0">
                <a:effectLst/>
                <a:latin typeface="Calibri" panose="020F0502020204030204" pitchFamily="34" charset="0"/>
                <a:ea typeface="Arial" panose="020B0604020202020204" pitchFamily="34" charset="0"/>
              </a:rPr>
            </a:br>
            <a:r>
              <a:rPr lang="af-ZA" sz="1800" dirty="0">
                <a:effectLst/>
                <a:latin typeface="Calibri" panose="020F0502020204030204" pitchFamily="34" charset="0"/>
                <a:ea typeface="Arial" panose="020B0604020202020204" pitchFamily="34" charset="0"/>
              </a:rPr>
              <a:t>Te kort aand kardiorespiratoriese en aërobiese oefening, lei tot hipertensie, siektes van die hart en bloedsomloopstelsel.</a:t>
            </a:r>
            <a:endParaRPr lang="en-US" sz="1800" dirty="0">
              <a:effectLst/>
              <a:latin typeface="Times New Roman" panose="02020603050405020304" pitchFamily="18" charset="0"/>
              <a:ea typeface="Times New Roman" panose="02020603050405020304" pitchFamily="18" charset="0"/>
            </a:endParaRPr>
          </a:p>
          <a:p>
            <a:pPr marL="456565" indent="0" fontAlgn="auto">
              <a:lnSpc>
                <a:spcPct val="115000"/>
              </a:lnSpc>
              <a:spcAft>
                <a:spcPts val="1000"/>
              </a:spcAft>
              <a:buNone/>
            </a:pPr>
            <a:r>
              <a:rPr lang="en-US" sz="1800" dirty="0">
                <a:effectLst/>
                <a:latin typeface="Calibri" panose="020F0502020204030204" pitchFamily="34"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456565" indent="0" fontAlgn="auto">
              <a:lnSpc>
                <a:spcPct val="115000"/>
              </a:lnSpc>
              <a:spcAft>
                <a:spcPts val="1000"/>
              </a:spcAft>
              <a:buNone/>
            </a:pPr>
            <a:r>
              <a:rPr lang="af-ZA" sz="1800" b="1" dirty="0">
                <a:effectLst/>
                <a:latin typeface="Calibri" panose="020F0502020204030204" pitchFamily="34" charset="0"/>
                <a:ea typeface="Arial" panose="020B0604020202020204" pitchFamily="34" charset="0"/>
              </a:rPr>
              <a:t>Rook</a:t>
            </a:r>
            <a:br>
              <a:rPr lang="af-ZA" sz="1800" dirty="0">
                <a:effectLst/>
                <a:latin typeface="Calibri" panose="020F0502020204030204" pitchFamily="34" charset="0"/>
                <a:ea typeface="Arial" panose="020B0604020202020204" pitchFamily="34" charset="0"/>
              </a:rPr>
            </a:br>
            <a:r>
              <a:rPr lang="af-ZA" sz="1800" dirty="0">
                <a:effectLst/>
                <a:latin typeface="Calibri" panose="020F0502020204030204" pitchFamily="34" charset="0"/>
                <a:ea typeface="Arial" panose="020B0604020202020204" pitchFamily="34" charset="0"/>
              </a:rPr>
              <a:t>Veroorsaak hipertensie; siektes van die hart en bloedsomloopstelsel; longkanker; chroniese brongitis.  </a:t>
            </a:r>
            <a:br>
              <a:rPr lang="af-ZA" sz="1800" dirty="0">
                <a:effectLst/>
                <a:latin typeface="Calibri" panose="020F0502020204030204" pitchFamily="34" charset="0"/>
                <a:ea typeface="Arial" panose="020B0604020202020204" pitchFamily="34" charset="0"/>
              </a:rPr>
            </a:br>
            <a:br>
              <a:rPr lang="af-ZA" sz="1800" dirty="0">
                <a:effectLst/>
                <a:latin typeface="Calibri" panose="020F0502020204030204" pitchFamily="34" charset="0"/>
                <a:ea typeface="Arial" panose="020B0604020202020204" pitchFamily="34" charset="0"/>
              </a:rPr>
            </a:br>
            <a:r>
              <a:rPr lang="af-ZA" sz="1800" b="1" dirty="0">
                <a:effectLst/>
                <a:latin typeface="Calibri" panose="020F0502020204030204" pitchFamily="34" charset="0"/>
                <a:ea typeface="Arial" panose="020B0604020202020204" pitchFamily="34" charset="0"/>
              </a:rPr>
              <a:t>Dwelmmisbruik</a:t>
            </a:r>
            <a:br>
              <a:rPr lang="af-ZA" sz="1800" dirty="0">
                <a:effectLst/>
                <a:latin typeface="Calibri" panose="020F0502020204030204" pitchFamily="34" charset="0"/>
                <a:ea typeface="Arial" panose="020B0604020202020204" pitchFamily="34" charset="0"/>
              </a:rPr>
            </a:br>
            <a:r>
              <a:rPr lang="af-ZA" sz="1800" dirty="0">
                <a:effectLst/>
                <a:latin typeface="Calibri" panose="020F0502020204030204" pitchFamily="34" charset="0"/>
                <a:ea typeface="Arial" panose="020B0604020202020204" pitchFamily="34" charset="0"/>
              </a:rPr>
              <a:t>Alkoholmisbruik, alkoholisme, dwelms.</a:t>
            </a:r>
            <a:endParaRPr lang="en-US" sz="1800" dirty="0">
              <a:effectLst/>
              <a:latin typeface="Times New Roman" panose="02020603050405020304" pitchFamily="18" charset="0"/>
              <a:ea typeface="Times New Roman" panose="02020603050405020304" pitchFamily="18" charset="0"/>
            </a:endParaRPr>
          </a:p>
          <a:p>
            <a:pPr marL="456565" indent="0" fontAlgn="auto">
              <a:lnSpc>
                <a:spcPct val="115000"/>
              </a:lnSpc>
              <a:spcAft>
                <a:spcPts val="1000"/>
              </a:spcAft>
              <a:buNone/>
            </a:pPr>
            <a:r>
              <a:rPr lang="en-US" sz="1800" b="1" dirty="0">
                <a:effectLst/>
                <a:latin typeface="Calibri" panose="020F0502020204030204" pitchFamily="34"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456565" indent="0" fontAlgn="auto">
              <a:lnSpc>
                <a:spcPct val="115000"/>
              </a:lnSpc>
              <a:spcAft>
                <a:spcPts val="1000"/>
              </a:spcAft>
              <a:buNone/>
            </a:pPr>
            <a:r>
              <a:rPr lang="af-ZA" sz="1800" b="1" dirty="0">
                <a:effectLst/>
                <a:latin typeface="Calibri" panose="020F0502020204030204" pitchFamily="34" charset="0"/>
                <a:ea typeface="Arial" panose="020B0604020202020204" pitchFamily="34" charset="0"/>
              </a:rPr>
              <a:t>Onveilige seksuele gedrag</a:t>
            </a:r>
            <a:br>
              <a:rPr lang="af-ZA" sz="1800" dirty="0">
                <a:effectLst/>
                <a:latin typeface="Calibri" panose="020F0502020204030204" pitchFamily="34" charset="0"/>
                <a:ea typeface="Arial" panose="020B0604020202020204" pitchFamily="34" charset="0"/>
              </a:rPr>
            </a:br>
            <a:r>
              <a:rPr lang="af-ZA" sz="1800" dirty="0">
                <a:effectLst/>
                <a:latin typeface="Calibri" panose="020F0502020204030204" pitchFamily="34" charset="0"/>
                <a:ea typeface="Arial" panose="020B0604020202020204" pitchFamily="34" charset="0"/>
              </a:rPr>
              <a:t>Seks sonder 'n kondoom; verskeie seksuele vennote veroorsaak servikale kanker by vroue;  SOI's en MIV; hepatitis B.</a:t>
            </a:r>
            <a:endParaRPr lang="en-US" sz="1800" dirty="0">
              <a:effectLst/>
              <a:latin typeface="Times New Roman" panose="02020603050405020304" pitchFamily="18" charset="0"/>
              <a:ea typeface="Times New Roman" panose="02020603050405020304" pitchFamily="18" charset="0"/>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e3666a4c2d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 name="Google Shape;109;ge3666a4c2d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nSpc>
                <a:spcPct val="115000"/>
              </a:lnSpc>
              <a:spcAft>
                <a:spcPts val="1000"/>
              </a:spcAft>
              <a:buSzPts val="1200"/>
              <a:buFont typeface="Arial" panose="020B0604020202020204" pitchFamily="34" charset="0"/>
              <a:buNone/>
            </a:pPr>
            <a:r>
              <a:rPr lang="af-ZA" sz="1800" b="1" dirty="0">
                <a:effectLst/>
                <a:latin typeface="Calibri" panose="020F0502020204030204" pitchFamily="34" charset="0"/>
                <a:ea typeface="Noto Sans Symbols"/>
                <a:cs typeface="Noto Sans Symbols"/>
              </a:rPr>
              <a:t>Skyfie 10</a:t>
            </a:r>
            <a:r>
              <a:rPr lang="af-ZA" sz="1800" dirty="0">
                <a:effectLst/>
                <a:latin typeface="Calibri" panose="020F0502020204030204" pitchFamily="34" charset="0"/>
                <a:ea typeface="Noto Sans Symbols"/>
                <a:cs typeface="Noto Sans Symbols"/>
              </a:rPr>
              <a:t>: Verdeel klas in groepe van vier of vyf. In hierdie aktiwiteit sal ons kyk na verskillende bekendes, sommige Suid-Afrikaners en sommige van ander lande. Ons sal kyk na die leefstylsiektes waarmee hulle sukkel, en hoe faktore bygedra het tot die ontwikkeling van hierdie siektes wat hulle na bewering het.</a:t>
            </a:r>
          </a:p>
          <a:p>
            <a:pPr marL="0" lvl="0" indent="0">
              <a:lnSpc>
                <a:spcPct val="115000"/>
              </a:lnSpc>
              <a:spcAft>
                <a:spcPts val="1000"/>
              </a:spcAft>
              <a:buSzPts val="1200"/>
              <a:buFont typeface="Arial" panose="020B0604020202020204" pitchFamily="34" charset="0"/>
              <a:buNone/>
            </a:pPr>
            <a:br>
              <a:rPr lang="af-ZA" sz="1800" b="1" dirty="0">
                <a:effectLst/>
                <a:latin typeface="Calibri" panose="020F0502020204030204" pitchFamily="34" charset="0"/>
                <a:ea typeface="Noto Sans Symbols"/>
                <a:cs typeface="Noto Sans Symbols"/>
              </a:rPr>
            </a:br>
            <a:r>
              <a:rPr lang="af-ZA" sz="1800" dirty="0">
                <a:effectLst/>
                <a:latin typeface="Calibri" panose="020F0502020204030204" pitchFamily="34" charset="0"/>
                <a:ea typeface="Times New Roman" panose="02020603050405020304" pitchFamily="18" charset="0"/>
              </a:rPr>
              <a:t>Lees </a:t>
            </a:r>
            <a:r>
              <a:rPr lang="af-ZA" sz="1800" b="1" dirty="0">
                <a:effectLst/>
                <a:latin typeface="Calibri" panose="020F0502020204030204" pitchFamily="34" charset="0"/>
                <a:ea typeface="Times New Roman" panose="02020603050405020304" pitchFamily="18" charset="0"/>
              </a:rPr>
              <a:t>Artikels A tot E</a:t>
            </a:r>
            <a:r>
              <a:rPr lang="af-ZA" sz="1800" dirty="0">
                <a:effectLst/>
                <a:latin typeface="Calibri" panose="020F0502020204030204" pitchFamily="34" charset="0"/>
                <a:ea typeface="Times New Roman" panose="02020603050405020304" pitchFamily="18" charset="0"/>
              </a:rPr>
              <a:t> in </a:t>
            </a:r>
            <a:r>
              <a:rPr lang="af-ZA" sz="1800" i="1" dirty="0">
                <a:effectLst/>
                <a:latin typeface="Calibri" panose="020F0502020204030204" pitchFamily="34" charset="0"/>
                <a:ea typeface="Times New Roman" panose="02020603050405020304" pitchFamily="18" charset="0"/>
              </a:rPr>
              <a:t>Aktiwiteit 2</a:t>
            </a:r>
            <a:r>
              <a:rPr lang="af-ZA" sz="1800" dirty="0">
                <a:effectLst/>
                <a:latin typeface="Calibri" panose="020F0502020204030204" pitchFamily="34" charset="0"/>
                <a:ea typeface="Times New Roman" panose="02020603050405020304" pitchFamily="18" charset="0"/>
              </a:rPr>
              <a:t> (sien </a:t>
            </a:r>
            <a:r>
              <a:rPr lang="af-ZA" sz="1800" b="1" i="1" u="sng" dirty="0">
                <a:effectLst/>
                <a:latin typeface="Calibri" panose="020F0502020204030204" pitchFamily="34" charset="0"/>
                <a:ea typeface="Times New Roman" panose="02020603050405020304" pitchFamily="18" charset="0"/>
              </a:rPr>
              <a:t>Les 1 - Werkkaart)</a:t>
            </a:r>
            <a:r>
              <a:rPr lang="af-ZA" sz="1800" dirty="0">
                <a:effectLst/>
                <a:latin typeface="Calibri" panose="020F0502020204030204" pitchFamily="34" charset="0"/>
                <a:ea typeface="Times New Roman" panose="02020603050405020304" pitchFamily="18" charset="0"/>
              </a:rPr>
              <a:t>, en probeer identifiseer waarom die individu die spesifieke siekte ontwikkel het. Beantwoord die vrae in die tabel </a:t>
            </a:r>
            <a:r>
              <a:rPr lang="af-ZA" sz="1800" b="1" i="1" u="sng" dirty="0">
                <a:effectLst/>
                <a:latin typeface="Calibri" panose="020F0502020204030204" pitchFamily="34" charset="0"/>
                <a:ea typeface="Times New Roman" panose="02020603050405020304" pitchFamily="18" charset="0"/>
              </a:rPr>
              <a:t>Les 1 - Werkkaart.</a:t>
            </a:r>
            <a:endParaRPr lang="en-US" sz="1800" dirty="0">
              <a:effectLst/>
              <a:latin typeface="Times New Roman" panose="02020603050405020304" pitchFamily="18" charset="0"/>
              <a:ea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 name="Google Shape;8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5930" indent="0">
              <a:lnSpc>
                <a:spcPct val="115000"/>
              </a:lnSpc>
              <a:spcAft>
                <a:spcPts val="1000"/>
              </a:spcAft>
              <a:buNone/>
            </a:pPr>
            <a:r>
              <a:rPr lang="af-ZA" sz="1800" dirty="0">
                <a:effectLst/>
                <a:latin typeface="Calibri" panose="020F0502020204030204" pitchFamily="34" charset="0"/>
                <a:ea typeface="Times New Roman" panose="02020603050405020304" pitchFamily="18" charset="0"/>
              </a:rPr>
              <a:t>Kom ons sluit hierdie les af deur te evalueer hoe goed jy hierdie konsepte begryp het. </a:t>
            </a:r>
            <a:endParaRPr lang="en-US" sz="1800" dirty="0">
              <a:effectLst/>
              <a:latin typeface="Times New Roman" panose="02020603050405020304" pitchFamily="18" charset="0"/>
              <a:ea typeface="Times New Roman" panose="02020603050405020304" pitchFamily="18" charset="0"/>
            </a:endParaRPr>
          </a:p>
          <a:p>
            <a:pPr marL="455930" indent="0">
              <a:lnSpc>
                <a:spcPct val="115000"/>
              </a:lnSpc>
              <a:spcAft>
                <a:spcPts val="1000"/>
              </a:spcAft>
              <a:buNone/>
            </a:pPr>
            <a:endParaRPr lang="en-US" sz="1800" dirty="0">
              <a:effectLst/>
              <a:latin typeface="Times New Roman" panose="02020603050405020304" pitchFamily="18" charset="0"/>
              <a:ea typeface="Times New Roman" panose="02020603050405020304" pitchFamily="18" charset="0"/>
            </a:endParaRPr>
          </a:p>
          <a:p>
            <a:pPr marL="455930" indent="0">
              <a:lnSpc>
                <a:spcPct val="115000"/>
              </a:lnSpc>
              <a:spcAft>
                <a:spcPts val="1000"/>
              </a:spcAft>
              <a:buNone/>
            </a:pPr>
            <a:r>
              <a:rPr lang="af-ZA" sz="1800" dirty="0">
                <a:effectLst/>
                <a:latin typeface="Calibri" panose="020F0502020204030204" pitchFamily="34" charset="0"/>
                <a:ea typeface="Times New Roman" panose="02020603050405020304" pitchFamily="18" charset="0"/>
              </a:rPr>
              <a:t>Gebruik die </a:t>
            </a:r>
            <a:r>
              <a:rPr lang="af-ZA" sz="1800" b="1" i="1" dirty="0">
                <a:effectLst/>
                <a:latin typeface="Calibri" panose="020F0502020204030204" pitchFamily="34" charset="0"/>
                <a:ea typeface="Times New Roman" panose="02020603050405020304" pitchFamily="18" charset="0"/>
              </a:rPr>
              <a:t>Aktiwiteit 3</a:t>
            </a:r>
            <a:r>
              <a:rPr lang="af-ZA" sz="1800" dirty="0">
                <a:effectLst/>
                <a:latin typeface="Calibri" panose="020F0502020204030204" pitchFamily="34" charset="0"/>
                <a:ea typeface="Times New Roman" panose="02020603050405020304" pitchFamily="18" charset="0"/>
              </a:rPr>
              <a:t>-vrae op die </a:t>
            </a:r>
            <a:r>
              <a:rPr lang="af-ZA" sz="1800" b="1" i="1" u="sng" dirty="0">
                <a:effectLst/>
                <a:latin typeface="Calibri" panose="020F0502020204030204" pitchFamily="34" charset="0"/>
                <a:ea typeface="Times New Roman" panose="02020603050405020304" pitchFamily="18" charset="0"/>
              </a:rPr>
              <a:t>Les 1 - Werkkaart</a:t>
            </a:r>
            <a:r>
              <a:rPr lang="af-ZA" sz="1800" dirty="0">
                <a:effectLst/>
                <a:latin typeface="Calibri" panose="020F0502020204030204" pitchFamily="34" charset="0"/>
                <a:ea typeface="Times New Roman" panose="02020603050405020304" pitchFamily="18" charset="0"/>
              </a:rPr>
              <a:t> om jou begrip te evalueer. Voltooi </a:t>
            </a:r>
            <a:r>
              <a:rPr lang="af-ZA" sz="1800" b="1" i="1" dirty="0">
                <a:effectLst/>
                <a:latin typeface="Calibri" panose="020F0502020204030204" pitchFamily="34" charset="0"/>
                <a:ea typeface="Times New Roman" panose="02020603050405020304" pitchFamily="18" charset="0"/>
              </a:rPr>
              <a:t>Aktiwiteit 3</a:t>
            </a:r>
            <a:r>
              <a:rPr lang="af-ZA" sz="1800" dirty="0">
                <a:effectLst/>
                <a:latin typeface="Calibri" panose="020F0502020204030204" pitchFamily="34" charset="0"/>
                <a:ea typeface="Times New Roman" panose="02020603050405020304" pitchFamily="18" charset="0"/>
              </a:rPr>
              <a:t> op jou eie (d.w.s. dit is 'n individuele aktiwiteit).  Die onderwyser sal tydens hierdie aktiwiteit in die klas rondloop  om enige vrae te beantwoord. </a:t>
            </a:r>
          </a:p>
          <a:p>
            <a:pPr marL="455930" indent="0">
              <a:lnSpc>
                <a:spcPct val="115000"/>
              </a:lnSpc>
              <a:spcAft>
                <a:spcPts val="1000"/>
              </a:spcAft>
              <a:buNone/>
            </a:pPr>
            <a:endParaRPr lang="af-ZA" sz="1800" dirty="0">
              <a:effectLst/>
              <a:latin typeface="Calibri" panose="020F0502020204030204" pitchFamily="34" charset="0"/>
              <a:ea typeface="Calibri"/>
              <a:cs typeface="Calibri"/>
              <a:sym typeface="Calibri"/>
            </a:endParaRPr>
          </a:p>
          <a:p>
            <a:pPr marL="455930" indent="0">
              <a:lnSpc>
                <a:spcPct val="115000"/>
              </a:lnSpc>
              <a:spcAft>
                <a:spcPts val="1000"/>
              </a:spcAft>
              <a:buNone/>
            </a:pPr>
            <a:r>
              <a:rPr lang="en-ZA" sz="1800" dirty="0" err="1">
                <a:latin typeface="Calibri"/>
                <a:ea typeface="Calibri"/>
                <a:cs typeface="Calibri"/>
                <a:sym typeface="Calibri"/>
              </a:rPr>
              <a:t>Antwoorde</a:t>
            </a:r>
            <a:r>
              <a:rPr lang="en-ZA" sz="1800" dirty="0">
                <a:latin typeface="Calibri"/>
                <a:ea typeface="Calibri"/>
                <a:cs typeface="Calibri"/>
                <a:sym typeface="Calibri"/>
              </a:rPr>
              <a:t> op die </a:t>
            </a:r>
            <a:r>
              <a:rPr lang="en-ZA" sz="1800" dirty="0" err="1">
                <a:latin typeface="Calibri"/>
                <a:ea typeface="Calibri"/>
                <a:cs typeface="Calibri"/>
                <a:sym typeface="Calibri"/>
              </a:rPr>
              <a:t>vrae</a:t>
            </a:r>
            <a:r>
              <a:rPr lang="en-ZA" sz="1800" dirty="0">
                <a:latin typeface="Calibri"/>
                <a:ea typeface="Calibri"/>
                <a:cs typeface="Calibri"/>
                <a:sym typeface="Calibri"/>
              </a:rPr>
              <a:t> </a:t>
            </a:r>
            <a:r>
              <a:rPr lang="en-ZA" sz="1800" dirty="0" err="1">
                <a:latin typeface="Calibri"/>
                <a:ea typeface="Calibri"/>
                <a:cs typeface="Calibri"/>
                <a:sym typeface="Calibri"/>
              </a:rPr>
              <a:t>sal</a:t>
            </a:r>
            <a:r>
              <a:rPr lang="en-ZA" sz="1800" dirty="0">
                <a:latin typeface="Calibri"/>
                <a:ea typeface="Calibri"/>
                <a:cs typeface="Calibri"/>
                <a:sym typeface="Calibri"/>
              </a:rPr>
              <a:t> as </a:t>
            </a:r>
            <a:r>
              <a:rPr lang="en-ZA" sz="1800" dirty="0" err="1">
                <a:latin typeface="Calibri"/>
                <a:ea typeface="Calibri"/>
                <a:cs typeface="Calibri"/>
                <a:sym typeface="Calibri"/>
              </a:rPr>
              <a:t>klas</a:t>
            </a:r>
            <a:r>
              <a:rPr lang="en-ZA" sz="1800" dirty="0">
                <a:latin typeface="Calibri"/>
                <a:ea typeface="Calibri"/>
                <a:cs typeface="Calibri"/>
                <a:sym typeface="Calibri"/>
              </a:rPr>
              <a:t> </a:t>
            </a:r>
            <a:r>
              <a:rPr lang="en-ZA" sz="1800" dirty="0" err="1">
                <a:latin typeface="Calibri"/>
                <a:ea typeface="Calibri"/>
                <a:cs typeface="Calibri"/>
                <a:sym typeface="Calibri"/>
              </a:rPr>
              <a:t>voor</a:t>
            </a:r>
            <a:r>
              <a:rPr lang="en-ZA" sz="1800" dirty="0">
                <a:latin typeface="Calibri"/>
                <a:ea typeface="Calibri"/>
                <a:cs typeface="Calibri"/>
                <a:sym typeface="Calibri"/>
              </a:rPr>
              <a:t> die </a:t>
            </a:r>
            <a:r>
              <a:rPr lang="en-ZA" sz="1800" dirty="0" err="1">
                <a:latin typeface="Calibri"/>
                <a:ea typeface="Calibri"/>
                <a:cs typeface="Calibri"/>
                <a:sym typeface="Calibri"/>
              </a:rPr>
              <a:t>einde</a:t>
            </a:r>
            <a:r>
              <a:rPr lang="en-ZA" sz="1800" dirty="0">
                <a:latin typeface="Calibri"/>
                <a:ea typeface="Calibri"/>
                <a:cs typeface="Calibri"/>
                <a:sym typeface="Calibri"/>
              </a:rPr>
              <a:t> van die les </a:t>
            </a:r>
            <a:r>
              <a:rPr lang="en-ZA" sz="1800" dirty="0" err="1">
                <a:latin typeface="Calibri"/>
                <a:ea typeface="Calibri"/>
                <a:cs typeface="Calibri"/>
                <a:sym typeface="Calibri"/>
              </a:rPr>
              <a:t>bespreek</a:t>
            </a:r>
            <a:r>
              <a:rPr lang="en-ZA" sz="1800" dirty="0">
                <a:latin typeface="Calibri"/>
                <a:ea typeface="Calibri"/>
                <a:cs typeface="Calibri"/>
                <a:sym typeface="Calibri"/>
              </a:rPr>
              <a:t> word. </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31174-8547-0067-582E-6E68C0FAD05A}"/>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E08A4E22-C7AD-9AE1-C193-EE4C606B009E}"/>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AE70458-775D-E66E-A8E6-6937F3EA345F}"/>
              </a:ext>
            </a:extLst>
          </p:cNvPr>
          <p:cNvSpPr>
            <a:spLocks noGrp="1"/>
          </p:cNvSpPr>
          <p:nvPr>
            <p:ph type="dt" sz="half" idx="10"/>
          </p:nvPr>
        </p:nvSpPr>
        <p:spPr/>
        <p:txBody>
          <a:bodyPr/>
          <a:lstStyle/>
          <a:p>
            <a:fld id="{ACEF9A06-30CD-4DFD-92DB-B2E16BA453E3}" type="datetimeFigureOut">
              <a:rPr lang="en-US" smtClean="0"/>
              <a:t>5/31/2023</a:t>
            </a:fld>
            <a:endParaRPr lang="en-US"/>
          </a:p>
        </p:txBody>
      </p:sp>
      <p:sp>
        <p:nvSpPr>
          <p:cNvPr id="5" name="Footer Placeholder 4">
            <a:extLst>
              <a:ext uri="{FF2B5EF4-FFF2-40B4-BE49-F238E27FC236}">
                <a16:creationId xmlns:a16="http://schemas.microsoft.com/office/drawing/2014/main" id="{3D8E7166-7D39-47D0-4453-2D8A286425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BDA3B2-B830-004F-F66D-28229851F7D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389638975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0BC6B-40E4-FB72-6C29-CC1E509797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1997C-4AD6-A8ED-897C-BA67AB83D3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B05A11-2FA7-4AE8-F607-DEF6B053544F}"/>
              </a:ext>
            </a:extLst>
          </p:cNvPr>
          <p:cNvSpPr>
            <a:spLocks noGrp="1"/>
          </p:cNvSpPr>
          <p:nvPr>
            <p:ph type="dt" sz="half" idx="10"/>
          </p:nvPr>
        </p:nvSpPr>
        <p:spPr/>
        <p:txBody>
          <a:bodyPr/>
          <a:lstStyle/>
          <a:p>
            <a:fld id="{ACEF9A06-30CD-4DFD-92DB-B2E16BA453E3}" type="datetimeFigureOut">
              <a:rPr lang="en-US" smtClean="0"/>
              <a:t>5/31/2023</a:t>
            </a:fld>
            <a:endParaRPr lang="en-US"/>
          </a:p>
        </p:txBody>
      </p:sp>
      <p:sp>
        <p:nvSpPr>
          <p:cNvPr id="5" name="Footer Placeholder 4">
            <a:extLst>
              <a:ext uri="{FF2B5EF4-FFF2-40B4-BE49-F238E27FC236}">
                <a16:creationId xmlns:a16="http://schemas.microsoft.com/office/drawing/2014/main" id="{B37DDC75-7F40-AFAC-482A-2063A952B0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7DDCFD-13FC-F703-2492-66C2B7BDF84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4626924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FF096-15DE-00AE-0A0B-2EDE3ED783B7}"/>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77ABC495-4C69-474D-E92B-0339CD28104F}"/>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197C8B-CD1E-A77A-1026-BF0D98CE61AB}"/>
              </a:ext>
            </a:extLst>
          </p:cNvPr>
          <p:cNvSpPr>
            <a:spLocks noGrp="1"/>
          </p:cNvSpPr>
          <p:nvPr>
            <p:ph type="dt" sz="half" idx="10"/>
          </p:nvPr>
        </p:nvSpPr>
        <p:spPr/>
        <p:txBody>
          <a:bodyPr/>
          <a:lstStyle/>
          <a:p>
            <a:fld id="{ACEF9A06-30CD-4DFD-92DB-B2E16BA453E3}" type="datetimeFigureOut">
              <a:rPr lang="en-US" smtClean="0"/>
              <a:t>5/31/2023</a:t>
            </a:fld>
            <a:endParaRPr lang="en-US"/>
          </a:p>
        </p:txBody>
      </p:sp>
      <p:sp>
        <p:nvSpPr>
          <p:cNvPr id="5" name="Footer Placeholder 4">
            <a:extLst>
              <a:ext uri="{FF2B5EF4-FFF2-40B4-BE49-F238E27FC236}">
                <a16:creationId xmlns:a16="http://schemas.microsoft.com/office/drawing/2014/main" id="{22546277-4D04-7B67-4316-E8F857EC4A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197F46-0E7A-41BF-CA4D-AB5C3E2CCE1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61117491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B655-6781-5E42-B6F2-A9D58FE635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D89010-E12B-F932-38CD-55902F1AAB42}"/>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E410E8-CC60-68F0-39D7-5DA6EEBB9917}"/>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7FE847-16FB-C44E-0A30-E28FE6BF348D}"/>
              </a:ext>
            </a:extLst>
          </p:cNvPr>
          <p:cNvSpPr>
            <a:spLocks noGrp="1"/>
          </p:cNvSpPr>
          <p:nvPr>
            <p:ph type="dt" sz="half" idx="10"/>
          </p:nvPr>
        </p:nvSpPr>
        <p:spPr/>
        <p:txBody>
          <a:bodyPr/>
          <a:lstStyle/>
          <a:p>
            <a:fld id="{ACEF9A06-30CD-4DFD-92DB-B2E16BA453E3}" type="datetimeFigureOut">
              <a:rPr lang="en-US" smtClean="0"/>
              <a:t>5/31/2023</a:t>
            </a:fld>
            <a:endParaRPr lang="en-US"/>
          </a:p>
        </p:txBody>
      </p:sp>
      <p:sp>
        <p:nvSpPr>
          <p:cNvPr id="6" name="Footer Placeholder 5">
            <a:extLst>
              <a:ext uri="{FF2B5EF4-FFF2-40B4-BE49-F238E27FC236}">
                <a16:creationId xmlns:a16="http://schemas.microsoft.com/office/drawing/2014/main" id="{C449DBE1-C6D0-36AA-C171-22C75E2271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63E16-CBCD-8FDC-0C43-CC7A9DECE4D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380399749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10E6F-CF13-7044-FDBF-B39FA29ECD7A}"/>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D92FA1-A105-3955-2BCB-C8365740A878}"/>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32987D6-B016-3456-3242-62F5D20CC205}"/>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F18854-12C7-8D9A-E360-7AE928319AED}"/>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24BE8B9-069B-1083-4F92-0599C9A90DF4}"/>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93C0C65-01CF-9B55-955F-9E499CACD74C}"/>
              </a:ext>
            </a:extLst>
          </p:cNvPr>
          <p:cNvSpPr>
            <a:spLocks noGrp="1"/>
          </p:cNvSpPr>
          <p:nvPr>
            <p:ph type="dt" sz="half" idx="10"/>
          </p:nvPr>
        </p:nvSpPr>
        <p:spPr/>
        <p:txBody>
          <a:bodyPr/>
          <a:lstStyle/>
          <a:p>
            <a:fld id="{ACEF9A06-30CD-4DFD-92DB-B2E16BA453E3}" type="datetimeFigureOut">
              <a:rPr lang="en-US" smtClean="0"/>
              <a:t>5/31/2023</a:t>
            </a:fld>
            <a:endParaRPr lang="en-US"/>
          </a:p>
        </p:txBody>
      </p:sp>
      <p:sp>
        <p:nvSpPr>
          <p:cNvPr id="8" name="Footer Placeholder 7">
            <a:extLst>
              <a:ext uri="{FF2B5EF4-FFF2-40B4-BE49-F238E27FC236}">
                <a16:creationId xmlns:a16="http://schemas.microsoft.com/office/drawing/2014/main" id="{CBA842F5-50EB-A5BE-214F-A6EDC3C83E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D1B7A8-A963-70C6-ECE6-B153B5192E0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260877539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4F811-9BE5-F524-BFE3-DCA32BB42F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92CCCB-FBEB-AA9A-7884-B444122491FD}"/>
              </a:ext>
            </a:extLst>
          </p:cNvPr>
          <p:cNvSpPr>
            <a:spLocks noGrp="1"/>
          </p:cNvSpPr>
          <p:nvPr>
            <p:ph type="dt" sz="half" idx="10"/>
          </p:nvPr>
        </p:nvSpPr>
        <p:spPr/>
        <p:txBody>
          <a:bodyPr/>
          <a:lstStyle/>
          <a:p>
            <a:fld id="{ACEF9A06-30CD-4DFD-92DB-B2E16BA453E3}" type="datetimeFigureOut">
              <a:rPr lang="en-US" smtClean="0"/>
              <a:t>5/31/2023</a:t>
            </a:fld>
            <a:endParaRPr lang="en-US"/>
          </a:p>
        </p:txBody>
      </p:sp>
      <p:sp>
        <p:nvSpPr>
          <p:cNvPr id="4" name="Footer Placeholder 3">
            <a:extLst>
              <a:ext uri="{FF2B5EF4-FFF2-40B4-BE49-F238E27FC236}">
                <a16:creationId xmlns:a16="http://schemas.microsoft.com/office/drawing/2014/main" id="{6788CAE5-65BB-A8FF-DD6E-69960EC42A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E4E84A-FA47-0735-DCE4-D95101E5F1C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231553657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AEE194-F622-2CB3-03C6-EF2626011611}"/>
              </a:ext>
            </a:extLst>
          </p:cNvPr>
          <p:cNvSpPr>
            <a:spLocks noGrp="1"/>
          </p:cNvSpPr>
          <p:nvPr>
            <p:ph type="dt" sz="half" idx="10"/>
          </p:nvPr>
        </p:nvSpPr>
        <p:spPr/>
        <p:txBody>
          <a:bodyPr/>
          <a:lstStyle/>
          <a:p>
            <a:fld id="{ACEF9A06-30CD-4DFD-92DB-B2E16BA453E3}" type="datetimeFigureOut">
              <a:rPr lang="en-US" smtClean="0"/>
              <a:t>5/31/2023</a:t>
            </a:fld>
            <a:endParaRPr lang="en-US"/>
          </a:p>
        </p:txBody>
      </p:sp>
      <p:sp>
        <p:nvSpPr>
          <p:cNvPr id="3" name="Footer Placeholder 2">
            <a:extLst>
              <a:ext uri="{FF2B5EF4-FFF2-40B4-BE49-F238E27FC236}">
                <a16:creationId xmlns:a16="http://schemas.microsoft.com/office/drawing/2014/main" id="{57370E91-409F-3F3E-84E9-81B21C88FEB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7D30C7-2874-786E-F5AE-7466125BED2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3553769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C9D18-1995-FE45-F63E-105262071D41}"/>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DA2D6934-3C68-FEED-D74F-7D0E9BC121B4}"/>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AD046D-B099-7012-C22A-EE07BDFADCA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C1974EE-25B1-E7B8-F566-2A13EF722DFB}"/>
              </a:ext>
            </a:extLst>
          </p:cNvPr>
          <p:cNvSpPr>
            <a:spLocks noGrp="1"/>
          </p:cNvSpPr>
          <p:nvPr>
            <p:ph type="dt" sz="half" idx="10"/>
          </p:nvPr>
        </p:nvSpPr>
        <p:spPr/>
        <p:txBody>
          <a:bodyPr/>
          <a:lstStyle/>
          <a:p>
            <a:fld id="{ACEF9A06-30CD-4DFD-92DB-B2E16BA453E3}" type="datetimeFigureOut">
              <a:rPr lang="en-US" smtClean="0"/>
              <a:t>5/31/2023</a:t>
            </a:fld>
            <a:endParaRPr lang="en-US"/>
          </a:p>
        </p:txBody>
      </p:sp>
      <p:sp>
        <p:nvSpPr>
          <p:cNvPr id="6" name="Footer Placeholder 5">
            <a:extLst>
              <a:ext uri="{FF2B5EF4-FFF2-40B4-BE49-F238E27FC236}">
                <a16:creationId xmlns:a16="http://schemas.microsoft.com/office/drawing/2014/main" id="{69C1C019-A6BD-AF18-931B-A9485CBD1A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7CC033-437E-0E70-54E7-0D927181CCD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56174640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EAC40-1CDD-E7AE-D50E-D288EC37B0C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9D95BD0E-32C1-4A4D-0DB0-91B2A40694CA}"/>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B46E7B66-2D89-43D9-CBFD-5FB23D89F68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0710B58-EC3E-C36B-EF00-4F46296A0B04}"/>
              </a:ext>
            </a:extLst>
          </p:cNvPr>
          <p:cNvSpPr>
            <a:spLocks noGrp="1"/>
          </p:cNvSpPr>
          <p:nvPr>
            <p:ph type="dt" sz="half" idx="10"/>
          </p:nvPr>
        </p:nvSpPr>
        <p:spPr/>
        <p:txBody>
          <a:bodyPr/>
          <a:lstStyle/>
          <a:p>
            <a:fld id="{ACEF9A06-30CD-4DFD-92DB-B2E16BA453E3}" type="datetimeFigureOut">
              <a:rPr lang="en-US" smtClean="0"/>
              <a:t>5/31/2023</a:t>
            </a:fld>
            <a:endParaRPr lang="en-US"/>
          </a:p>
        </p:txBody>
      </p:sp>
      <p:sp>
        <p:nvSpPr>
          <p:cNvPr id="6" name="Footer Placeholder 5">
            <a:extLst>
              <a:ext uri="{FF2B5EF4-FFF2-40B4-BE49-F238E27FC236}">
                <a16:creationId xmlns:a16="http://schemas.microsoft.com/office/drawing/2014/main" id="{DB19484A-53B5-352A-B3A6-85A4FB347F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379E6D-BA59-8CF1-EE9F-077E77A0FDA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11704055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4C92C-3215-A692-486A-0D3441CDA3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9674F6E-5AED-6F44-34EF-36D8CE04D7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529FDF-6740-2AF1-8D65-0BFBB3CA0E84}"/>
              </a:ext>
            </a:extLst>
          </p:cNvPr>
          <p:cNvSpPr>
            <a:spLocks noGrp="1"/>
          </p:cNvSpPr>
          <p:nvPr>
            <p:ph type="dt" sz="half" idx="10"/>
          </p:nvPr>
        </p:nvSpPr>
        <p:spPr/>
        <p:txBody>
          <a:bodyPr/>
          <a:lstStyle/>
          <a:p>
            <a:fld id="{ACEF9A06-30CD-4DFD-92DB-B2E16BA453E3}" type="datetimeFigureOut">
              <a:rPr lang="en-US" smtClean="0"/>
              <a:t>5/31/2023</a:t>
            </a:fld>
            <a:endParaRPr lang="en-US"/>
          </a:p>
        </p:txBody>
      </p:sp>
      <p:sp>
        <p:nvSpPr>
          <p:cNvPr id="5" name="Footer Placeholder 4">
            <a:extLst>
              <a:ext uri="{FF2B5EF4-FFF2-40B4-BE49-F238E27FC236}">
                <a16:creationId xmlns:a16="http://schemas.microsoft.com/office/drawing/2014/main" id="{6FE44A28-F6A6-E6B1-0780-E2CF60AB6A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45E4FF-538E-6DAA-587F-B1BC68E413E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1785834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182867-58D3-20DE-9DD4-96026824781B}"/>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91160A4-CD9D-EA1F-13CB-78EE11FCDBF5}"/>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C03501-350B-80FD-8415-9E7C3D0E3A1A}"/>
              </a:ext>
            </a:extLst>
          </p:cNvPr>
          <p:cNvSpPr>
            <a:spLocks noGrp="1"/>
          </p:cNvSpPr>
          <p:nvPr>
            <p:ph type="dt" sz="half" idx="10"/>
          </p:nvPr>
        </p:nvSpPr>
        <p:spPr/>
        <p:txBody>
          <a:bodyPr/>
          <a:lstStyle/>
          <a:p>
            <a:fld id="{ACEF9A06-30CD-4DFD-92DB-B2E16BA453E3}" type="datetimeFigureOut">
              <a:rPr lang="en-US" smtClean="0"/>
              <a:t>5/31/2023</a:t>
            </a:fld>
            <a:endParaRPr lang="en-US"/>
          </a:p>
        </p:txBody>
      </p:sp>
      <p:sp>
        <p:nvSpPr>
          <p:cNvPr id="5" name="Footer Placeholder 4">
            <a:extLst>
              <a:ext uri="{FF2B5EF4-FFF2-40B4-BE49-F238E27FC236}">
                <a16:creationId xmlns:a16="http://schemas.microsoft.com/office/drawing/2014/main" id="{E548FA65-1267-5F9E-3206-C3B8163842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DC0563-AD2F-690B-889D-6E99AAB468D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267138669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B3A7FB-95AA-A441-8F78-7DFBDA920617}"/>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94EF38-3D26-8DF8-5933-2A63AD8860C9}"/>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0D181C-6BAD-1DB7-F861-44579DEA55A6}"/>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EF9A06-30CD-4DFD-92DB-B2E16BA453E3}" type="datetimeFigureOut">
              <a:rPr lang="en-US" smtClean="0"/>
              <a:t>5/31/2023</a:t>
            </a:fld>
            <a:endParaRPr lang="en-US"/>
          </a:p>
        </p:txBody>
      </p:sp>
      <p:sp>
        <p:nvSpPr>
          <p:cNvPr id="5" name="Footer Placeholder 4">
            <a:extLst>
              <a:ext uri="{FF2B5EF4-FFF2-40B4-BE49-F238E27FC236}">
                <a16:creationId xmlns:a16="http://schemas.microsoft.com/office/drawing/2014/main" id="{C8DFD0CA-78C0-5B1F-7E7E-FB876A2AE72F}"/>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CEC1014-8D22-D816-958B-5877E725C97E}"/>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747830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3"/>
        <p:cNvGrpSpPr/>
        <p:nvPr/>
      </p:nvGrpSpPr>
      <p:grpSpPr>
        <a:xfrm>
          <a:off x="0" y="0"/>
          <a:ext cx="0" cy="0"/>
          <a:chOff x="0" y="0"/>
          <a:chExt cx="0" cy="0"/>
        </a:xfrm>
      </p:grpSpPr>
      <p:sp>
        <p:nvSpPr>
          <p:cNvPr id="59" name="Freeform: Shape 5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7707" y="0"/>
            <a:ext cx="7328585" cy="51435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picture containing Teams&#10;&#10;Description automatically generated">
            <a:extLst>
              <a:ext uri="{FF2B5EF4-FFF2-40B4-BE49-F238E27FC236}">
                <a16:creationId xmlns:a16="http://schemas.microsoft.com/office/drawing/2014/main" id="{F3C6066C-0669-A175-6E27-F44281C362CB}"/>
              </a:ext>
            </a:extLst>
          </p:cNvPr>
          <p:cNvPicPr>
            <a:picLocks noChangeAspect="1"/>
          </p:cNvPicPr>
          <p:nvPr/>
        </p:nvPicPr>
        <p:blipFill rotWithShape="1">
          <a:blip r:embed="rId3">
            <a:extLst>
              <a:ext uri="{28A0092B-C50C-407E-A947-70E740481C1C}">
                <a14:useLocalDpi xmlns:a14="http://schemas.microsoft.com/office/drawing/2010/main" val="0"/>
              </a:ext>
            </a:extLst>
          </a:blip>
          <a:srcRect r="1" b="26027"/>
          <a:stretch/>
        </p:blipFill>
        <p:spPr bwMode="auto">
          <a:xfrm>
            <a:off x="1095447" y="10"/>
            <a:ext cx="6953105" cy="51434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a:extLst>
            <a:ext uri="{53640926-AAD7-44D8-BBD7-CCE9431645EC}">
              <a14:shadowObscured xmlns:a14="http://schemas.microsoft.com/office/drawing/2010/main"/>
            </a:ext>
          </a:extLst>
        </p:spPr>
      </p:pic>
      <p:sp>
        <p:nvSpPr>
          <p:cNvPr id="7" name="Google Shape;57;p1">
            <a:extLst>
              <a:ext uri="{FF2B5EF4-FFF2-40B4-BE49-F238E27FC236}">
                <a16:creationId xmlns:a16="http://schemas.microsoft.com/office/drawing/2014/main" id="{1C201A15-61CD-0801-09C1-BA7B04479198}"/>
              </a:ext>
            </a:extLst>
          </p:cNvPr>
          <p:cNvSpPr txBox="1"/>
          <p:nvPr/>
        </p:nvSpPr>
        <p:spPr>
          <a:xfrm>
            <a:off x="2161308" y="3355325"/>
            <a:ext cx="4713317" cy="1415742"/>
          </a:xfrm>
          <a:prstGeom prst="rect">
            <a:avLst/>
          </a:prstGeom>
          <a:solidFill>
            <a:schemeClr val="lt1"/>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endParaRPr lang="en-ZA" sz="2000"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ZA" sz="2000" b="1" dirty="0" err="1">
                <a:solidFill>
                  <a:schemeClr val="dk1"/>
                </a:solidFill>
                <a:latin typeface="Calibri"/>
                <a:ea typeface="Calibri"/>
                <a:cs typeface="Calibri"/>
                <a:sym typeface="Calibri"/>
              </a:rPr>
              <a:t>Faktore</a:t>
            </a:r>
            <a:r>
              <a:rPr lang="en-ZA" sz="2000" b="1" dirty="0">
                <a:solidFill>
                  <a:schemeClr val="dk1"/>
                </a:solidFill>
                <a:latin typeface="Calibri"/>
                <a:ea typeface="Calibri"/>
                <a:cs typeface="Calibri"/>
                <a:sym typeface="Calibri"/>
              </a:rPr>
              <a:t> wat </a:t>
            </a:r>
            <a:r>
              <a:rPr lang="en-ZA" sz="2000" b="1" dirty="0" err="1">
                <a:solidFill>
                  <a:schemeClr val="dk1"/>
                </a:solidFill>
                <a:latin typeface="Calibri"/>
                <a:ea typeface="Calibri"/>
                <a:cs typeface="Calibri"/>
                <a:sym typeface="Calibri"/>
              </a:rPr>
              <a:t>Swak</a:t>
            </a:r>
            <a:r>
              <a:rPr lang="en-ZA" sz="2000" b="1" dirty="0">
                <a:solidFill>
                  <a:schemeClr val="dk1"/>
                </a:solidFill>
                <a:latin typeface="Calibri"/>
                <a:ea typeface="Calibri"/>
                <a:cs typeface="Calibri"/>
                <a:sym typeface="Calibri"/>
              </a:rPr>
              <a:t> </a:t>
            </a:r>
            <a:r>
              <a:rPr lang="en-ZA" sz="2000" b="1" dirty="0" err="1">
                <a:solidFill>
                  <a:schemeClr val="dk1"/>
                </a:solidFill>
                <a:latin typeface="Calibri"/>
                <a:ea typeface="Calibri"/>
                <a:cs typeface="Calibri"/>
                <a:sym typeface="Calibri"/>
              </a:rPr>
              <a:t>Gesondheid</a:t>
            </a:r>
            <a:r>
              <a:rPr lang="en-ZA" sz="2000" b="1" dirty="0">
                <a:solidFill>
                  <a:schemeClr val="dk1"/>
                </a:solidFill>
                <a:latin typeface="Calibri"/>
                <a:ea typeface="Calibri"/>
                <a:cs typeface="Calibri"/>
                <a:sym typeface="Calibri"/>
              </a:rPr>
              <a:t> </a:t>
            </a:r>
            <a:r>
              <a:rPr lang="en-ZA" sz="2000" b="1" dirty="0" err="1">
                <a:solidFill>
                  <a:schemeClr val="dk1"/>
                </a:solidFill>
                <a:latin typeface="Calibri"/>
                <a:ea typeface="Calibri"/>
                <a:cs typeface="Calibri"/>
                <a:sym typeface="Calibri"/>
              </a:rPr>
              <a:t>Veroorsaak</a:t>
            </a:r>
            <a:endParaRPr lang="en-ZA" sz="2000" b="1"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br>
              <a:rPr lang="en-ZA" sz="2000" dirty="0">
                <a:solidFill>
                  <a:schemeClr val="dk1"/>
                </a:solidFill>
                <a:latin typeface="Calibri"/>
                <a:ea typeface="Calibri"/>
                <a:cs typeface="Calibri"/>
                <a:sym typeface="Calibri"/>
              </a:rPr>
            </a:br>
            <a:r>
              <a:rPr lang="en-ZA" sz="2000" dirty="0">
                <a:solidFill>
                  <a:schemeClr val="dk1"/>
                </a:solidFill>
                <a:latin typeface="Calibri"/>
                <a:ea typeface="Calibri"/>
                <a:cs typeface="Calibri"/>
                <a:sym typeface="Calibri"/>
              </a:rPr>
              <a:t>Les 1</a:t>
            </a:r>
            <a:endParaRPr sz="2400" b="0" i="0" u="none" strike="noStrike" cap="none" dirty="0">
              <a:solidFill>
                <a:srgbClr val="000000"/>
              </a:solidFill>
              <a:latin typeface="Arial"/>
              <a:ea typeface="Arial"/>
              <a:cs typeface="Arial"/>
              <a:sym typeface="Arial"/>
            </a:endParaRPr>
          </a:p>
        </p:txBody>
      </p:sp>
      <p:pic>
        <p:nvPicPr>
          <p:cNvPr id="2" name="Picture 1">
            <a:extLst>
              <a:ext uri="{FF2B5EF4-FFF2-40B4-BE49-F238E27FC236}">
                <a16:creationId xmlns:a16="http://schemas.microsoft.com/office/drawing/2014/main" id="{BA002A53-48B7-B4D5-F9E3-5A66BD933B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240030"/>
            <a:ext cx="8661654" cy="466344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682B561-AF91-DD54-0C02-98753D9F3ED4}"/>
              </a:ext>
            </a:extLst>
          </p:cNvPr>
          <p:cNvSpPr>
            <a:spLocks noGrp="1"/>
          </p:cNvSpPr>
          <p:nvPr>
            <p:ph idx="1"/>
          </p:nvPr>
        </p:nvSpPr>
        <p:spPr>
          <a:xfrm>
            <a:off x="628650" y="550606"/>
            <a:ext cx="7886700" cy="4119717"/>
          </a:xfrm>
        </p:spPr>
        <p:txBody>
          <a:bodyPr>
            <a:normAutofit/>
          </a:bodyPr>
          <a:lstStyle/>
          <a:p>
            <a:pPr marL="0" indent="0" algn="ctr">
              <a:buNone/>
            </a:pPr>
            <a:r>
              <a:rPr lang="af-ZA" sz="2000" b="1" dirty="0">
                <a:effectLst/>
                <a:ea typeface="Arial" panose="020B0604020202020204" pitchFamily="34" charset="0"/>
              </a:rPr>
              <a:t>Swak gesondheid </a:t>
            </a:r>
            <a:r>
              <a:rPr lang="en-US" sz="2000" b="1" dirty="0">
                <a:ea typeface="Arial" panose="020B0604020202020204" pitchFamily="34" charset="0"/>
              </a:rPr>
              <a:t> - </a:t>
            </a:r>
            <a:r>
              <a:rPr lang="af-ZA" sz="2000" dirty="0">
                <a:effectLst/>
                <a:ea typeface="Arial" panose="020B0604020202020204" pitchFamily="34" charset="0"/>
              </a:rPr>
              <a:t>Slegte leefstylkeuses kan lei tot swak gesondheid (siekte), soos om seks te hê en 'n seksueel oordraagbare infeksie (SOI) te kry, te rook en longkanker te kry of alkohol te misbruik en lewersiekte te kry. </a:t>
            </a:r>
            <a:endParaRPr lang="en-US" sz="2000" dirty="0">
              <a:effectLst/>
              <a:ea typeface="Arial" panose="020B0604020202020204" pitchFamily="34" charset="0"/>
            </a:endParaRPr>
          </a:p>
          <a:p>
            <a:pPr marL="0" indent="0" algn="ctr">
              <a:buNone/>
            </a:pPr>
            <a:endParaRPr lang="en-US" sz="2000" dirty="0">
              <a:effectLst/>
              <a:ea typeface="Arial" panose="020B0604020202020204" pitchFamily="34" charset="0"/>
            </a:endParaRPr>
          </a:p>
          <a:p>
            <a:pPr marL="0" indent="0" algn="ctr">
              <a:buNone/>
            </a:pPr>
            <a:r>
              <a:rPr lang="af-ZA" sz="2000" b="1" dirty="0">
                <a:effectLst/>
                <a:ea typeface="Arial" panose="020B0604020202020204" pitchFamily="34" charset="0"/>
              </a:rPr>
              <a:t>Ongelukke - </a:t>
            </a:r>
            <a:r>
              <a:rPr lang="af-ZA" sz="2000" dirty="0">
                <a:effectLst/>
                <a:ea typeface="Arial" panose="020B0604020202020204" pitchFamily="34" charset="0"/>
              </a:rPr>
              <a:t>Ongelukke wat met alkohol verband hou, kan voorkom wanneer onverwagte en onbeplande slegte dinge met 'n persoon gebeur as gevolg van hul gebruik van alkohol. Brandongelukke kan gebeur as gevolg van onbewaakte kerse. Brandongelukke kan voorkom as gevolg van kookwater of olie wat gelos word waar 'n kind dit kan omkeer. </a:t>
            </a:r>
            <a:endParaRPr lang="en-US" sz="2000" dirty="0">
              <a:effectLst/>
              <a:ea typeface="Arial" panose="020B0604020202020204" pitchFamily="34" charset="0"/>
            </a:endParaRPr>
          </a:p>
          <a:p>
            <a:pPr marL="0" indent="0" algn="ctr">
              <a:buNone/>
            </a:pPr>
            <a:endParaRPr lang="en-US" sz="2000" dirty="0">
              <a:effectLst/>
              <a:ea typeface="Arial" panose="020B0604020202020204" pitchFamily="34" charset="0"/>
            </a:endParaRPr>
          </a:p>
          <a:p>
            <a:pPr marL="0" indent="0" algn="ctr">
              <a:buNone/>
            </a:pPr>
            <a:r>
              <a:rPr lang="af-ZA" sz="2000" b="1" dirty="0">
                <a:effectLst/>
                <a:ea typeface="Arial" panose="020B0604020202020204" pitchFamily="34" charset="0"/>
              </a:rPr>
              <a:t>Krisisse - </a:t>
            </a:r>
            <a:r>
              <a:rPr lang="af-ZA" sz="2000" dirty="0">
                <a:effectLst/>
                <a:ea typeface="Arial" panose="020B0604020202020204" pitchFamily="34" charset="0"/>
              </a:rPr>
              <a:t>'n Krisis is 'n noodsituasie wat groot nood en teëspoed veroorsaak. </a:t>
            </a:r>
            <a:endParaRPr lang="en-US" sz="2000" dirty="0">
              <a:effectLst/>
              <a:ea typeface="Arial" panose="020B0604020202020204" pitchFamily="34" charset="0"/>
            </a:endParaRPr>
          </a:p>
          <a:p>
            <a:pPr marL="0" indent="0">
              <a:buNone/>
            </a:pPr>
            <a:endParaRPr lang="en-US" sz="1500" dirty="0"/>
          </a:p>
        </p:txBody>
      </p:sp>
      <p:pic>
        <p:nvPicPr>
          <p:cNvPr id="2" name="Picture 1">
            <a:extLst>
              <a:ext uri="{FF2B5EF4-FFF2-40B4-BE49-F238E27FC236}">
                <a16:creationId xmlns:a16="http://schemas.microsoft.com/office/drawing/2014/main" id="{25FB748A-6EE5-CF3C-C4A6-B8787C50EC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6763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7"/>
        <p:cNvGrpSpPr/>
        <p:nvPr/>
      </p:nvGrpSpPr>
      <p:grpSpPr>
        <a:xfrm>
          <a:off x="0" y="0"/>
          <a:ext cx="0" cy="0"/>
          <a:chOff x="0" y="0"/>
          <a:chExt cx="0" cy="0"/>
        </a:xfrm>
      </p:grpSpPr>
      <p:sp>
        <p:nvSpPr>
          <p:cNvPr id="74" name="Rectangle 73">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240030"/>
            <a:ext cx="8661654" cy="466344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Google Shape;69;p3"/>
          <p:cNvSpPr txBox="1"/>
          <p:nvPr/>
        </p:nvSpPr>
        <p:spPr>
          <a:xfrm>
            <a:off x="628650" y="476885"/>
            <a:ext cx="7886700" cy="4222933"/>
          </a:xfrm>
          <a:prstGeom prst="rect">
            <a:avLst/>
          </a:prstGeom>
        </p:spPr>
        <p:txBody>
          <a:bodyPr spcFirstLastPara="1" vert="horz" lIns="91440" tIns="45720" rIns="91440" bIns="45720" rtlCol="0" anchorCtr="0">
            <a:normAutofit/>
          </a:bodyPr>
          <a:lstStyle/>
          <a:p>
            <a:pPr algn="ctr">
              <a:lnSpc>
                <a:spcPct val="90000"/>
              </a:lnSpc>
              <a:spcAft>
                <a:spcPts val="600"/>
              </a:spcAft>
            </a:pPr>
            <a:r>
              <a:rPr lang="en-US" sz="2600" b="1" dirty="0">
                <a:effectLst/>
              </a:rPr>
              <a:t>SIELKUNDIGE FAKTORE </a:t>
            </a:r>
            <a:endParaRPr lang="en-US" sz="2600" dirty="0">
              <a:effectLst/>
            </a:endParaRPr>
          </a:p>
          <a:p>
            <a:pPr indent="-228600" algn="ctr">
              <a:lnSpc>
                <a:spcPct val="90000"/>
              </a:lnSpc>
              <a:spcAft>
                <a:spcPts val="600"/>
              </a:spcAft>
              <a:buFont typeface="Arial" panose="020B0604020202020204" pitchFamily="34" charset="0"/>
              <a:buChar char="•"/>
            </a:pPr>
            <a:endParaRPr lang="en-US" sz="2000" b="1" dirty="0">
              <a:effectLst/>
            </a:endParaRPr>
          </a:p>
          <a:p>
            <a:pPr algn="ctr">
              <a:lnSpc>
                <a:spcPct val="90000"/>
              </a:lnSpc>
              <a:spcAft>
                <a:spcPts val="600"/>
              </a:spcAft>
            </a:pPr>
            <a:r>
              <a:rPr lang="en-US" sz="2000" b="1" dirty="0">
                <a:effectLst/>
              </a:rPr>
              <a:t>Sielkundige faktore</a:t>
            </a:r>
            <a:r>
              <a:rPr lang="en-US" sz="2000" dirty="0">
                <a:effectLst/>
              </a:rPr>
              <a:t> is die geestelike en emosionele aspekte van menswees. As jy 'n negatiewe selfbeeld en 'n lae selfbeeld het, mag jy moontlik dink dat jy nie die moeite werd is om veilige seks te vereis nie, soos om 'n kondoom te gebruik. Hierdie sielkundige faktor kan lei tot blootstelling en besmetting van MIV. </a:t>
            </a:r>
          </a:p>
          <a:p>
            <a:pPr indent="-228600" algn="ctr">
              <a:lnSpc>
                <a:spcPct val="90000"/>
              </a:lnSpc>
              <a:spcAft>
                <a:spcPts val="600"/>
              </a:spcAft>
              <a:buFont typeface="Arial" panose="020B0604020202020204" pitchFamily="34" charset="0"/>
              <a:buChar char="•"/>
            </a:pPr>
            <a:endParaRPr lang="en-US" sz="2000" dirty="0"/>
          </a:p>
          <a:p>
            <a:pPr algn="ctr">
              <a:lnSpc>
                <a:spcPct val="90000"/>
              </a:lnSpc>
              <a:spcAft>
                <a:spcPts val="600"/>
              </a:spcAft>
            </a:pPr>
            <a:r>
              <a:rPr lang="en-US" sz="2000" dirty="0">
                <a:effectLst/>
              </a:rPr>
              <a:t>‘n </a:t>
            </a:r>
            <a:r>
              <a:rPr lang="en-US" sz="2000" b="1" dirty="0">
                <a:effectLst/>
              </a:rPr>
              <a:t>Psigosomatiese siekte</a:t>
            </a:r>
            <a:r>
              <a:rPr lang="en-US" sz="2000" dirty="0">
                <a:effectLst/>
              </a:rPr>
              <a:t> is 'n siekte wat beide die verstand en die liggaam betrek. Hierdie siekte kan begin met emosionele stres, maar kan fisies word - veroorsaak 'n maagseer of 'n beroerte, spysverteringskanaal of maagprobleme, spierpyn, moegheid en hoofpyn.</a:t>
            </a:r>
          </a:p>
        </p:txBody>
      </p:sp>
      <p:pic>
        <p:nvPicPr>
          <p:cNvPr id="2" name="Picture 1">
            <a:extLst>
              <a:ext uri="{FF2B5EF4-FFF2-40B4-BE49-F238E27FC236}">
                <a16:creationId xmlns:a16="http://schemas.microsoft.com/office/drawing/2014/main" id="{994CE6C3-F1B7-6778-A921-81423340AB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3"/>
        <p:cNvGrpSpPr/>
        <p:nvPr/>
      </p:nvGrpSpPr>
      <p:grpSpPr>
        <a:xfrm>
          <a:off x="0" y="0"/>
          <a:ext cx="0" cy="0"/>
          <a:chOff x="0" y="0"/>
          <a:chExt cx="0" cy="0"/>
        </a:xfrm>
      </p:grpSpPr>
      <p:sp>
        <p:nvSpPr>
          <p:cNvPr id="80" name="Rectangle 79">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240030"/>
            <a:ext cx="8661654" cy="466344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Google Shape;75;p4"/>
          <p:cNvSpPr txBox="1"/>
          <p:nvPr/>
        </p:nvSpPr>
        <p:spPr>
          <a:xfrm>
            <a:off x="628650" y="586154"/>
            <a:ext cx="7886700" cy="4067908"/>
          </a:xfrm>
          <a:prstGeom prst="rect">
            <a:avLst/>
          </a:prstGeom>
        </p:spPr>
        <p:txBody>
          <a:bodyPr spcFirstLastPara="1" vert="horz" lIns="91440" tIns="45720" rIns="91440" bIns="45720" rtlCol="0" anchorCtr="0">
            <a:noAutofit/>
          </a:bodyPr>
          <a:lstStyle/>
          <a:p>
            <a:pPr algn="ctr">
              <a:lnSpc>
                <a:spcPct val="90000"/>
              </a:lnSpc>
              <a:spcAft>
                <a:spcPts val="600"/>
              </a:spcAft>
            </a:pPr>
            <a:r>
              <a:rPr lang="en-US" sz="2600" b="1" dirty="0">
                <a:effectLst/>
              </a:rPr>
              <a:t>SOSIALE FAKTORE </a:t>
            </a:r>
          </a:p>
          <a:p>
            <a:pPr algn="ctr">
              <a:lnSpc>
                <a:spcPct val="90000"/>
              </a:lnSpc>
              <a:spcAft>
                <a:spcPts val="600"/>
              </a:spcAft>
            </a:pPr>
            <a:endParaRPr lang="en-US" sz="2000" dirty="0">
              <a:effectLst/>
            </a:endParaRPr>
          </a:p>
          <a:p>
            <a:pPr algn="ctr">
              <a:lnSpc>
                <a:spcPct val="90000"/>
              </a:lnSpc>
              <a:spcAft>
                <a:spcPts val="600"/>
              </a:spcAft>
            </a:pPr>
            <a:r>
              <a:rPr lang="en-US" sz="2000" dirty="0">
                <a:effectLst/>
              </a:rPr>
              <a:t>Swak lewensomstandighede en armoede bly by mense wat beperkte of geen toegang tot behoorlike sanitasie of gesondheidsorg het nie. </a:t>
            </a:r>
          </a:p>
          <a:p>
            <a:pPr algn="ctr">
              <a:lnSpc>
                <a:spcPct val="90000"/>
              </a:lnSpc>
              <a:spcAft>
                <a:spcPts val="600"/>
              </a:spcAft>
            </a:pPr>
            <a:endParaRPr lang="en-US" sz="2000" dirty="0"/>
          </a:p>
          <a:p>
            <a:pPr algn="ctr">
              <a:lnSpc>
                <a:spcPct val="90000"/>
              </a:lnSpc>
              <a:spcAft>
                <a:spcPts val="600"/>
              </a:spcAft>
            </a:pPr>
            <a:r>
              <a:rPr lang="en-US" sz="2000" dirty="0">
                <a:effectLst/>
              </a:rPr>
              <a:t>Mense kan werkloos wees en nie hul gewenste lewenstandaard bekostig nie wat tot frustrasie lei, en tot geweld en misdaad kan lei. </a:t>
            </a:r>
          </a:p>
          <a:p>
            <a:pPr algn="ctr">
              <a:lnSpc>
                <a:spcPct val="90000"/>
              </a:lnSpc>
              <a:spcAft>
                <a:spcPts val="600"/>
              </a:spcAft>
            </a:pPr>
            <a:endParaRPr lang="en-US" sz="2000" dirty="0"/>
          </a:p>
          <a:p>
            <a:pPr algn="ctr">
              <a:lnSpc>
                <a:spcPct val="90000"/>
              </a:lnSpc>
              <a:spcAft>
                <a:spcPts val="600"/>
              </a:spcAft>
            </a:pPr>
            <a:r>
              <a:rPr lang="en-US" sz="2000" dirty="0">
                <a:effectLst/>
              </a:rPr>
              <a:t>Om in vuil omgewing en swak onderhoude huise te woon, veroorsaak ongelukke en rampe. </a:t>
            </a:r>
          </a:p>
        </p:txBody>
      </p:sp>
      <p:pic>
        <p:nvPicPr>
          <p:cNvPr id="2" name="Picture 1">
            <a:extLst>
              <a:ext uri="{FF2B5EF4-FFF2-40B4-BE49-F238E27FC236}">
                <a16:creationId xmlns:a16="http://schemas.microsoft.com/office/drawing/2014/main" id="{E46CA833-9F60-27F7-29F5-7258D76DBA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9"/>
        <p:cNvGrpSpPr/>
        <p:nvPr/>
      </p:nvGrpSpPr>
      <p:grpSpPr>
        <a:xfrm>
          <a:off x="0" y="0"/>
          <a:ext cx="0" cy="0"/>
          <a:chOff x="0" y="0"/>
          <a:chExt cx="0" cy="0"/>
        </a:xfrm>
      </p:grpSpPr>
      <p:sp>
        <p:nvSpPr>
          <p:cNvPr id="86" name="Rectangle 85">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240030"/>
            <a:ext cx="8661654" cy="466344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Google Shape;81;ge3666a4c2d_0_10"/>
          <p:cNvSpPr txBox="1"/>
          <p:nvPr/>
        </p:nvSpPr>
        <p:spPr>
          <a:xfrm>
            <a:off x="628650" y="633046"/>
            <a:ext cx="7886700" cy="3915508"/>
          </a:xfrm>
          <a:prstGeom prst="rect">
            <a:avLst/>
          </a:prstGeom>
        </p:spPr>
        <p:txBody>
          <a:bodyPr spcFirstLastPara="1" vert="horz" lIns="91440" tIns="45720" rIns="91440" bIns="45720" rtlCol="0" anchorCtr="0">
            <a:normAutofit/>
          </a:bodyPr>
          <a:lstStyle/>
          <a:p>
            <a:pPr algn="ctr">
              <a:lnSpc>
                <a:spcPct val="90000"/>
              </a:lnSpc>
              <a:spcAft>
                <a:spcPts val="600"/>
              </a:spcAft>
            </a:pPr>
            <a:r>
              <a:rPr lang="en-US" sz="2600" b="1" dirty="0" err="1">
                <a:effectLst/>
              </a:rPr>
              <a:t>GODSDIENSFAKTORE</a:t>
            </a:r>
            <a:endParaRPr lang="en-US" sz="2600" b="1" dirty="0">
              <a:effectLst/>
            </a:endParaRPr>
          </a:p>
          <a:p>
            <a:pPr algn="ctr">
              <a:lnSpc>
                <a:spcPct val="90000"/>
              </a:lnSpc>
              <a:spcAft>
                <a:spcPts val="600"/>
              </a:spcAft>
            </a:pPr>
            <a:endParaRPr lang="en-US" sz="2000" dirty="0">
              <a:effectLst/>
            </a:endParaRPr>
          </a:p>
          <a:p>
            <a:pPr algn="ctr">
              <a:lnSpc>
                <a:spcPct val="90000"/>
              </a:lnSpc>
              <a:spcAft>
                <a:spcPts val="600"/>
              </a:spcAft>
            </a:pPr>
            <a:r>
              <a:rPr lang="en-US" sz="2000" dirty="0">
                <a:effectLst/>
              </a:rPr>
              <a:t>Sommige godsdienste verbied die gebruik van kondome.</a:t>
            </a:r>
          </a:p>
          <a:p>
            <a:pPr algn="ctr">
              <a:lnSpc>
                <a:spcPct val="90000"/>
              </a:lnSpc>
              <a:spcAft>
                <a:spcPts val="600"/>
              </a:spcAft>
            </a:pPr>
            <a:r>
              <a:rPr lang="en-US" sz="2000" dirty="0">
                <a:effectLst/>
              </a:rPr>
              <a:t> </a:t>
            </a:r>
          </a:p>
          <a:p>
            <a:pPr algn="ctr">
              <a:lnSpc>
                <a:spcPct val="90000"/>
              </a:lnSpc>
              <a:spcAft>
                <a:spcPts val="600"/>
              </a:spcAft>
            </a:pPr>
            <a:r>
              <a:rPr lang="en-US" sz="2000" dirty="0">
                <a:effectLst/>
              </a:rPr>
              <a:t>Party godsdienste sê vir hulle volgelinge dat siekte hulle eie skuld is, en hulle moet 'n boete betaal om te toon dat hulle jammer is of gestraf word. Verskeie drankies en medisyne word gemeng, maar is nie wetenskaplik getoets nie.</a:t>
            </a:r>
          </a:p>
          <a:p>
            <a:pPr algn="ctr">
              <a:lnSpc>
                <a:spcPct val="90000"/>
              </a:lnSpc>
              <a:spcAft>
                <a:spcPts val="600"/>
              </a:spcAft>
            </a:pPr>
            <a:endParaRPr lang="en-US" sz="2000" dirty="0"/>
          </a:p>
          <a:p>
            <a:pPr algn="ctr">
              <a:lnSpc>
                <a:spcPct val="90000"/>
              </a:lnSpc>
              <a:spcAft>
                <a:spcPts val="600"/>
              </a:spcAft>
            </a:pPr>
            <a:r>
              <a:rPr lang="en-US" sz="2000" dirty="0">
                <a:effectLst/>
              </a:rPr>
              <a:t>Jehovah se Getuies glo dat net God hulle kan genees, daarom weier hulle mediese of sielkundige hulp. </a:t>
            </a:r>
            <a:r>
              <a:rPr lang="en-US" sz="2000" dirty="0"/>
              <a:t>(Ons sal nou ‘n video hieroor kyk)</a:t>
            </a:r>
            <a:endParaRPr lang="en-US" sz="2000" dirty="0">
              <a:effectLst/>
            </a:endParaRPr>
          </a:p>
        </p:txBody>
      </p:sp>
      <p:pic>
        <p:nvPicPr>
          <p:cNvPr id="2" name="Picture 1">
            <a:extLst>
              <a:ext uri="{FF2B5EF4-FFF2-40B4-BE49-F238E27FC236}">
                <a16:creationId xmlns:a16="http://schemas.microsoft.com/office/drawing/2014/main" id="{CA361554-3DE3-D785-4C79-266D13F290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5"/>
        <p:cNvGrpSpPr/>
        <p:nvPr/>
      </p:nvGrpSpPr>
      <p:grpSpPr>
        <a:xfrm>
          <a:off x="0" y="0"/>
          <a:ext cx="0" cy="0"/>
          <a:chOff x="0" y="0"/>
          <a:chExt cx="0" cy="0"/>
        </a:xfrm>
      </p:grpSpPr>
      <p:sp>
        <p:nvSpPr>
          <p:cNvPr id="92" name="Rectangle 91">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240030"/>
            <a:ext cx="8661654" cy="466344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Google Shape;87;ge3666a4c2d_0_15"/>
          <p:cNvSpPr txBox="1"/>
          <p:nvPr/>
        </p:nvSpPr>
        <p:spPr>
          <a:xfrm>
            <a:off x="628650" y="633046"/>
            <a:ext cx="7886700" cy="4185139"/>
          </a:xfrm>
          <a:prstGeom prst="rect">
            <a:avLst/>
          </a:prstGeom>
        </p:spPr>
        <p:txBody>
          <a:bodyPr spcFirstLastPara="1" vert="horz" lIns="91440" tIns="45720" rIns="91440" bIns="45720" rtlCol="0" anchorCtr="0">
            <a:normAutofit fontScale="92500" lnSpcReduction="20000"/>
          </a:bodyPr>
          <a:lstStyle/>
          <a:p>
            <a:pPr algn="ctr">
              <a:lnSpc>
                <a:spcPct val="90000"/>
              </a:lnSpc>
              <a:spcAft>
                <a:spcPts val="600"/>
              </a:spcAft>
            </a:pPr>
            <a:r>
              <a:rPr lang="en-US" sz="2600" b="1" dirty="0">
                <a:effectLst/>
              </a:rPr>
              <a:t>KULTURELE FAKTORE</a:t>
            </a:r>
          </a:p>
          <a:p>
            <a:pPr algn="ctr">
              <a:lnSpc>
                <a:spcPct val="90000"/>
              </a:lnSpc>
              <a:spcAft>
                <a:spcPts val="600"/>
              </a:spcAft>
            </a:pPr>
            <a:endParaRPr lang="en-US" sz="2000" dirty="0">
              <a:effectLst/>
            </a:endParaRPr>
          </a:p>
          <a:p>
            <a:pPr algn="ctr">
              <a:lnSpc>
                <a:spcPct val="120000"/>
              </a:lnSpc>
              <a:spcAft>
                <a:spcPts val="600"/>
              </a:spcAft>
            </a:pPr>
            <a:r>
              <a:rPr lang="en-US" sz="2200" dirty="0">
                <a:effectLst/>
              </a:rPr>
              <a:t>Kultuur beïnvloed die manier waarop ons na gesondheid, siekte en behandeling kyk. </a:t>
            </a:r>
          </a:p>
          <a:p>
            <a:pPr algn="ctr">
              <a:lnSpc>
                <a:spcPct val="120000"/>
              </a:lnSpc>
              <a:spcAft>
                <a:spcPts val="600"/>
              </a:spcAft>
            </a:pPr>
            <a:endParaRPr lang="en-US" sz="2200" dirty="0"/>
          </a:p>
          <a:p>
            <a:pPr algn="ctr">
              <a:lnSpc>
                <a:spcPct val="120000"/>
              </a:lnSpc>
              <a:spcAft>
                <a:spcPts val="600"/>
              </a:spcAft>
            </a:pPr>
            <a:r>
              <a:rPr lang="en-US" sz="2200" dirty="0">
                <a:effectLst/>
              </a:rPr>
              <a:t>Skadelike kulturele praktyke is dikwels daarop gemik om mans te bevoordeel, en veroorsaak dus skade aan vroue, soos </a:t>
            </a:r>
            <a:r>
              <a:rPr lang="en-US" sz="2200" dirty="0" err="1">
                <a:effectLst/>
              </a:rPr>
              <a:t>VGV</a:t>
            </a:r>
            <a:r>
              <a:rPr lang="en-US" sz="2200" dirty="0">
                <a:effectLst/>
              </a:rPr>
              <a:t> (Vroulike genitale verminking) en </a:t>
            </a:r>
            <a:r>
              <a:rPr lang="en-US" sz="2200" dirty="0" err="1">
                <a:effectLst/>
              </a:rPr>
              <a:t>Unkungena</a:t>
            </a:r>
            <a:r>
              <a:rPr lang="en-US" sz="2200" dirty="0">
                <a:effectLst/>
              </a:rPr>
              <a:t> (vrou-erfenis) – ’n weduwee wat teen haar wil forseer word om met haar oorlede man se broer te trou. Dit kan na geforseerde seks en </a:t>
            </a:r>
            <a:r>
              <a:rPr lang="en-US" sz="2200" dirty="0" err="1">
                <a:effectLst/>
              </a:rPr>
              <a:t>SOI’s</a:t>
            </a:r>
            <a:r>
              <a:rPr lang="en-US" sz="2200" dirty="0">
                <a:effectLst/>
              </a:rPr>
              <a:t> lei. </a:t>
            </a:r>
          </a:p>
          <a:p>
            <a:pPr algn="ctr">
              <a:lnSpc>
                <a:spcPct val="120000"/>
              </a:lnSpc>
              <a:spcAft>
                <a:spcPts val="600"/>
              </a:spcAft>
            </a:pPr>
            <a:endParaRPr lang="en-US" sz="2200" dirty="0"/>
          </a:p>
          <a:p>
            <a:pPr algn="ctr">
              <a:lnSpc>
                <a:spcPct val="120000"/>
              </a:lnSpc>
              <a:spcAft>
                <a:spcPts val="600"/>
              </a:spcAft>
            </a:pPr>
            <a:r>
              <a:rPr lang="en-US" sz="2200" dirty="0">
                <a:effectLst/>
              </a:rPr>
              <a:t>Ons sal nou ’n video oor </a:t>
            </a:r>
            <a:r>
              <a:rPr lang="en-US" sz="2200" dirty="0" err="1">
                <a:effectLst/>
              </a:rPr>
              <a:t>VGV</a:t>
            </a:r>
            <a:r>
              <a:rPr lang="en-US" sz="2200" dirty="0">
                <a:effectLst/>
              </a:rPr>
              <a:t> kyk. </a:t>
            </a:r>
          </a:p>
          <a:p>
            <a:pPr marL="0" marR="0" lvl="0" indent="-228600">
              <a:lnSpc>
                <a:spcPct val="90000"/>
              </a:lnSpc>
              <a:spcBef>
                <a:spcPts val="0"/>
              </a:spcBef>
              <a:spcAft>
                <a:spcPts val="600"/>
              </a:spcAft>
              <a:buClr>
                <a:srgbClr val="000000"/>
              </a:buClr>
              <a:buSzPts val="2000"/>
              <a:buFont typeface="Arial" panose="020B0604020202020204" pitchFamily="34" charset="0"/>
              <a:buChar char="•"/>
            </a:pPr>
            <a:endParaRPr lang="en-US" sz="1500" b="0" i="0" u="none" strike="noStrike" cap="none" dirty="0">
              <a:sym typeface="Calibri"/>
            </a:endParaRPr>
          </a:p>
        </p:txBody>
      </p:sp>
      <p:pic>
        <p:nvPicPr>
          <p:cNvPr id="2" name="Picture 1">
            <a:extLst>
              <a:ext uri="{FF2B5EF4-FFF2-40B4-BE49-F238E27FC236}">
                <a16:creationId xmlns:a16="http://schemas.microsoft.com/office/drawing/2014/main" id="{0AD1BA04-E3B3-3203-E5CF-69968906E5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1"/>
        <p:cNvGrpSpPr/>
        <p:nvPr/>
      </p:nvGrpSpPr>
      <p:grpSpPr>
        <a:xfrm>
          <a:off x="0" y="0"/>
          <a:ext cx="0" cy="0"/>
          <a:chOff x="0" y="0"/>
          <a:chExt cx="0" cy="0"/>
        </a:xfrm>
      </p:grpSpPr>
      <p:sp>
        <p:nvSpPr>
          <p:cNvPr id="101" name="Rectangle 98">
            <a:extLst>
              <a:ext uri="{FF2B5EF4-FFF2-40B4-BE49-F238E27FC236}">
                <a16:creationId xmlns:a16="http://schemas.microsoft.com/office/drawing/2014/main" id="{CEB41C5C-0F34-4DDA-9D7C-5E717F35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288" y="227693"/>
            <a:ext cx="4301692" cy="4422557"/>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Google Shape;92;gd89580bfa5_0_3"/>
          <p:cNvSpPr txBox="1"/>
          <p:nvPr/>
        </p:nvSpPr>
        <p:spPr>
          <a:xfrm>
            <a:off x="288330" y="227693"/>
            <a:ext cx="4301691" cy="4543599"/>
          </a:xfrm>
          <a:prstGeom prst="rect">
            <a:avLst/>
          </a:prstGeom>
        </p:spPr>
        <p:txBody>
          <a:bodyPr spcFirstLastPara="1" vert="horz" lIns="91440" tIns="45720" rIns="91440" bIns="45720" rtlCol="0" anchorCtr="0">
            <a:normAutofit lnSpcReduction="10000"/>
          </a:bodyPr>
          <a:lstStyle/>
          <a:p>
            <a:pPr lvl="0">
              <a:lnSpc>
                <a:spcPct val="115000"/>
              </a:lnSpc>
              <a:buSzPts val="1200"/>
            </a:pPr>
            <a:r>
              <a:rPr lang="af-ZA" b="1" dirty="0">
                <a:latin typeface="Calibri" panose="020F0502020204030204" pitchFamily="34" charset="0"/>
                <a:ea typeface="Noto Sans Symbols"/>
                <a:cs typeface="Noto Sans Symbols"/>
              </a:rPr>
              <a:t>Werk in Pare</a:t>
            </a:r>
            <a:endParaRPr lang="af-ZA" b="1" dirty="0">
              <a:effectLst/>
              <a:latin typeface="Calibri" panose="020F0502020204030204" pitchFamily="34" charset="0"/>
              <a:ea typeface="Noto Sans Symbols"/>
              <a:cs typeface="Noto Sans Symbols"/>
            </a:endParaRPr>
          </a:p>
          <a:p>
            <a:pPr lvl="0">
              <a:lnSpc>
                <a:spcPct val="115000"/>
              </a:lnSpc>
              <a:buSzPts val="1200"/>
            </a:pPr>
            <a:r>
              <a:rPr lang="af-ZA" dirty="0">
                <a:effectLst/>
                <a:latin typeface="Calibri" panose="020F0502020204030204" pitchFamily="34" charset="0"/>
                <a:ea typeface="Noto Sans Symbols"/>
                <a:cs typeface="Noto Sans Symbols"/>
              </a:rPr>
              <a:t>Draai na die persoon langs jou en beantwoord die </a:t>
            </a:r>
            <a:r>
              <a:rPr lang="af-ZA" i="1" dirty="0">
                <a:effectLst/>
                <a:latin typeface="Calibri" panose="020F0502020204030204" pitchFamily="34" charset="0"/>
                <a:ea typeface="Noto Sans Symbols"/>
                <a:cs typeface="Noto Sans Symbols"/>
              </a:rPr>
              <a:t>Aktiwiteit 1</a:t>
            </a:r>
            <a:r>
              <a:rPr lang="af-ZA" dirty="0">
                <a:effectLst/>
                <a:latin typeface="Calibri" panose="020F0502020204030204" pitchFamily="34" charset="0"/>
                <a:ea typeface="Noto Sans Symbols"/>
                <a:cs typeface="Noto Sans Symbols"/>
              </a:rPr>
              <a:t> vrae. Skryf die antwoorde in die spasie wat op jou werkkaart verskaf word.  </a:t>
            </a:r>
            <a:br>
              <a:rPr lang="af-ZA" dirty="0">
                <a:effectLst/>
                <a:latin typeface="Calibri" panose="020F0502020204030204" pitchFamily="34" charset="0"/>
                <a:ea typeface="Noto Sans Symbols"/>
                <a:cs typeface="Noto Sans Symbols"/>
              </a:rPr>
            </a:br>
            <a:br>
              <a:rPr lang="af-ZA" dirty="0">
                <a:effectLst/>
                <a:latin typeface="Calibri" panose="020F0502020204030204" pitchFamily="34" charset="0"/>
                <a:ea typeface="Noto Sans Symbols"/>
                <a:cs typeface="Noto Sans Symbols"/>
              </a:rPr>
            </a:br>
            <a:r>
              <a:rPr lang="af-ZA" b="1" dirty="0">
                <a:effectLst/>
                <a:latin typeface="Calibri" panose="020F0502020204030204" pitchFamily="34" charset="0"/>
                <a:ea typeface="Noto Sans Symbols"/>
                <a:cs typeface="Noto Sans Symbols"/>
              </a:rPr>
              <a:t>VRAE</a:t>
            </a:r>
            <a:endParaRPr lang="en-US" dirty="0">
              <a:effectLst/>
              <a:latin typeface="Noto Sans Symbols"/>
              <a:ea typeface="Noto Sans Symbols"/>
              <a:cs typeface="Noto Sans Symbols"/>
            </a:endParaRPr>
          </a:p>
          <a:p>
            <a:pPr marL="342900" lvl="0" indent="-342900">
              <a:lnSpc>
                <a:spcPct val="115000"/>
              </a:lnSpc>
              <a:buFont typeface="+mj-lt"/>
              <a:buAutoNum type="arabicPeriod"/>
            </a:pPr>
            <a:r>
              <a:rPr lang="af-ZA" dirty="0">
                <a:effectLst/>
                <a:latin typeface="Calibri" panose="020F0502020204030204" pitchFamily="34" charset="0"/>
                <a:ea typeface="Times New Roman" panose="02020603050405020304" pitchFamily="18" charset="0"/>
              </a:rPr>
              <a:t>Wat is psigosomatiese siektes?</a:t>
            </a:r>
            <a:endParaRPr lang="en-US" dirty="0">
              <a:effectLst/>
              <a:latin typeface="Times New Roman" panose="02020603050405020304" pitchFamily="18" charset="0"/>
              <a:ea typeface="Times New Roman" panose="02020603050405020304" pitchFamily="18" charset="0"/>
            </a:endParaRPr>
          </a:p>
          <a:p>
            <a:pPr marL="342900" lvl="0" indent="-342900">
              <a:lnSpc>
                <a:spcPct val="115000"/>
              </a:lnSpc>
              <a:buFont typeface="+mj-lt"/>
              <a:buAutoNum type="arabicPeriod"/>
            </a:pPr>
            <a:r>
              <a:rPr lang="af-ZA" dirty="0">
                <a:effectLst/>
                <a:latin typeface="Calibri" panose="020F0502020204030204" pitchFamily="34" charset="0"/>
                <a:ea typeface="Times New Roman" panose="02020603050405020304" pitchFamily="18" charset="0"/>
              </a:rPr>
              <a:t>Hoe kan godsdiensfaktore tot 'n ongewenste swangerskap lei?  </a:t>
            </a:r>
            <a:endParaRPr lang="en-US" dirty="0">
              <a:effectLst/>
              <a:latin typeface="Times New Roman" panose="02020603050405020304" pitchFamily="18" charset="0"/>
              <a:ea typeface="Times New Roman" panose="02020603050405020304" pitchFamily="18" charset="0"/>
            </a:endParaRPr>
          </a:p>
          <a:p>
            <a:pPr marL="342900" lvl="0" indent="-342900">
              <a:lnSpc>
                <a:spcPct val="115000"/>
              </a:lnSpc>
              <a:buFont typeface="+mj-lt"/>
              <a:buAutoNum type="arabicPeriod"/>
            </a:pPr>
            <a:r>
              <a:rPr lang="af-ZA" dirty="0">
                <a:effectLst/>
                <a:latin typeface="Calibri" panose="020F0502020204030204" pitchFamily="34" charset="0"/>
                <a:ea typeface="Times New Roman" panose="02020603050405020304" pitchFamily="18" charset="0"/>
              </a:rPr>
              <a:t>Hoe kan die kulturele praktyk van vroue-erfenis die swak gesondheid (fisies en emosioneel) van 'n vrou veroorsaak?</a:t>
            </a:r>
            <a:endParaRPr lang="en-US" dirty="0">
              <a:effectLst/>
              <a:latin typeface="Times New Roman" panose="02020603050405020304" pitchFamily="18" charset="0"/>
              <a:ea typeface="Times New Roman" panose="02020603050405020304" pitchFamily="18" charset="0"/>
            </a:endParaRPr>
          </a:p>
          <a:p>
            <a:pPr marL="342900" lvl="0" indent="-342900">
              <a:lnSpc>
                <a:spcPct val="115000"/>
              </a:lnSpc>
              <a:spcAft>
                <a:spcPts val="1000"/>
              </a:spcAft>
              <a:buFont typeface="+mj-lt"/>
              <a:buAutoNum type="arabicPeriod"/>
            </a:pPr>
            <a:r>
              <a:rPr lang="af-ZA" dirty="0">
                <a:effectLst/>
                <a:latin typeface="Calibri" panose="020F0502020204030204" pitchFamily="34" charset="0"/>
                <a:ea typeface="Times New Roman" panose="02020603050405020304" pitchFamily="18" charset="0"/>
              </a:rPr>
              <a:t>Verduidelik die rol wat sosiale faktore in misdaad en geweld speel. </a:t>
            </a:r>
            <a:endParaRPr lang="en-US" dirty="0">
              <a:effectLst/>
              <a:latin typeface="Times New Roman" panose="02020603050405020304" pitchFamily="18" charset="0"/>
              <a:ea typeface="Times New Roman" panose="02020603050405020304" pitchFamily="18" charset="0"/>
            </a:endParaRPr>
          </a:p>
        </p:txBody>
      </p:sp>
      <p:pic>
        <p:nvPicPr>
          <p:cNvPr id="94" name="Google Shape;94;gd89580bfa5_0_3"/>
          <p:cNvPicPr preferRelativeResize="0"/>
          <p:nvPr/>
        </p:nvPicPr>
        <p:blipFill rotWithShape="1">
          <a:blip r:embed="rId3"/>
          <a:stretch/>
        </p:blipFill>
        <p:spPr>
          <a:xfrm>
            <a:off x="4935474" y="1292652"/>
            <a:ext cx="3845052" cy="2441608"/>
          </a:xfrm>
          <a:prstGeom prst="rect">
            <a:avLst/>
          </a:prstGeom>
          <a:noFill/>
        </p:spPr>
      </p:pic>
      <p:pic>
        <p:nvPicPr>
          <p:cNvPr id="2" name="Picture 1">
            <a:extLst>
              <a:ext uri="{FF2B5EF4-FFF2-40B4-BE49-F238E27FC236}">
                <a16:creationId xmlns:a16="http://schemas.microsoft.com/office/drawing/2014/main" id="{BFC37009-A9C1-33F6-04F3-05BC510D8E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8"/>
        <p:cNvGrpSpPr/>
        <p:nvPr/>
      </p:nvGrpSpPr>
      <p:grpSpPr>
        <a:xfrm>
          <a:off x="0" y="0"/>
          <a:ext cx="0" cy="0"/>
          <a:chOff x="0" y="0"/>
          <a:chExt cx="0" cy="0"/>
        </a:xfrm>
      </p:grpSpPr>
      <p:sp>
        <p:nvSpPr>
          <p:cNvPr id="106" name="Rectangle 105">
            <a:extLst>
              <a:ext uri="{FF2B5EF4-FFF2-40B4-BE49-F238E27FC236}">
                <a16:creationId xmlns:a16="http://schemas.microsoft.com/office/drawing/2014/main" id="{C0DB9C61-90E0-484F-8602-02F49EDC1B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1C5D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3F7ED563-E5DB-4937-BF78-7893C4DC9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5260" y="171027"/>
            <a:ext cx="8793480" cy="4783454"/>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99" name="Google Shape;99;ge3666a4c2d_0_21"/>
          <p:cNvSpPr txBox="1"/>
          <p:nvPr/>
        </p:nvSpPr>
        <p:spPr>
          <a:xfrm>
            <a:off x="398585" y="524779"/>
            <a:ext cx="4759474" cy="4107942"/>
          </a:xfrm>
          <a:prstGeom prst="rect">
            <a:avLst/>
          </a:prstGeom>
        </p:spPr>
        <p:txBody>
          <a:bodyPr spcFirstLastPara="1" vert="horz" lIns="91440" tIns="45720" rIns="91440" bIns="45720" rtlCol="0" anchorCtr="0">
            <a:normAutofit lnSpcReduction="10000"/>
          </a:bodyPr>
          <a:lstStyle/>
          <a:p>
            <a:pPr algn="ctr">
              <a:lnSpc>
                <a:spcPct val="115000"/>
              </a:lnSpc>
              <a:tabLst>
                <a:tab pos="991870" algn="l"/>
              </a:tabLst>
            </a:pPr>
            <a:r>
              <a:rPr lang="af-ZA" sz="2000" b="1" dirty="0">
                <a:effectLst/>
                <a:latin typeface="Calibri" panose="020F0502020204030204" pitchFamily="34" charset="0"/>
                <a:ea typeface="Arial" panose="020B0604020202020204" pitchFamily="34" charset="0"/>
              </a:rPr>
              <a:t>LEEFSTYLSIEKTE </a:t>
            </a:r>
          </a:p>
          <a:p>
            <a:pPr algn="ctr">
              <a:lnSpc>
                <a:spcPct val="115000"/>
              </a:lnSpc>
              <a:tabLst>
                <a:tab pos="991870" algn="l"/>
              </a:tabLst>
            </a:pPr>
            <a:endParaRPr lang="af-ZA" sz="2000" dirty="0">
              <a:effectLst/>
              <a:latin typeface="Calibri" panose="020F0502020204030204" pitchFamily="34" charset="0"/>
              <a:ea typeface="Arial" panose="020B0604020202020204" pitchFamily="34" charset="0"/>
            </a:endParaRPr>
          </a:p>
          <a:p>
            <a:pPr algn="ctr">
              <a:lnSpc>
                <a:spcPct val="115000"/>
              </a:lnSpc>
              <a:tabLst>
                <a:tab pos="991870" algn="l"/>
              </a:tabLst>
            </a:pPr>
            <a:r>
              <a:rPr lang="af-ZA" sz="2000" dirty="0">
                <a:effectLst/>
                <a:latin typeface="Calibri" panose="020F0502020204030204" pitchFamily="34" charset="0"/>
                <a:ea typeface="Arial" panose="020B0604020202020204" pitchFamily="34" charset="0"/>
              </a:rPr>
              <a:t>'n Leefstylsiekte is 'n siekte wat verband hou met die manier waarop mense leef. </a:t>
            </a:r>
          </a:p>
          <a:p>
            <a:pPr algn="ctr">
              <a:lnSpc>
                <a:spcPct val="115000"/>
              </a:lnSpc>
              <a:tabLst>
                <a:tab pos="991870" algn="l"/>
              </a:tabLst>
            </a:pPr>
            <a:endParaRPr lang="af-ZA" sz="2000" dirty="0">
              <a:latin typeface="Calibri" panose="020F0502020204030204" pitchFamily="34" charset="0"/>
              <a:ea typeface="Arial" panose="020B0604020202020204" pitchFamily="34" charset="0"/>
            </a:endParaRPr>
          </a:p>
          <a:p>
            <a:pPr algn="ctr">
              <a:lnSpc>
                <a:spcPct val="115000"/>
              </a:lnSpc>
              <a:tabLst>
                <a:tab pos="991870" algn="l"/>
              </a:tabLst>
            </a:pPr>
            <a:r>
              <a:rPr lang="af-ZA" sz="2000" dirty="0">
                <a:effectLst/>
                <a:latin typeface="Calibri" panose="020F0502020204030204" pitchFamily="34" charset="0"/>
                <a:ea typeface="Arial" panose="020B0604020202020204" pitchFamily="34" charset="0"/>
              </a:rPr>
              <a:t>Dit is 'n siekte wat voorkom kan word deur veranderinge in voeding, omgewing, jou algemene lewenstyl, die vermyding van dwelmmisbruik, sowel as die bevordering van geslagsgelykheid en die vermindering van armoede.  </a:t>
            </a:r>
            <a:br>
              <a:rPr lang="en-US" b="0" i="0" u="none" strike="noStrike" cap="none" dirty="0">
                <a:solidFill>
                  <a:srgbClr val="1C5D0F"/>
                </a:solidFill>
                <a:sym typeface="Calibri"/>
              </a:rPr>
            </a:br>
            <a:endParaRPr lang="en-US" b="0" i="0" u="none" strike="noStrike" cap="none" dirty="0">
              <a:solidFill>
                <a:srgbClr val="1C5D0F"/>
              </a:solidFill>
              <a:sym typeface="Calibri"/>
            </a:endParaRPr>
          </a:p>
        </p:txBody>
      </p:sp>
      <p:sp>
        <p:nvSpPr>
          <p:cNvPr id="110" name="Rectangle 109">
            <a:extLst>
              <a:ext uri="{FF2B5EF4-FFF2-40B4-BE49-F238E27FC236}">
                <a16:creationId xmlns:a16="http://schemas.microsoft.com/office/drawing/2014/main" id="{2306B647-FE95-4550-8350-3D2180C62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20349" y="524779"/>
            <a:ext cx="3086100" cy="4107942"/>
          </a:xfrm>
          <a:prstGeom prst="rect">
            <a:avLst/>
          </a:prstGeom>
          <a:solidFill>
            <a:srgbClr val="FFFFFF"/>
          </a:solidFill>
          <a:ln w="15875">
            <a:solidFill>
              <a:srgbClr val="1C5D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1" name="Google Shape;101;ge3666a4c2d_0_21"/>
          <p:cNvPicPr preferRelativeResize="0"/>
          <p:nvPr/>
        </p:nvPicPr>
        <p:blipFill rotWithShape="1">
          <a:blip r:embed="rId3"/>
          <a:srcRect l="5112" r="-4" b="-4"/>
          <a:stretch/>
        </p:blipFill>
        <p:spPr>
          <a:xfrm>
            <a:off x="5642869" y="647072"/>
            <a:ext cx="2841061" cy="3863356"/>
          </a:xfrm>
          <a:prstGeom prst="rect">
            <a:avLst/>
          </a:prstGeom>
          <a:noFill/>
        </p:spPr>
      </p:pic>
      <p:pic>
        <p:nvPicPr>
          <p:cNvPr id="2" name="Picture 1">
            <a:extLst>
              <a:ext uri="{FF2B5EF4-FFF2-40B4-BE49-F238E27FC236}">
                <a16:creationId xmlns:a16="http://schemas.microsoft.com/office/drawing/2014/main" id="{323B2771-1701-36B4-3D69-48102E383B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5"/>
        <p:cNvGrpSpPr/>
        <p:nvPr/>
      </p:nvGrpSpPr>
      <p:grpSpPr>
        <a:xfrm>
          <a:off x="0" y="0"/>
          <a:ext cx="0" cy="0"/>
          <a:chOff x="0" y="0"/>
          <a:chExt cx="0" cy="0"/>
        </a:xfrm>
      </p:grpSpPr>
      <p:sp>
        <p:nvSpPr>
          <p:cNvPr id="111" name="Rectangle 110">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240030"/>
            <a:ext cx="8661654" cy="466344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Google Shape;106;ge3666a4c2d_0_27"/>
          <p:cNvSpPr txBox="1"/>
          <p:nvPr/>
        </p:nvSpPr>
        <p:spPr>
          <a:xfrm>
            <a:off x="482346" y="457200"/>
            <a:ext cx="8134116" cy="4274288"/>
          </a:xfrm>
          <a:prstGeom prst="rect">
            <a:avLst/>
          </a:prstGeom>
        </p:spPr>
        <p:txBody>
          <a:bodyPr spcFirstLastPara="1" vert="horz" lIns="91440" tIns="45720" rIns="91440" bIns="45720" rtlCol="0" anchorCtr="0">
            <a:normAutofit/>
          </a:bodyPr>
          <a:lstStyle/>
          <a:p>
            <a:pPr marR="0" lvl="0" algn="ctr">
              <a:lnSpc>
                <a:spcPct val="90000"/>
              </a:lnSpc>
              <a:spcBef>
                <a:spcPts val="0"/>
              </a:spcBef>
              <a:spcAft>
                <a:spcPts val="600"/>
              </a:spcAft>
              <a:buClr>
                <a:srgbClr val="000000"/>
              </a:buClr>
              <a:buSzPts val="2600"/>
            </a:pPr>
            <a:r>
              <a:rPr lang="en-US" sz="2000" b="1" i="0" u="none" strike="noStrike" cap="none" dirty="0">
                <a:sym typeface="Calibri"/>
              </a:rPr>
              <a:t>OORSAKE VAN LEEFSTYLSIEKTES</a:t>
            </a:r>
          </a:p>
          <a:p>
            <a:pPr marR="0" lvl="0" algn="ctr">
              <a:lnSpc>
                <a:spcPct val="90000"/>
              </a:lnSpc>
              <a:spcBef>
                <a:spcPts val="0"/>
              </a:spcBef>
              <a:spcAft>
                <a:spcPts val="600"/>
              </a:spcAft>
              <a:buClr>
                <a:srgbClr val="000000"/>
              </a:buClr>
              <a:buSzPts val="2600"/>
            </a:pPr>
            <a:endParaRPr lang="en-US" sz="2000" b="1" i="0" u="none" strike="noStrike" cap="none" dirty="0">
              <a:sym typeface="Calibri"/>
            </a:endParaRPr>
          </a:p>
          <a:p>
            <a:pPr marR="0" lvl="0" algn="ctr">
              <a:lnSpc>
                <a:spcPct val="90000"/>
              </a:lnSpc>
              <a:spcBef>
                <a:spcPts val="0"/>
              </a:spcBef>
              <a:spcAft>
                <a:spcPts val="600"/>
              </a:spcAft>
              <a:buClr>
                <a:srgbClr val="000000"/>
              </a:buClr>
              <a:buSzPts val="2000"/>
            </a:pPr>
            <a:r>
              <a:rPr lang="en-US" sz="2000" b="0" i="0" u="none" strike="noStrike" cap="none" dirty="0">
                <a:sym typeface="Calibri"/>
              </a:rPr>
              <a:t>Swak eetgewoontes</a:t>
            </a:r>
          </a:p>
          <a:p>
            <a:pPr marR="0" lvl="0" algn="ctr">
              <a:lnSpc>
                <a:spcPct val="90000"/>
              </a:lnSpc>
              <a:spcBef>
                <a:spcPts val="0"/>
              </a:spcBef>
              <a:spcAft>
                <a:spcPts val="600"/>
              </a:spcAft>
              <a:buClr>
                <a:srgbClr val="000000"/>
              </a:buClr>
              <a:buSzPts val="2000"/>
            </a:pPr>
            <a:endParaRPr lang="en-US" sz="2000" b="0" i="0" u="none" strike="noStrike" cap="none" dirty="0">
              <a:sym typeface="Calibri"/>
            </a:endParaRPr>
          </a:p>
          <a:p>
            <a:pPr marR="0" lvl="0" algn="ctr">
              <a:lnSpc>
                <a:spcPct val="90000"/>
              </a:lnSpc>
              <a:spcBef>
                <a:spcPts val="0"/>
              </a:spcBef>
              <a:spcAft>
                <a:spcPts val="600"/>
              </a:spcAft>
              <a:buClr>
                <a:srgbClr val="000000"/>
              </a:buClr>
              <a:buSzPts val="2000"/>
            </a:pPr>
            <a:r>
              <a:rPr lang="en-US" sz="2000" b="0" i="0" u="none" strike="noStrike" cap="none" dirty="0">
                <a:sym typeface="Calibri"/>
              </a:rPr>
              <a:t>Gebrek aan oefening</a:t>
            </a:r>
            <a:br>
              <a:rPr lang="en-US" sz="2000" b="0" i="0" u="none" strike="noStrike" cap="none" dirty="0">
                <a:sym typeface="Calibri"/>
              </a:rPr>
            </a:br>
            <a:endParaRPr lang="en-US" sz="2000" b="0" i="0" u="none" strike="noStrike" cap="none" dirty="0">
              <a:sym typeface="Calibri"/>
            </a:endParaRPr>
          </a:p>
          <a:p>
            <a:pPr marR="0" lvl="0" algn="ctr">
              <a:lnSpc>
                <a:spcPct val="90000"/>
              </a:lnSpc>
              <a:spcBef>
                <a:spcPts val="0"/>
              </a:spcBef>
              <a:spcAft>
                <a:spcPts val="600"/>
              </a:spcAft>
              <a:buClr>
                <a:srgbClr val="000000"/>
              </a:buClr>
              <a:buSzPts val="2000"/>
            </a:pPr>
            <a:r>
              <a:rPr lang="en-US" sz="2000" b="0" i="0" u="none" strike="noStrike" cap="none" dirty="0">
                <a:sym typeface="Calibri"/>
              </a:rPr>
              <a:t>Rook</a:t>
            </a:r>
            <a:br>
              <a:rPr lang="en-US" sz="2000" b="0" i="0" u="none" strike="noStrike" cap="none" dirty="0">
                <a:sym typeface="Calibri"/>
              </a:rPr>
            </a:br>
            <a:endParaRPr lang="en-US" sz="2000" b="0" i="0" u="none" strike="noStrike" cap="none" dirty="0">
              <a:sym typeface="Calibri"/>
            </a:endParaRPr>
          </a:p>
          <a:p>
            <a:pPr marR="0" lvl="0" algn="ctr">
              <a:lnSpc>
                <a:spcPct val="90000"/>
              </a:lnSpc>
              <a:spcBef>
                <a:spcPts val="0"/>
              </a:spcBef>
              <a:spcAft>
                <a:spcPts val="600"/>
              </a:spcAft>
              <a:buClr>
                <a:srgbClr val="000000"/>
              </a:buClr>
              <a:buSzPts val="2000"/>
            </a:pPr>
            <a:r>
              <a:rPr lang="en-US" sz="2000" b="0" i="0" u="none" strike="noStrike" cap="none" dirty="0">
                <a:sym typeface="Calibri"/>
              </a:rPr>
              <a:t>Dwelmmisbruik</a:t>
            </a:r>
            <a:br>
              <a:rPr lang="en-US" sz="2000" b="0" i="0" u="none" strike="noStrike" cap="none" dirty="0">
                <a:sym typeface="Calibri"/>
              </a:rPr>
            </a:br>
            <a:endParaRPr lang="en-US" sz="2000" b="0" i="0" u="none" strike="noStrike" cap="none" dirty="0">
              <a:sym typeface="Calibri"/>
            </a:endParaRPr>
          </a:p>
          <a:p>
            <a:pPr marR="0" lvl="0" algn="ctr">
              <a:lnSpc>
                <a:spcPct val="90000"/>
              </a:lnSpc>
              <a:spcBef>
                <a:spcPts val="0"/>
              </a:spcBef>
              <a:spcAft>
                <a:spcPts val="600"/>
              </a:spcAft>
              <a:buClr>
                <a:srgbClr val="000000"/>
              </a:buClr>
              <a:buSzPts val="2000"/>
            </a:pPr>
            <a:r>
              <a:rPr lang="en-US" sz="2000" b="0" i="0" u="none" strike="noStrike" cap="none" dirty="0">
                <a:sym typeface="Calibri"/>
              </a:rPr>
              <a:t>Onveilige seksuele gedra</a:t>
            </a:r>
            <a:endParaRPr lang="en-US" sz="1300" b="0" i="0" u="none" strike="noStrike" cap="none" dirty="0">
              <a:sym typeface="Calibri"/>
            </a:endParaRPr>
          </a:p>
        </p:txBody>
      </p:sp>
      <p:pic>
        <p:nvPicPr>
          <p:cNvPr id="2" name="Picture 1">
            <a:extLst>
              <a:ext uri="{FF2B5EF4-FFF2-40B4-BE49-F238E27FC236}">
                <a16:creationId xmlns:a16="http://schemas.microsoft.com/office/drawing/2014/main" id="{3D7F5640-FCE6-E1A5-480C-534C3E5090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10"/>
        <p:cNvGrpSpPr/>
        <p:nvPr/>
      </p:nvGrpSpPr>
      <p:grpSpPr>
        <a:xfrm>
          <a:off x="0" y="0"/>
          <a:ext cx="0" cy="0"/>
          <a:chOff x="0" y="0"/>
          <a:chExt cx="0" cy="0"/>
        </a:xfrm>
      </p:grpSpPr>
      <p:sp>
        <p:nvSpPr>
          <p:cNvPr id="121" name="Rectangle 116">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4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1" name="Google Shape;111;ge3666a4c2d_0_33"/>
          <p:cNvPicPr preferRelativeResize="0"/>
          <p:nvPr/>
        </p:nvPicPr>
        <p:blipFill rotWithShape="1">
          <a:blip r:embed="rId3">
            <a:alphaModFix amt="50000"/>
          </a:blip>
          <a:srcRect t="272" b="13521"/>
          <a:stretch/>
        </p:blipFill>
        <p:spPr>
          <a:xfrm>
            <a:off x="20" y="10"/>
            <a:ext cx="9143980" cy="5143490"/>
          </a:xfrm>
          <a:prstGeom prst="rect">
            <a:avLst/>
          </a:prstGeom>
          <a:noFill/>
        </p:spPr>
      </p:pic>
      <p:sp>
        <p:nvSpPr>
          <p:cNvPr id="112" name="Google Shape;112;ge3666a4c2d_0_33"/>
          <p:cNvSpPr txBox="1"/>
          <p:nvPr/>
        </p:nvSpPr>
        <p:spPr>
          <a:xfrm>
            <a:off x="1143000" y="841771"/>
            <a:ext cx="6858000" cy="2175389"/>
          </a:xfrm>
          <a:prstGeom prst="rect">
            <a:avLst/>
          </a:prstGeom>
        </p:spPr>
        <p:txBody>
          <a:bodyPr spcFirstLastPara="1" vert="horz" lIns="91440" tIns="45720" rIns="91440" bIns="45720" rtlCol="0" anchor="b" anchorCtr="0">
            <a:normAutofit/>
          </a:bodyPr>
          <a:lstStyle/>
          <a:p>
            <a:pPr marL="0" marR="0" lvl="0" indent="0" algn="ctr">
              <a:lnSpc>
                <a:spcPct val="90000"/>
              </a:lnSpc>
              <a:spcBef>
                <a:spcPct val="0"/>
              </a:spcBef>
              <a:spcAft>
                <a:spcPts val="600"/>
              </a:spcAft>
              <a:buClr>
                <a:srgbClr val="000000"/>
              </a:buClr>
              <a:buSzPts val="2600"/>
            </a:pPr>
            <a:r>
              <a:rPr lang="en-US" sz="6000" b="1" i="0" u="none" strike="noStrike" cap="none" dirty="0">
                <a:solidFill>
                  <a:srgbClr val="FFFFFF"/>
                </a:solidFill>
                <a:latin typeface="+mj-lt"/>
                <a:ea typeface="+mj-ea"/>
                <a:cs typeface="+mj-cs"/>
                <a:sym typeface="Calibri"/>
              </a:rPr>
              <a:t>GROEPAKTIWITEIT</a:t>
            </a:r>
            <a:endParaRPr lang="en-US" sz="6000" b="0" i="0" u="none" strike="noStrike" cap="none" dirty="0">
              <a:solidFill>
                <a:srgbClr val="FFFFFF"/>
              </a:solidFill>
              <a:latin typeface="+mj-lt"/>
              <a:ea typeface="+mj-ea"/>
              <a:cs typeface="+mj-cs"/>
              <a:sym typeface="Calibri"/>
            </a:endParaRPr>
          </a:p>
        </p:txBody>
      </p:sp>
      <p:pic>
        <p:nvPicPr>
          <p:cNvPr id="2" name="Picture 1">
            <a:extLst>
              <a:ext uri="{FF2B5EF4-FFF2-40B4-BE49-F238E27FC236}">
                <a16:creationId xmlns:a16="http://schemas.microsoft.com/office/drawing/2014/main" id="{34E8AC41-F330-EDEC-847D-FF67AD7F83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Shape 90"/>
        <p:cNvGrpSpPr/>
        <p:nvPr/>
      </p:nvGrpSpPr>
      <p:grpSpPr>
        <a:xfrm>
          <a:off x="0" y="0"/>
          <a:ext cx="0" cy="0"/>
          <a:chOff x="0" y="0"/>
          <a:chExt cx="0" cy="0"/>
        </a:xfrm>
      </p:grpSpPr>
      <p:pic>
        <p:nvPicPr>
          <p:cNvPr id="91" name="Google Shape;91;p5"/>
          <p:cNvPicPr preferRelativeResize="0"/>
          <p:nvPr/>
        </p:nvPicPr>
        <p:blipFill rotWithShape="1">
          <a:blip r:embed="rId3"/>
          <a:srcRect t="4757" r="2" b="28418"/>
          <a:stretch/>
        </p:blipFill>
        <p:spPr>
          <a:xfrm>
            <a:off x="241299" y="238443"/>
            <a:ext cx="8661401" cy="3270302"/>
          </a:xfrm>
          <a:prstGeom prst="rect">
            <a:avLst/>
          </a:prstGeom>
          <a:noFill/>
        </p:spPr>
      </p:pic>
      <p:sp>
        <p:nvSpPr>
          <p:cNvPr id="2" name="TextBox 1">
            <a:extLst>
              <a:ext uri="{FF2B5EF4-FFF2-40B4-BE49-F238E27FC236}">
                <a16:creationId xmlns:a16="http://schemas.microsoft.com/office/drawing/2014/main" id="{69A066B7-BEA5-9F5B-D98E-E8FA8E035AFB}"/>
              </a:ext>
            </a:extLst>
          </p:cNvPr>
          <p:cNvSpPr txBox="1"/>
          <p:nvPr/>
        </p:nvSpPr>
        <p:spPr>
          <a:xfrm>
            <a:off x="409903" y="3907648"/>
            <a:ext cx="8250621" cy="646331"/>
          </a:xfrm>
          <a:prstGeom prst="rect">
            <a:avLst/>
          </a:prstGeom>
          <a:noFill/>
        </p:spPr>
        <p:txBody>
          <a:bodyPr wrap="square" rtlCol="0">
            <a:spAutoFit/>
          </a:bodyPr>
          <a:lstStyle/>
          <a:p>
            <a:pPr algn="ctr"/>
            <a:r>
              <a:rPr lang="en-GB" sz="3600" b="1" dirty="0" err="1"/>
              <a:t>INFORMELE</a:t>
            </a:r>
            <a:r>
              <a:rPr lang="en-GB" sz="3600" b="1" dirty="0"/>
              <a:t> </a:t>
            </a:r>
            <a:r>
              <a:rPr lang="en-GB" sz="3600" b="1" dirty="0" err="1"/>
              <a:t>ASSESSERING</a:t>
            </a:r>
            <a:endParaRPr lang="en-US" sz="3600" b="1" dirty="0"/>
          </a:p>
        </p:txBody>
      </p:sp>
      <p:pic>
        <p:nvPicPr>
          <p:cNvPr id="3" name="Picture 2">
            <a:extLst>
              <a:ext uri="{FF2B5EF4-FFF2-40B4-BE49-F238E27FC236}">
                <a16:creationId xmlns:a16="http://schemas.microsoft.com/office/drawing/2014/main" id="{B4FE4699-E3CC-800D-341F-D15F1823D9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7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TotalTime>
  <Words>1533</Words>
  <Application>Microsoft Office PowerPoint</Application>
  <PresentationFormat>On-screen Show (16:9)</PresentationFormat>
  <Paragraphs>89</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Noto Sans Symbols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 v Rensburg BTS</dc:creator>
  <cp:lastModifiedBy>Carsten Gertz</cp:lastModifiedBy>
  <cp:revision>9</cp:revision>
  <dcterms:modified xsi:type="dcterms:W3CDTF">2023-05-31T13:44:42Z</dcterms:modified>
</cp:coreProperties>
</file>