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2213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385264F-5ABC-44C4-B819-78168AF01B80}" v="34" dt="2022-08-20T09:04:04.68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756"/>
    <p:restoredTop sz="66405" autoAdjust="0"/>
  </p:normalViewPr>
  <p:slideViewPr>
    <p:cSldViewPr snapToGrid="0" snapToObjects="1">
      <p:cViewPr varScale="1">
        <p:scale>
          <a:sx n="66" d="100"/>
          <a:sy n="66" d="100"/>
        </p:scale>
        <p:origin x="725" y="43"/>
      </p:cViewPr>
      <p:guideLst/>
    </p:cSldViewPr>
  </p:slideViewPr>
  <p:notesTextViewPr>
    <p:cViewPr>
      <p:scale>
        <a:sx n="85" d="100"/>
        <a:sy n="8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ndre Botes" userId="ffbe4790-9369-4ba3-9a01-6e1d80d8d5ca" providerId="ADAL" clId="{6385264F-5ABC-44C4-B819-78168AF01B80}"/>
    <pc:docChg chg="undo custSel modSld">
      <pc:chgData name="Jandre Botes" userId="ffbe4790-9369-4ba3-9a01-6e1d80d8d5ca" providerId="ADAL" clId="{6385264F-5ABC-44C4-B819-78168AF01B80}" dt="2022-08-20T09:06:10.914" v="491" actId="20577"/>
      <pc:docMkLst>
        <pc:docMk/>
      </pc:docMkLst>
      <pc:sldChg chg="addSp modSp mod modNotesTx">
        <pc:chgData name="Jandre Botes" userId="ffbe4790-9369-4ba3-9a01-6e1d80d8d5ca" providerId="ADAL" clId="{6385264F-5ABC-44C4-B819-78168AF01B80}" dt="2022-08-20T08:52:32.744" v="302" actId="115"/>
        <pc:sldMkLst>
          <pc:docMk/>
          <pc:sldMk cId="1803998556" sldId="256"/>
        </pc:sldMkLst>
        <pc:spChg chg="add mod">
          <ac:chgData name="Jandre Botes" userId="ffbe4790-9369-4ba3-9a01-6e1d80d8d5ca" providerId="ADAL" clId="{6385264F-5ABC-44C4-B819-78168AF01B80}" dt="2022-08-20T08:45:31.730" v="75" actId="20577"/>
          <ac:spMkLst>
            <pc:docMk/>
            <pc:sldMk cId="1803998556" sldId="256"/>
            <ac:spMk id="3" creationId="{C334B1A5-D46B-6A7E-466D-4A29A8BFA5AD}"/>
          </ac:spMkLst>
        </pc:spChg>
        <pc:picChg chg="mod">
          <ac:chgData name="Jandre Botes" userId="ffbe4790-9369-4ba3-9a01-6e1d80d8d5ca" providerId="ADAL" clId="{6385264F-5ABC-44C4-B819-78168AF01B80}" dt="2022-08-20T08:45:01.378" v="63" actId="1076"/>
          <ac:picMkLst>
            <pc:docMk/>
            <pc:sldMk cId="1803998556" sldId="256"/>
            <ac:picMk id="2" creationId="{B3B2ABBF-E70E-D7BF-418F-9B3A5FD307DB}"/>
          </ac:picMkLst>
        </pc:picChg>
      </pc:sldChg>
      <pc:sldChg chg="addSp modSp mod modNotesTx">
        <pc:chgData name="Jandre Botes" userId="ffbe4790-9369-4ba3-9a01-6e1d80d8d5ca" providerId="ADAL" clId="{6385264F-5ABC-44C4-B819-78168AF01B80}" dt="2022-08-20T08:50:55.487" v="274" actId="207"/>
        <pc:sldMkLst>
          <pc:docMk/>
          <pc:sldMk cId="558770383" sldId="257"/>
        </pc:sldMkLst>
        <pc:spChg chg="mod">
          <ac:chgData name="Jandre Botes" userId="ffbe4790-9369-4ba3-9a01-6e1d80d8d5ca" providerId="ADAL" clId="{6385264F-5ABC-44C4-B819-78168AF01B80}" dt="2022-08-20T08:47:36.921" v="102" actId="1076"/>
          <ac:spMkLst>
            <pc:docMk/>
            <pc:sldMk cId="558770383" sldId="257"/>
            <ac:spMk id="2" creationId="{14385347-A7F2-66F7-6911-3B46EFDF830A}"/>
          </ac:spMkLst>
        </pc:spChg>
        <pc:spChg chg="add mod">
          <ac:chgData name="Jandre Botes" userId="ffbe4790-9369-4ba3-9a01-6e1d80d8d5ca" providerId="ADAL" clId="{6385264F-5ABC-44C4-B819-78168AF01B80}" dt="2022-08-20T08:50:55.487" v="274" actId="207"/>
          <ac:spMkLst>
            <pc:docMk/>
            <pc:sldMk cId="558770383" sldId="257"/>
            <ac:spMk id="4" creationId="{47B2C0E6-78CF-59B3-6F01-28EF693E014A}"/>
          </ac:spMkLst>
        </pc:spChg>
      </pc:sldChg>
      <pc:sldChg chg="modSp mod modNotesTx">
        <pc:chgData name="Jandre Botes" userId="ffbe4790-9369-4ba3-9a01-6e1d80d8d5ca" providerId="ADAL" clId="{6385264F-5ABC-44C4-B819-78168AF01B80}" dt="2022-08-20T08:52:21.258" v="300" actId="115"/>
        <pc:sldMkLst>
          <pc:docMk/>
          <pc:sldMk cId="3516191254" sldId="258"/>
        </pc:sldMkLst>
        <pc:spChg chg="mod">
          <ac:chgData name="Jandre Botes" userId="ffbe4790-9369-4ba3-9a01-6e1d80d8d5ca" providerId="ADAL" clId="{6385264F-5ABC-44C4-B819-78168AF01B80}" dt="2022-08-20T08:51:08.587" v="276" actId="1076"/>
          <ac:spMkLst>
            <pc:docMk/>
            <pc:sldMk cId="3516191254" sldId="258"/>
            <ac:spMk id="4" creationId="{6433685E-E716-A4C1-ABAB-D6A109A4CB08}"/>
          </ac:spMkLst>
        </pc:spChg>
      </pc:sldChg>
      <pc:sldChg chg="modSp mod modNotesTx">
        <pc:chgData name="Jandre Botes" userId="ffbe4790-9369-4ba3-9a01-6e1d80d8d5ca" providerId="ADAL" clId="{6385264F-5ABC-44C4-B819-78168AF01B80}" dt="2022-08-20T09:06:10.914" v="491" actId="20577"/>
        <pc:sldMkLst>
          <pc:docMk/>
          <pc:sldMk cId="1617442257" sldId="259"/>
        </pc:sldMkLst>
        <pc:spChg chg="mod">
          <ac:chgData name="Jandre Botes" userId="ffbe4790-9369-4ba3-9a01-6e1d80d8d5ca" providerId="ADAL" clId="{6385264F-5ABC-44C4-B819-78168AF01B80}" dt="2022-08-20T08:52:45.121" v="304" actId="1076"/>
          <ac:spMkLst>
            <pc:docMk/>
            <pc:sldMk cId="1617442257" sldId="259"/>
            <ac:spMk id="4" creationId="{8B576FC2-0015-06E0-FF0F-66CDD5FB448C}"/>
          </ac:spMkLst>
        </pc:spChg>
      </pc:sldChg>
      <pc:sldChg chg="addSp delSp modSp mod modNotesTx">
        <pc:chgData name="Jandre Botes" userId="ffbe4790-9369-4ba3-9a01-6e1d80d8d5ca" providerId="ADAL" clId="{6385264F-5ABC-44C4-B819-78168AF01B80}" dt="2022-08-20T08:57:53.486" v="374" actId="115"/>
        <pc:sldMkLst>
          <pc:docMk/>
          <pc:sldMk cId="2847108389" sldId="260"/>
        </pc:sldMkLst>
        <pc:spChg chg="del">
          <ac:chgData name="Jandre Botes" userId="ffbe4790-9369-4ba3-9a01-6e1d80d8d5ca" providerId="ADAL" clId="{6385264F-5ABC-44C4-B819-78168AF01B80}" dt="2022-08-20T08:54:26.238" v="319" actId="478"/>
          <ac:spMkLst>
            <pc:docMk/>
            <pc:sldMk cId="2847108389" sldId="260"/>
            <ac:spMk id="4" creationId="{7E9EF3CC-AA3B-6E12-7577-CF8A1D9581CA}"/>
          </ac:spMkLst>
        </pc:spChg>
        <pc:spChg chg="del">
          <ac:chgData name="Jandre Botes" userId="ffbe4790-9369-4ba3-9a01-6e1d80d8d5ca" providerId="ADAL" clId="{6385264F-5ABC-44C4-B819-78168AF01B80}" dt="2022-08-20T08:54:28.212" v="320" actId="478"/>
          <ac:spMkLst>
            <pc:docMk/>
            <pc:sldMk cId="2847108389" sldId="260"/>
            <ac:spMk id="5" creationId="{0FDC5633-5FB4-36BB-274A-167C9154AFF6}"/>
          </ac:spMkLst>
        </pc:spChg>
        <pc:spChg chg="del">
          <ac:chgData name="Jandre Botes" userId="ffbe4790-9369-4ba3-9a01-6e1d80d8d5ca" providerId="ADAL" clId="{6385264F-5ABC-44C4-B819-78168AF01B80}" dt="2022-08-20T08:54:30.307" v="321" actId="478"/>
          <ac:spMkLst>
            <pc:docMk/>
            <pc:sldMk cId="2847108389" sldId="260"/>
            <ac:spMk id="6" creationId="{0C7DEF2E-7418-B47F-1DC1-ABBF135354BC}"/>
          </ac:spMkLst>
        </pc:spChg>
        <pc:spChg chg="add mod">
          <ac:chgData name="Jandre Botes" userId="ffbe4790-9369-4ba3-9a01-6e1d80d8d5ca" providerId="ADAL" clId="{6385264F-5ABC-44C4-B819-78168AF01B80}" dt="2022-08-20T08:55:15.450" v="344" actId="20577"/>
          <ac:spMkLst>
            <pc:docMk/>
            <pc:sldMk cId="2847108389" sldId="260"/>
            <ac:spMk id="7" creationId="{99720432-F6B6-5C21-DFB3-EFCC5EEEAA73}"/>
          </ac:spMkLst>
        </pc:spChg>
        <pc:spChg chg="add mod">
          <ac:chgData name="Jandre Botes" userId="ffbe4790-9369-4ba3-9a01-6e1d80d8d5ca" providerId="ADAL" clId="{6385264F-5ABC-44C4-B819-78168AF01B80}" dt="2022-08-20T08:55:32.152" v="345"/>
          <ac:spMkLst>
            <pc:docMk/>
            <pc:sldMk cId="2847108389" sldId="260"/>
            <ac:spMk id="8" creationId="{922F0A16-8DFB-A3B3-F7AE-080E02C6CBE9}"/>
          </ac:spMkLst>
        </pc:spChg>
      </pc:sldChg>
      <pc:sldChg chg="modSp mod modNotesTx">
        <pc:chgData name="Jandre Botes" userId="ffbe4790-9369-4ba3-9a01-6e1d80d8d5ca" providerId="ADAL" clId="{6385264F-5ABC-44C4-B819-78168AF01B80}" dt="2022-08-20T08:58:47.731" v="407" actId="20577"/>
        <pc:sldMkLst>
          <pc:docMk/>
          <pc:sldMk cId="4030397031" sldId="261"/>
        </pc:sldMkLst>
        <pc:spChg chg="mod">
          <ac:chgData name="Jandre Botes" userId="ffbe4790-9369-4ba3-9a01-6e1d80d8d5ca" providerId="ADAL" clId="{6385264F-5ABC-44C4-B819-78168AF01B80}" dt="2022-08-20T08:58:12.532" v="395" actId="20577"/>
          <ac:spMkLst>
            <pc:docMk/>
            <pc:sldMk cId="4030397031" sldId="261"/>
            <ac:spMk id="4" creationId="{7F520EAB-C991-9EB8-A46D-C4BB3A84DB2A}"/>
          </ac:spMkLst>
        </pc:spChg>
      </pc:sldChg>
      <pc:sldChg chg="addSp delSp modSp mod modNotesTx">
        <pc:chgData name="Jandre Botes" userId="ffbe4790-9369-4ba3-9a01-6e1d80d8d5ca" providerId="ADAL" clId="{6385264F-5ABC-44C4-B819-78168AF01B80}" dt="2022-08-20T09:05:10.179" v="487" actId="20577"/>
        <pc:sldMkLst>
          <pc:docMk/>
          <pc:sldMk cId="3352632339" sldId="262"/>
        </pc:sldMkLst>
        <pc:spChg chg="del">
          <ac:chgData name="Jandre Botes" userId="ffbe4790-9369-4ba3-9a01-6e1d80d8d5ca" providerId="ADAL" clId="{6385264F-5ABC-44C4-B819-78168AF01B80}" dt="2022-08-20T09:00:42.225" v="416"/>
          <ac:spMkLst>
            <pc:docMk/>
            <pc:sldMk cId="3352632339" sldId="262"/>
            <ac:spMk id="3" creationId="{E8EE306F-2EE8-8546-9934-FE96ACB8BA52}"/>
          </ac:spMkLst>
        </pc:spChg>
        <pc:spChg chg="add del mod">
          <ac:chgData name="Jandre Botes" userId="ffbe4790-9369-4ba3-9a01-6e1d80d8d5ca" providerId="ADAL" clId="{6385264F-5ABC-44C4-B819-78168AF01B80}" dt="2022-08-20T09:00:54.455" v="419" actId="478"/>
          <ac:spMkLst>
            <pc:docMk/>
            <pc:sldMk cId="3352632339" sldId="262"/>
            <ac:spMk id="4" creationId="{F7810519-18BB-8524-3BC7-B3C749BBA9E2}"/>
          </ac:spMkLst>
        </pc:spChg>
        <pc:spChg chg="del">
          <ac:chgData name="Jandre Botes" userId="ffbe4790-9369-4ba3-9a01-6e1d80d8d5ca" providerId="ADAL" clId="{6385264F-5ABC-44C4-B819-78168AF01B80}" dt="2022-08-20T09:00:45.923" v="417" actId="478"/>
          <ac:spMkLst>
            <pc:docMk/>
            <pc:sldMk cId="3352632339" sldId="262"/>
            <ac:spMk id="5" creationId="{E66B4AB5-F06D-B27E-B79E-E8490F1CFEB6}"/>
          </ac:spMkLst>
        </pc:spChg>
        <pc:spChg chg="add mod">
          <ac:chgData name="Jandre Botes" userId="ffbe4790-9369-4ba3-9a01-6e1d80d8d5ca" providerId="ADAL" clId="{6385264F-5ABC-44C4-B819-78168AF01B80}" dt="2022-08-20T09:01:08.261" v="424"/>
          <ac:spMkLst>
            <pc:docMk/>
            <pc:sldMk cId="3352632339" sldId="262"/>
            <ac:spMk id="6" creationId="{8162296D-1831-1E29-92B8-60CAC5CF7443}"/>
          </ac:spMkLst>
        </pc:spChg>
        <pc:picChg chg="add del mod">
          <ac:chgData name="Jandre Botes" userId="ffbe4790-9369-4ba3-9a01-6e1d80d8d5ca" providerId="ADAL" clId="{6385264F-5ABC-44C4-B819-78168AF01B80}" dt="2022-08-20T09:00:29.758" v="415" actId="478"/>
          <ac:picMkLst>
            <pc:docMk/>
            <pc:sldMk cId="3352632339" sldId="262"/>
            <ac:picMk id="1026" creationId="{95EBC536-F030-E089-8827-C5EB02505D2D}"/>
          </ac:picMkLst>
        </pc:picChg>
        <pc:picChg chg="add del mod">
          <ac:chgData name="Jandre Botes" userId="ffbe4790-9369-4ba3-9a01-6e1d80d8d5ca" providerId="ADAL" clId="{6385264F-5ABC-44C4-B819-78168AF01B80}" dt="2022-08-20T09:00:48.572" v="418" actId="478"/>
          <ac:picMkLst>
            <pc:docMk/>
            <pc:sldMk cId="3352632339" sldId="262"/>
            <ac:picMk id="1028" creationId="{828C1C1F-0700-683C-F21A-7EC266BE02D6}"/>
          </ac:picMkLst>
        </pc:picChg>
        <pc:picChg chg="add mod">
          <ac:chgData name="Jandre Botes" userId="ffbe4790-9369-4ba3-9a01-6e1d80d8d5ca" providerId="ADAL" clId="{6385264F-5ABC-44C4-B819-78168AF01B80}" dt="2022-08-20T09:01:01.681" v="423" actId="1076"/>
          <ac:picMkLst>
            <pc:docMk/>
            <pc:sldMk cId="3352632339" sldId="262"/>
            <ac:picMk id="1030" creationId="{48E9C5FE-E7DC-2D50-6606-0C8E84D7BE58}"/>
          </ac:picMkLst>
        </pc:picChg>
        <pc:picChg chg="del">
          <ac:chgData name="Jandre Botes" userId="ffbe4790-9369-4ba3-9a01-6e1d80d8d5ca" providerId="ADAL" clId="{6385264F-5ABC-44C4-B819-78168AF01B80}" dt="2022-08-20T09:00:02.525" v="408" actId="478"/>
          <ac:picMkLst>
            <pc:docMk/>
            <pc:sldMk cId="3352632339" sldId="262"/>
            <ac:picMk id="7170" creationId="{D874EF9A-B926-A33F-7576-4E5E30A93C75}"/>
          </ac:picMkLst>
        </pc:picChg>
      </pc:sldChg>
      <pc:sldChg chg="addSp modSp mod modNotesTx">
        <pc:chgData name="Jandre Botes" userId="ffbe4790-9369-4ba3-9a01-6e1d80d8d5ca" providerId="ADAL" clId="{6385264F-5ABC-44C4-B819-78168AF01B80}" dt="2022-08-20T09:04:17.718" v="486" actId="115"/>
        <pc:sldMkLst>
          <pc:docMk/>
          <pc:sldMk cId="394659431" sldId="263"/>
        </pc:sldMkLst>
        <pc:spChg chg="mod">
          <ac:chgData name="Jandre Botes" userId="ffbe4790-9369-4ba3-9a01-6e1d80d8d5ca" providerId="ADAL" clId="{6385264F-5ABC-44C4-B819-78168AF01B80}" dt="2022-08-20T09:01:37.789" v="431" actId="20577"/>
          <ac:spMkLst>
            <pc:docMk/>
            <pc:sldMk cId="394659431" sldId="263"/>
            <ac:spMk id="2" creationId="{BFB37A70-24D5-31FE-BEDE-A6547767FD10}"/>
          </ac:spMkLst>
        </pc:spChg>
        <pc:spChg chg="mod">
          <ac:chgData name="Jandre Botes" userId="ffbe4790-9369-4ba3-9a01-6e1d80d8d5ca" providerId="ADAL" clId="{6385264F-5ABC-44C4-B819-78168AF01B80}" dt="2022-08-20T09:01:56.129" v="447" actId="20577"/>
          <ac:spMkLst>
            <pc:docMk/>
            <pc:sldMk cId="394659431" sldId="263"/>
            <ac:spMk id="4" creationId="{AAA63D84-89DA-654C-E929-60BA217CE001}"/>
          </ac:spMkLst>
        </pc:spChg>
        <pc:spChg chg="mod">
          <ac:chgData name="Jandre Botes" userId="ffbe4790-9369-4ba3-9a01-6e1d80d8d5ca" providerId="ADAL" clId="{6385264F-5ABC-44C4-B819-78168AF01B80}" dt="2022-08-20T09:01:45.429" v="440" actId="20577"/>
          <ac:spMkLst>
            <pc:docMk/>
            <pc:sldMk cId="394659431" sldId="263"/>
            <ac:spMk id="5" creationId="{B5687F87-32A6-E6E4-87BD-3605D0E1A3AB}"/>
          </ac:spMkLst>
        </pc:spChg>
        <pc:spChg chg="add mod">
          <ac:chgData name="Jandre Botes" userId="ffbe4790-9369-4ba3-9a01-6e1d80d8d5ca" providerId="ADAL" clId="{6385264F-5ABC-44C4-B819-78168AF01B80}" dt="2022-08-20T09:02:06" v="448"/>
          <ac:spMkLst>
            <pc:docMk/>
            <pc:sldMk cId="394659431" sldId="263"/>
            <ac:spMk id="6" creationId="{E9CAF676-D8A8-23DA-389A-10557232C3F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43E91F-75DA-2A42-B9CD-B7D7078A9F38}" type="datetimeFigureOut">
              <a:rPr lang="en-US" smtClean="0"/>
              <a:t>6/20/2023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562D53-21CB-2C45-90B0-09CFF7E622AC}" type="slidenum">
              <a:rPr lang="en-US" smtClean="0"/>
              <a:t>‹#›</a:t>
            </a:fld>
            <a:endParaRPr lang="en-US"/>
          </a:p>
        </p:txBody>
      </p:sp>
    </p:spTree>
    <p:extLst>
      <p:ext uri="{BB962C8B-B14F-4D97-AF65-F5344CB8AC3E}">
        <p14:creationId xmlns:p14="http://schemas.microsoft.com/office/powerpoint/2010/main" val="41554330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a:t>Skyfie 1 – 5 min Inleiding
</a:t>
            </a:r>
            <a:endParaRPr lang="af-ZA" sz="1800" dirty="0">
              <a:solidFill>
                <a:srgbClr val="595959"/>
              </a:solidFill>
              <a:effectLst/>
              <a:latin typeface="Arial" panose="020B0604020202020204" pitchFamily="34" charset="0"/>
              <a:ea typeface="Times New Roman" panose="02020603050405020304" pitchFamily="18" charset="0"/>
            </a:endParaRPr>
          </a:p>
          <a:p>
            <a:pPr marL="0" lvl="0" indent="0">
              <a:buFont typeface="Symbol" panose="05050102010706020507" pitchFamily="18" charset="2"/>
              <a:buNone/>
            </a:pPr>
            <a:r>
              <a:rPr lang="af-ZA" sz="1800" dirty="0">
                <a:solidFill>
                  <a:srgbClr val="595959"/>
                </a:solidFill>
                <a:effectLst/>
                <a:latin typeface="Arial" panose="020B0604020202020204" pitchFamily="34" charset="0"/>
                <a:ea typeface="Times New Roman" panose="02020603050405020304" pitchFamily="18" charset="0"/>
              </a:rPr>
              <a:t>Goeiedag, Graad 9's! Welkom by die begin van 'n nuwe reeks in LO hierdie kwartaal. Dit sal ons laaste reeks hierdie kwartaal wees voordat ons 'n hersiening begin doen. In hierdie reeks gaan ons kyk na verskillende sosiale kwessies wat verband hou met geweld. Hierdie tema is 'n voortsetting van dieselfde tema in Graad 8 waar ons gekyk het na geslagsgebaseerde geweld en hoe om geweld teen vroue te voorkom. GGG is een van die vele soorte geweld wat ons in Suid-Afrika sien.</a:t>
            </a:r>
            <a:endParaRPr lang="en-ZA" sz="1800" dirty="0">
              <a:effectLst/>
              <a:latin typeface="Times New Roman" panose="02020603050405020304" pitchFamily="18" charset="0"/>
              <a:ea typeface="Times New Roman" panose="02020603050405020304" pitchFamily="18" charset="0"/>
            </a:endParaRPr>
          </a:p>
          <a:p>
            <a:r>
              <a:rPr lang="en-ZA" sz="1800" dirty="0">
                <a:solidFill>
                  <a:srgbClr val="595959"/>
                </a:solidFill>
                <a:effectLst/>
                <a:latin typeface="Arial" panose="020B0604020202020204" pitchFamily="34" charset="0"/>
                <a:ea typeface="Arial" panose="020B0604020202020204" pitchFamily="34" charset="0"/>
              </a:rPr>
              <a:t> </a:t>
            </a:r>
            <a:endParaRPr lang="en-ZA" sz="1800" dirty="0">
              <a:solidFill>
                <a:schemeClr val="tx1"/>
              </a:solidFill>
              <a:effectLst/>
              <a:latin typeface="Times New Roman" panose="02020603050405020304" pitchFamily="18" charset="0"/>
              <a:ea typeface="Arial" panose="020B0604020202020204" pitchFamily="34" charset="0"/>
            </a:endParaRPr>
          </a:p>
          <a:p>
            <a:r>
              <a:rPr lang="af-ZA" sz="1800" dirty="0">
                <a:solidFill>
                  <a:srgbClr val="595959"/>
                </a:solidFill>
                <a:effectLst/>
                <a:latin typeface="Arial" panose="020B0604020202020204" pitchFamily="34" charset="0"/>
                <a:ea typeface="Times New Roman" panose="02020603050405020304" pitchFamily="18" charset="0"/>
              </a:rPr>
              <a:t>Maak in jul groepe 'n lys van alle soorte geweld waaraan julle kan dink. (Laat leerders ongeveer 2 min toe om te bespreek en neer te skryf). </a:t>
            </a:r>
          </a:p>
          <a:p>
            <a:r>
              <a:rPr lang="af-ZA" sz="1800" dirty="0">
                <a:solidFill>
                  <a:srgbClr val="595959"/>
                </a:solidFill>
                <a:effectLst/>
                <a:latin typeface="Arial" panose="020B0604020202020204" pitchFamily="34" charset="0"/>
                <a:ea typeface="Times New Roman" panose="02020603050405020304" pitchFamily="18" charset="0"/>
              </a:rPr>
              <a:t>Gee elke groep die geleentheid om hul lys te lees.</a:t>
            </a:r>
            <a:endParaRPr lang="en-ZA" sz="1800" dirty="0">
              <a:effectLst/>
              <a:latin typeface="Times New Roman" panose="02020603050405020304" pitchFamily="18" charset="0"/>
              <a:ea typeface="Times New Roman" panose="02020603050405020304" pitchFamily="18" charset="0"/>
            </a:endParaRPr>
          </a:p>
          <a:p>
            <a:endParaRPr lang="en-ZA" sz="1800" dirty="0">
              <a:solidFill>
                <a:srgbClr val="595959"/>
              </a:solidFill>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ZA" sz="1200" dirty="0" err="1">
                <a:solidFill>
                  <a:srgbClr val="595959"/>
                </a:solidFill>
                <a:effectLst/>
                <a:latin typeface="Arial" panose="020B0604020202020204" pitchFamily="34" charset="0"/>
              </a:rPr>
              <a:t>Sien</a:t>
            </a:r>
            <a:r>
              <a:rPr lang="en-ZA" sz="1200" dirty="0">
                <a:solidFill>
                  <a:srgbClr val="595959"/>
                </a:solidFill>
                <a:effectLst/>
                <a:latin typeface="Arial" panose="020B0604020202020204" pitchFamily="34" charset="0"/>
              </a:rPr>
              <a:t> </a:t>
            </a:r>
            <a:r>
              <a:rPr lang="en-ZA" sz="1200" b="1" i="1" u="sng" dirty="0" err="1">
                <a:solidFill>
                  <a:srgbClr val="595959"/>
                </a:solidFill>
                <a:effectLst/>
                <a:latin typeface="Arial" panose="020B0604020202020204" pitchFamily="34" charset="0"/>
              </a:rPr>
              <a:t>Onderwysernota</a:t>
            </a:r>
            <a:r>
              <a:rPr lang="en-ZA" sz="1200" dirty="0">
                <a:solidFill>
                  <a:srgbClr val="595959"/>
                </a:solidFill>
                <a:effectLst/>
                <a:latin typeface="Arial" panose="020B0604020202020204" pitchFamily="34" charset="0"/>
              </a:rPr>
              <a:t>
</a:t>
            </a:r>
            <a:endParaRPr lang="en-US" dirty="0"/>
          </a:p>
        </p:txBody>
      </p:sp>
      <p:sp>
        <p:nvSpPr>
          <p:cNvPr id="4" name="Slide Number Placeholder 3"/>
          <p:cNvSpPr>
            <a:spLocks noGrp="1"/>
          </p:cNvSpPr>
          <p:nvPr>
            <p:ph type="sldNum" sz="quarter" idx="5"/>
          </p:nvPr>
        </p:nvSpPr>
        <p:spPr/>
        <p:txBody>
          <a:bodyPr/>
          <a:lstStyle/>
          <a:p>
            <a:fld id="{BE562D53-21CB-2C45-90B0-09CFF7E622AC}" type="slidenum">
              <a:rPr lang="en-US" smtClean="0"/>
              <a:t>1</a:t>
            </a:fld>
            <a:endParaRPr lang="en-US"/>
          </a:p>
        </p:txBody>
      </p:sp>
    </p:spTree>
    <p:extLst>
      <p:ext uri="{BB962C8B-B14F-4D97-AF65-F5344CB8AC3E}">
        <p14:creationId xmlns:p14="http://schemas.microsoft.com/office/powerpoint/2010/main" val="12864819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Skyfie 2- Individuele Aktiwiteit 5 min en Groepsaktiwiteit 3 min
</a:t>
            </a:r>
            <a:endParaRPr lang="en-US" dirty="0"/>
          </a:p>
          <a:p>
            <a:pPr marL="0" lvl="0" indent="0">
              <a:buFont typeface="Symbol" panose="05050102010706020507" pitchFamily="18" charset="2"/>
              <a:buNone/>
            </a:pPr>
            <a:r>
              <a:rPr lang="af-ZA" sz="1800" dirty="0">
                <a:solidFill>
                  <a:srgbClr val="404040"/>
                </a:solidFill>
                <a:effectLst/>
                <a:latin typeface="Arial" panose="020B0604020202020204" pitchFamily="34" charset="0"/>
                <a:ea typeface="Times New Roman" panose="02020603050405020304" pitchFamily="18" charset="0"/>
              </a:rPr>
              <a:t>Kom ons kyk wat jy van die einde van Grade</a:t>
            </a:r>
            <a:r>
              <a:rPr lang="af-ZA" sz="1800" dirty="0">
                <a:solidFill>
                  <a:srgbClr val="000000"/>
                </a:solidFill>
                <a:effectLst/>
                <a:latin typeface="Arial" panose="020B0604020202020204" pitchFamily="34" charset="0"/>
                <a:ea typeface="Times New Roman" panose="02020603050405020304" pitchFamily="18" charset="0"/>
              </a:rPr>
              <a:t> </a:t>
            </a:r>
            <a:r>
              <a:rPr lang="af-ZA" sz="1800" dirty="0">
                <a:solidFill>
                  <a:srgbClr val="404040"/>
                </a:solidFill>
                <a:effectLst/>
                <a:latin typeface="Arial" panose="020B0604020202020204" pitchFamily="34" charset="0"/>
                <a:ea typeface="Times New Roman" panose="02020603050405020304" pitchFamily="18" charset="0"/>
              </a:rPr>
              <a:t>8 kan onthou. Kyk of jy die definisies in die </a:t>
            </a:r>
            <a:r>
              <a:rPr lang="af-ZA" sz="1800" b="1" i="1" u="sng" dirty="0">
                <a:solidFill>
                  <a:srgbClr val="404040"/>
                </a:solidFill>
                <a:effectLst/>
                <a:latin typeface="Arial" panose="020B0604020202020204" pitchFamily="34" charset="0"/>
                <a:ea typeface="Times New Roman" panose="02020603050405020304" pitchFamily="18" charset="0"/>
              </a:rPr>
              <a:t>Les 1 - Werkkaart</a:t>
            </a:r>
            <a:r>
              <a:rPr lang="af-ZA" sz="1800" dirty="0">
                <a:solidFill>
                  <a:srgbClr val="404040"/>
                </a:solidFill>
                <a:effectLst/>
                <a:latin typeface="Arial" panose="020B0604020202020204" pitchFamily="34" charset="0"/>
                <a:ea typeface="Times New Roman" panose="02020603050405020304" pitchFamily="18" charset="0"/>
              </a:rPr>
              <a:t> </a:t>
            </a:r>
            <a:r>
              <a:rPr lang="af-ZA" sz="1800" b="1" i="1" dirty="0">
                <a:solidFill>
                  <a:srgbClr val="404040"/>
                </a:solidFill>
                <a:effectLst/>
                <a:latin typeface="Arial" panose="020B0604020202020204" pitchFamily="34" charset="0"/>
                <a:ea typeface="Times New Roman" panose="02020603050405020304" pitchFamily="18" charset="0"/>
              </a:rPr>
              <a:t>Aktiwiteit 1</a:t>
            </a:r>
            <a:r>
              <a:rPr lang="af-ZA" sz="1800" dirty="0">
                <a:solidFill>
                  <a:srgbClr val="404040"/>
                </a:solidFill>
                <a:effectLst/>
                <a:latin typeface="Arial" panose="020B0604020202020204" pitchFamily="34" charset="0"/>
                <a:ea typeface="Times New Roman" panose="02020603050405020304" pitchFamily="18" charset="0"/>
              </a:rPr>
              <a:t> kan onthou:</a:t>
            </a:r>
            <a:r>
              <a:rPr lang="af-ZA" sz="1800" dirty="0">
                <a:solidFill>
                  <a:srgbClr val="595959"/>
                </a:solidFill>
                <a:effectLst/>
                <a:latin typeface="Arial" panose="020B0604020202020204" pitchFamily="34" charset="0"/>
                <a:ea typeface="Times New Roman" panose="02020603050405020304" pitchFamily="18" charset="0"/>
              </a:rPr>
              <a:t/>
            </a:r>
            <a:br>
              <a:rPr lang="af-ZA" sz="1800" dirty="0">
                <a:solidFill>
                  <a:srgbClr val="595959"/>
                </a:solidFill>
                <a:effectLst/>
                <a:latin typeface="Arial" panose="020B0604020202020204" pitchFamily="34" charset="0"/>
                <a:ea typeface="Times New Roman" panose="02020603050405020304" pitchFamily="18" charset="0"/>
              </a:rPr>
            </a:br>
            <a:endParaRPr lang="en-ZA" sz="1800" dirty="0">
              <a:solidFill>
                <a:srgbClr val="000000"/>
              </a:solidFill>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solidFill>
                  <a:srgbClr val="595959"/>
                </a:solidFill>
                <a:effectLst/>
                <a:latin typeface="Arial" panose="020B0604020202020204" pitchFamily="34" charset="0"/>
                <a:ea typeface="Times New Roman" panose="02020603050405020304" pitchFamily="18" charset="0"/>
              </a:rPr>
              <a:t>Fisiese mishandeling</a:t>
            </a:r>
            <a:endParaRPr lang="en-ZA" sz="1800" dirty="0">
              <a:solidFill>
                <a:srgbClr val="000000"/>
              </a:solidFill>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solidFill>
                  <a:srgbClr val="595959"/>
                </a:solidFill>
                <a:effectLst/>
                <a:latin typeface="Arial" panose="020B0604020202020204" pitchFamily="34" charset="0"/>
                <a:ea typeface="Times New Roman" panose="02020603050405020304" pitchFamily="18" charset="0"/>
              </a:rPr>
              <a:t>Emosionele mishandeling</a:t>
            </a:r>
            <a:endParaRPr lang="en-ZA" sz="1800" dirty="0">
              <a:solidFill>
                <a:srgbClr val="000000"/>
              </a:solidFill>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solidFill>
                  <a:srgbClr val="595959"/>
                </a:solidFill>
                <a:effectLst/>
                <a:latin typeface="Arial" panose="020B0604020202020204" pitchFamily="34" charset="0"/>
                <a:ea typeface="Times New Roman" panose="02020603050405020304" pitchFamily="18" charset="0"/>
              </a:rPr>
              <a:t>Seksuele misbruik</a:t>
            </a:r>
            <a:endParaRPr lang="en-ZA" sz="1800" dirty="0">
              <a:solidFill>
                <a:srgbClr val="000000"/>
              </a:solidFill>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solidFill>
                  <a:srgbClr val="595959"/>
                </a:solidFill>
                <a:effectLst/>
                <a:latin typeface="Arial" panose="020B0604020202020204" pitchFamily="34" charset="0"/>
                <a:ea typeface="Times New Roman" panose="02020603050405020304" pitchFamily="18" charset="0"/>
              </a:rPr>
              <a:t>Skade aan eiendom</a:t>
            </a:r>
            <a:endParaRPr lang="en-ZA" sz="1800" dirty="0">
              <a:solidFill>
                <a:srgbClr val="000000"/>
              </a:solidFill>
              <a:effectLst/>
              <a:latin typeface="Times New Roman" panose="02020603050405020304" pitchFamily="18" charset="0"/>
              <a:ea typeface="Times New Roman" panose="02020603050405020304" pitchFamily="18" charset="0"/>
            </a:endParaRPr>
          </a:p>
          <a:p>
            <a:pPr marL="450215"/>
            <a:r>
              <a:rPr lang="en-ZA" sz="1800" dirty="0">
                <a:solidFill>
                  <a:srgbClr val="595959"/>
                </a:solidFill>
                <a:effectLst/>
                <a:latin typeface="Arial" panose="020B0604020202020204" pitchFamily="34" charset="0"/>
                <a:ea typeface="Arial" panose="020B0604020202020204" pitchFamily="34" charset="0"/>
              </a:rPr>
              <a:t> </a:t>
            </a:r>
            <a:endParaRPr lang="en-ZA" sz="1800" dirty="0">
              <a:solidFill>
                <a:srgbClr val="000000"/>
              </a:solidFill>
              <a:effectLst/>
              <a:latin typeface="Times New Roman" panose="02020603050405020304" pitchFamily="18" charset="0"/>
              <a:ea typeface="Times New Roman" panose="02020603050405020304" pitchFamily="18" charset="0"/>
            </a:endParaRPr>
          </a:p>
          <a:p>
            <a:r>
              <a:rPr lang="af-ZA" sz="1800" dirty="0">
                <a:solidFill>
                  <a:srgbClr val="595959"/>
                </a:solidFill>
                <a:effectLst/>
                <a:latin typeface="Arial" panose="020B0604020202020204" pitchFamily="34" charset="0"/>
                <a:ea typeface="Times New Roman" panose="02020603050405020304" pitchFamily="18" charset="0"/>
              </a:rPr>
              <a:t>Kyk nou in jou groep of jy die verskillende voorbeelde van geweld teen vroue wat in hierdie prente op die PowerPoint</a:t>
            </a:r>
            <a:r>
              <a:rPr lang="af-ZA" sz="1800" dirty="0">
                <a:effectLst/>
                <a:latin typeface="Arial" panose="020B0604020202020204" pitchFamily="34" charset="0"/>
                <a:ea typeface="Times New Roman" panose="02020603050405020304" pitchFamily="18" charset="0"/>
              </a:rPr>
              <a:t> </a:t>
            </a:r>
            <a:r>
              <a:rPr lang="af-ZA" sz="1800" dirty="0">
                <a:solidFill>
                  <a:srgbClr val="404040"/>
                </a:solidFill>
                <a:effectLst/>
                <a:latin typeface="Arial" panose="020B0604020202020204" pitchFamily="34" charset="0"/>
                <a:ea typeface="Times New Roman" panose="02020603050405020304" pitchFamily="18" charset="0"/>
              </a:rPr>
              <a:t>gesien word, kan identifiseer</a:t>
            </a:r>
            <a:r>
              <a:rPr lang="af-ZA" sz="1800" dirty="0">
                <a:solidFill>
                  <a:srgbClr val="595959"/>
                </a:solidFill>
                <a:effectLst/>
                <a:latin typeface="Arial" panose="020B0604020202020204" pitchFamily="34" charset="0"/>
                <a:ea typeface="Times New Roman" panose="02020603050405020304" pitchFamily="18" charset="0"/>
              </a:rPr>
              <a:t>. Kan jy dit in drie kategorieë plaas, naamlik: </a:t>
            </a:r>
            <a:r>
              <a:rPr lang="af-ZA" sz="1800" b="1" dirty="0">
                <a:solidFill>
                  <a:srgbClr val="595959"/>
                </a:solidFill>
                <a:effectLst/>
                <a:latin typeface="Arial" panose="020B0604020202020204" pitchFamily="34" charset="0"/>
                <a:ea typeface="Times New Roman" panose="02020603050405020304" pitchFamily="18" charset="0"/>
              </a:rPr>
              <a:t>Fisiese mishandeling</a:t>
            </a:r>
            <a:r>
              <a:rPr lang="af-ZA" sz="1800" dirty="0">
                <a:solidFill>
                  <a:srgbClr val="595959"/>
                </a:solidFill>
                <a:effectLst/>
                <a:latin typeface="Arial" panose="020B0604020202020204" pitchFamily="34" charset="0"/>
                <a:ea typeface="Times New Roman" panose="02020603050405020304" pitchFamily="18" charset="0"/>
              </a:rPr>
              <a:t>, </a:t>
            </a:r>
            <a:r>
              <a:rPr lang="af-ZA" sz="1800" b="1" dirty="0">
                <a:solidFill>
                  <a:srgbClr val="595959"/>
                </a:solidFill>
                <a:effectLst/>
                <a:latin typeface="Arial" panose="020B0604020202020204" pitchFamily="34" charset="0"/>
                <a:ea typeface="Times New Roman" panose="02020603050405020304" pitchFamily="18" charset="0"/>
              </a:rPr>
              <a:t>emosionele mishandeling</a:t>
            </a:r>
            <a:r>
              <a:rPr lang="af-ZA" sz="1800" dirty="0">
                <a:solidFill>
                  <a:srgbClr val="595959"/>
                </a:solidFill>
                <a:effectLst/>
                <a:latin typeface="Arial" panose="020B0604020202020204" pitchFamily="34" charset="0"/>
                <a:ea typeface="Times New Roman" panose="02020603050405020304" pitchFamily="18" charset="0"/>
              </a:rPr>
              <a:t> en </a:t>
            </a:r>
            <a:r>
              <a:rPr lang="af-ZA" sz="1800" b="1" dirty="0">
                <a:solidFill>
                  <a:srgbClr val="595959"/>
                </a:solidFill>
                <a:effectLst/>
                <a:latin typeface="Arial" panose="020B0604020202020204" pitchFamily="34" charset="0"/>
                <a:ea typeface="Times New Roman" panose="02020603050405020304" pitchFamily="18" charset="0"/>
              </a:rPr>
              <a:t>verbale mishandeling</a:t>
            </a:r>
            <a:r>
              <a:rPr lang="af-ZA" sz="1800" dirty="0">
                <a:solidFill>
                  <a:srgbClr val="595959"/>
                </a:solidFill>
                <a:effectLst/>
                <a:latin typeface="Arial" panose="020B0604020202020204" pitchFamily="34" charset="0"/>
                <a:ea typeface="Times New Roman" panose="02020603050405020304" pitchFamily="18" charset="0"/>
              </a:rPr>
              <a:t>? </a:t>
            </a:r>
            <a:r>
              <a:rPr lang="en-ZA" sz="1800" dirty="0">
                <a:solidFill>
                  <a:srgbClr val="595959"/>
                </a:solidFill>
                <a:effectLst/>
                <a:latin typeface="Arial" panose="020B0604020202020204" pitchFamily="34" charset="0"/>
                <a:ea typeface="Arial" panose="020B0604020202020204" pitchFamily="34" charset="0"/>
              </a:rPr>
              <a:t/>
            </a:r>
            <a:br>
              <a:rPr lang="en-ZA" sz="1800" dirty="0">
                <a:solidFill>
                  <a:srgbClr val="595959"/>
                </a:solidFill>
                <a:effectLst/>
                <a:latin typeface="Arial" panose="020B0604020202020204" pitchFamily="34" charset="0"/>
                <a:ea typeface="Arial" panose="020B0604020202020204" pitchFamily="34" charset="0"/>
              </a:rPr>
            </a:br>
            <a:endParaRPr lang="en-ZA" sz="1800" dirty="0">
              <a:solidFill>
                <a:srgbClr val="595959"/>
              </a:solidFill>
              <a:effectLst/>
              <a:latin typeface="Arial" panose="020B0604020202020204" pitchFamily="34" charset="0"/>
              <a:ea typeface="Arial" panose="020B0604020202020204" pitchFamily="34" charset="0"/>
            </a:endParaRPr>
          </a:p>
          <a:p>
            <a:r>
              <a:rPr lang="en-ZA" sz="1800" dirty="0">
                <a:solidFill>
                  <a:srgbClr val="595959"/>
                </a:solidFill>
                <a:effectLst/>
                <a:latin typeface="Arial" panose="020B0604020202020204" pitchFamily="34" charset="0"/>
              </a:rPr>
              <a:t>See </a:t>
            </a:r>
            <a:r>
              <a:rPr lang="en-ZA" sz="1800" b="1" i="1" u="sng" dirty="0">
                <a:solidFill>
                  <a:srgbClr val="595959"/>
                </a:solidFill>
                <a:effectLst/>
                <a:latin typeface="Arial" panose="020B0604020202020204" pitchFamily="34" charset="0"/>
              </a:rPr>
              <a:t>Teacher Notes</a:t>
            </a:r>
            <a:endParaRPr lang="en-US" b="1" i="1" u="sng" dirty="0"/>
          </a:p>
        </p:txBody>
      </p:sp>
      <p:sp>
        <p:nvSpPr>
          <p:cNvPr id="4" name="Slide Number Placeholder 3"/>
          <p:cNvSpPr>
            <a:spLocks noGrp="1"/>
          </p:cNvSpPr>
          <p:nvPr>
            <p:ph type="sldNum" sz="quarter" idx="5"/>
          </p:nvPr>
        </p:nvSpPr>
        <p:spPr/>
        <p:txBody>
          <a:bodyPr/>
          <a:lstStyle/>
          <a:p>
            <a:fld id="{BE562D53-21CB-2C45-90B0-09CFF7E622AC}" type="slidenum">
              <a:rPr lang="en-US" smtClean="0"/>
              <a:t>2</a:t>
            </a:fld>
            <a:endParaRPr lang="en-US"/>
          </a:p>
        </p:txBody>
      </p:sp>
    </p:spTree>
    <p:extLst>
      <p:ext uri="{BB962C8B-B14F-4D97-AF65-F5344CB8AC3E}">
        <p14:creationId xmlns:p14="http://schemas.microsoft.com/office/powerpoint/2010/main" val="31810867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Skyfie</a:t>
            </a:r>
            <a:r>
              <a:rPr lang="en-US" dirty="0"/>
              <a:t> 3-4: </a:t>
            </a:r>
            <a:r>
              <a:rPr lang="en-US" dirty="0" err="1"/>
              <a:t>Onderrig</a:t>
            </a:r>
            <a:r>
              <a:rPr lang="en-US" dirty="0"/>
              <a:t> </a:t>
            </a:r>
            <a:r>
              <a:rPr lang="en-US" dirty="0" err="1"/>
              <a:t>en</a:t>
            </a:r>
            <a:r>
              <a:rPr lang="en-US" dirty="0"/>
              <a:t> </a:t>
            </a:r>
            <a:r>
              <a:rPr lang="en-US" dirty="0" err="1"/>
              <a:t>Individuele</a:t>
            </a:r>
            <a:r>
              <a:rPr lang="en-US" dirty="0"/>
              <a:t> </a:t>
            </a:r>
            <a:r>
              <a:rPr lang="en-US" dirty="0" err="1"/>
              <a:t>Aktiwiteit</a:t>
            </a:r>
            <a:r>
              <a:rPr lang="en-US" dirty="0"/>
              <a:t> 7 min
</a:t>
            </a:r>
          </a:p>
          <a:p>
            <a:pPr marL="0" lvl="0" indent="0">
              <a:buFont typeface="Symbol" panose="05050102010706020507" pitchFamily="18" charset="2"/>
              <a:buNone/>
            </a:pPr>
            <a:r>
              <a:rPr lang="af-ZA" sz="1800" dirty="0">
                <a:solidFill>
                  <a:srgbClr val="595959"/>
                </a:solidFill>
                <a:effectLst/>
                <a:latin typeface="Arial" panose="020B0604020202020204" pitchFamily="34" charset="0"/>
                <a:ea typeface="Times New Roman" panose="02020603050405020304" pitchFamily="18" charset="0"/>
              </a:rPr>
              <a:t>Soos ons gesien het in sommige van die voorbeelde wat u pas bespreek het, kan geweld baie verskillende vorme aanneem en op verskillende plekke verskyn. Geweld sluit die voor die hand liggende voorbeelde soos moord in, maar kan ook insluit om iemand anders se eiendom te beskadig of hulle te manipuleer om so bang te voel dat hulle niks kan doen nie.</a:t>
            </a:r>
            <a:endParaRPr lang="en-ZA" sz="1800" dirty="0">
              <a:solidFill>
                <a:srgbClr val="000000"/>
              </a:solidFill>
              <a:effectLst/>
              <a:latin typeface="Times New Roman" panose="02020603050405020304" pitchFamily="18" charset="0"/>
              <a:ea typeface="Times New Roman" panose="02020603050405020304" pitchFamily="18" charset="0"/>
            </a:endParaRPr>
          </a:p>
          <a:p>
            <a:pPr marL="0" lvl="0" indent="0">
              <a:buFont typeface="Symbol" panose="05050102010706020507" pitchFamily="18" charset="2"/>
              <a:buNone/>
            </a:pPr>
            <a:endParaRPr lang="en-ZA" sz="1800" dirty="0">
              <a:solidFill>
                <a:srgbClr val="000000"/>
              </a:solidFill>
              <a:effectLst/>
              <a:latin typeface="Times New Roman" panose="02020603050405020304" pitchFamily="18" charset="0"/>
              <a:ea typeface="Times New Roman" panose="02020603050405020304" pitchFamily="18" charset="0"/>
            </a:endParaRPr>
          </a:p>
          <a:p>
            <a:pPr marL="0" lvl="0" indent="0">
              <a:buFont typeface="Symbol" panose="05050102010706020507" pitchFamily="18" charset="2"/>
              <a:buNone/>
            </a:pPr>
            <a:r>
              <a:rPr lang="af-ZA" sz="1800" dirty="0">
                <a:solidFill>
                  <a:srgbClr val="404040"/>
                </a:solidFill>
                <a:effectLst/>
                <a:latin typeface="Arial" panose="020B0604020202020204" pitchFamily="34" charset="0"/>
                <a:ea typeface="Times New Roman" panose="02020603050405020304" pitchFamily="18" charset="0"/>
              </a:rPr>
              <a:t>Dit word aanvaar dat geweld in huishoudings, skole en samelewings gevind word. Kom ons kyk na elkeen van hierdie in meer detail. Terwyl ons deur hierdie definisies werk, skryf dit in jou </a:t>
            </a:r>
            <a:r>
              <a:rPr lang="af-ZA" sz="1800" b="1" i="1" u="sng" dirty="0">
                <a:solidFill>
                  <a:srgbClr val="404040"/>
                </a:solidFill>
                <a:effectLst/>
                <a:latin typeface="Arial" panose="020B0604020202020204" pitchFamily="34" charset="0"/>
                <a:ea typeface="Times New Roman" panose="02020603050405020304" pitchFamily="18" charset="0"/>
              </a:rPr>
              <a:t>Les 1 – Werkkaart</a:t>
            </a:r>
            <a:r>
              <a:rPr lang="af-ZA" sz="1800" dirty="0">
                <a:solidFill>
                  <a:srgbClr val="404040"/>
                </a:solidFill>
                <a:effectLst/>
                <a:latin typeface="Arial" panose="020B0604020202020204" pitchFamily="34" charset="0"/>
                <a:ea typeface="Times New Roman" panose="02020603050405020304" pitchFamily="18" charset="0"/>
              </a:rPr>
              <a:t> neer.</a:t>
            </a:r>
            <a:endParaRPr lang="en-ZA" sz="1800" b="0" i="0" dirty="0">
              <a:solidFill>
                <a:srgbClr val="000000"/>
              </a:solidFill>
              <a:effectLst/>
              <a:latin typeface="Times New Roman" panose="02020603050405020304" pitchFamily="18" charset="0"/>
              <a:ea typeface="Times New Roman" panose="02020603050405020304" pitchFamily="18" charset="0"/>
            </a:endParaRPr>
          </a:p>
          <a:p>
            <a:pPr marL="0" lvl="0" indent="0">
              <a:buFont typeface="Symbol" panose="05050102010706020507" pitchFamily="18" charset="2"/>
              <a:buNone/>
            </a:pPr>
            <a:endParaRPr lang="en-ZA" sz="1800" b="0" i="0" dirty="0">
              <a:solidFill>
                <a:srgbClr val="000000"/>
              </a:solidFill>
              <a:effectLst/>
              <a:latin typeface="Times New Roman" panose="02020603050405020304" pitchFamily="18" charset="0"/>
              <a:ea typeface="Times New Roman" panose="02020603050405020304" pitchFamily="18" charset="0"/>
            </a:endParaRPr>
          </a:p>
          <a:p>
            <a:pPr marL="0" lvl="0" indent="0">
              <a:buFont typeface="Symbol" panose="05050102010706020507" pitchFamily="18" charset="2"/>
              <a:buNone/>
            </a:pPr>
            <a:r>
              <a:rPr lang="af-ZA" sz="1800" b="1" i="1" dirty="0">
                <a:solidFill>
                  <a:srgbClr val="404040"/>
                </a:solidFill>
                <a:effectLst/>
                <a:latin typeface="Arial" panose="020B0604020202020204" pitchFamily="34" charset="0"/>
                <a:ea typeface="Times New Roman" panose="02020603050405020304" pitchFamily="18" charset="0"/>
              </a:rPr>
              <a:t>Huishoudelike geweld</a:t>
            </a:r>
            <a:r>
              <a:rPr lang="af-ZA" sz="1800" dirty="0">
                <a:solidFill>
                  <a:srgbClr val="404040"/>
                </a:solidFill>
                <a:effectLst/>
                <a:latin typeface="Arial" panose="020B0604020202020204" pitchFamily="34" charset="0"/>
                <a:ea typeface="Times New Roman" panose="02020603050405020304" pitchFamily="18" charset="0"/>
              </a:rPr>
              <a:t> is die term wat gegee word aan geweld wat in die huis plaasvind. Hierdie tipe geweld kan subtiel wees, wat beteken dat dit nie altyd maklik herkenbaar is nie. Dikwels wil die misdadiger die huislike omgewing en die mense daarin beheer. Die misdadiger wil die slagoffer tot onderdanigheid dwing, sodat hulle nie terugveg en probeer om die situasie te verlaat nie.</a:t>
            </a:r>
            <a:endParaRPr lang="en-ZA" sz="1800" dirty="0">
              <a:solidFill>
                <a:srgbClr val="000000"/>
              </a:solidFill>
              <a:effectLst/>
              <a:latin typeface="Times New Roman" panose="02020603050405020304" pitchFamily="18" charset="0"/>
              <a:ea typeface="Times New Roman" panose="02020603050405020304" pitchFamily="18" charset="0"/>
            </a:endParaRPr>
          </a:p>
          <a:p>
            <a:pPr marL="0" lvl="0" indent="0">
              <a:buFont typeface="Symbol" panose="05050102010706020507" pitchFamily="18" charset="2"/>
              <a:buNone/>
            </a:pPr>
            <a:endParaRPr lang="en-ZA" sz="1800" dirty="0">
              <a:solidFill>
                <a:srgbClr val="000000"/>
              </a:solidFill>
              <a:effectLst/>
              <a:latin typeface="Times New Roman" panose="02020603050405020304" pitchFamily="18" charset="0"/>
              <a:ea typeface="Times New Roman" panose="02020603050405020304" pitchFamily="18" charset="0"/>
            </a:endParaRPr>
          </a:p>
          <a:p>
            <a:pPr marL="0" lvl="0" indent="0">
              <a:buFont typeface="Symbol" panose="05050102010706020507" pitchFamily="18" charset="2"/>
              <a:buNone/>
            </a:pPr>
            <a:r>
              <a:rPr lang="af-ZA" sz="1800" dirty="0">
                <a:solidFill>
                  <a:srgbClr val="404040"/>
                </a:solidFill>
                <a:effectLst/>
                <a:latin typeface="Arial" panose="020B0604020202020204" pitchFamily="34" charset="0"/>
                <a:ea typeface="Times New Roman" panose="02020603050405020304" pitchFamily="18" charset="0"/>
              </a:rPr>
              <a:t>Ons het in die vorige aktiwiteit gesien dat geweld die volgende kan wees:</a:t>
            </a:r>
            <a:endParaRPr lang="en-ZA" sz="1800" dirty="0">
              <a:solidFill>
                <a:srgbClr val="000000"/>
              </a:solidFill>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b="1" dirty="0">
                <a:solidFill>
                  <a:srgbClr val="404040"/>
                </a:solidFill>
                <a:effectLst/>
                <a:latin typeface="Arial" panose="020B0604020202020204" pitchFamily="34" charset="0"/>
                <a:ea typeface="Times New Roman" panose="02020603050405020304" pitchFamily="18" charset="0"/>
              </a:rPr>
              <a:t>Fisies:</a:t>
            </a:r>
            <a:r>
              <a:rPr lang="af-ZA" sz="1800" dirty="0">
                <a:solidFill>
                  <a:srgbClr val="404040"/>
                </a:solidFill>
                <a:effectLst/>
                <a:latin typeface="Arial" panose="020B0604020202020204" pitchFamily="34" charset="0"/>
                <a:ea typeface="Times New Roman" panose="02020603050405020304" pitchFamily="18" charset="0"/>
              </a:rPr>
              <a:t> wanneer iemand fisiese mishandeling gebruik om iemand anders seer te maak.</a:t>
            </a:r>
            <a:endParaRPr lang="en-ZA" sz="1800" dirty="0">
              <a:solidFill>
                <a:srgbClr val="000000"/>
              </a:solidFill>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b="1" dirty="0">
                <a:solidFill>
                  <a:srgbClr val="404040"/>
                </a:solidFill>
                <a:effectLst/>
                <a:latin typeface="Arial" panose="020B0604020202020204" pitchFamily="34" charset="0"/>
                <a:ea typeface="Times New Roman" panose="02020603050405020304" pitchFamily="18" charset="0"/>
              </a:rPr>
              <a:t>Verbaal of emosioneel:</a:t>
            </a:r>
            <a:r>
              <a:rPr lang="af-ZA" sz="1800" dirty="0">
                <a:solidFill>
                  <a:srgbClr val="404040"/>
                </a:solidFill>
                <a:effectLst/>
                <a:latin typeface="Arial" panose="020B0604020202020204" pitchFamily="34" charset="0"/>
                <a:ea typeface="Times New Roman" panose="02020603050405020304" pitchFamily="18" charset="0"/>
              </a:rPr>
              <a:t> wanneer iemand woorde gebruik om opsetlik emosionele trauma te veroorsaak. Dit kan manipulerende gedrag insluit uit vrees vir verdere mishandeling.</a:t>
            </a:r>
            <a:endParaRPr lang="en-ZA" sz="1800" dirty="0">
              <a:solidFill>
                <a:srgbClr val="000000"/>
              </a:solidFill>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b="1" dirty="0">
                <a:solidFill>
                  <a:srgbClr val="404040"/>
                </a:solidFill>
                <a:effectLst/>
                <a:latin typeface="Arial" panose="020B0604020202020204" pitchFamily="34" charset="0"/>
                <a:ea typeface="Times New Roman" panose="02020603050405020304" pitchFamily="18" charset="0"/>
              </a:rPr>
              <a:t>Seksuele mishandeling:</a:t>
            </a:r>
            <a:r>
              <a:rPr lang="af-ZA" sz="1800" dirty="0">
                <a:solidFill>
                  <a:srgbClr val="404040"/>
                </a:solidFill>
                <a:effectLst/>
                <a:latin typeface="Arial" panose="020B0604020202020204" pitchFamily="34" charset="0"/>
                <a:ea typeface="Times New Roman" panose="02020603050405020304" pitchFamily="18" charset="0"/>
              </a:rPr>
              <a:t> wanneer iemand teen hul eie wil in 'n seksuele aktiwiteit gedwing word, selfs al het hulle by 'n vorige geleentheid daartoe ingestem.</a:t>
            </a:r>
            <a:endParaRPr lang="en-ZA" sz="1800" dirty="0">
              <a:solidFill>
                <a:srgbClr val="000000"/>
              </a:solidFill>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b="1" dirty="0">
                <a:solidFill>
                  <a:srgbClr val="404040"/>
                </a:solidFill>
                <a:effectLst/>
                <a:latin typeface="Arial" panose="020B0604020202020204" pitchFamily="34" charset="0"/>
                <a:ea typeface="Times New Roman" panose="02020603050405020304" pitchFamily="18" charset="0"/>
              </a:rPr>
              <a:t>Skade aan eiendom:</a:t>
            </a:r>
            <a:r>
              <a:rPr lang="af-ZA" sz="1800" dirty="0">
                <a:solidFill>
                  <a:srgbClr val="404040"/>
                </a:solidFill>
                <a:effectLst/>
                <a:latin typeface="Arial" panose="020B0604020202020204" pitchFamily="34" charset="0"/>
                <a:ea typeface="Times New Roman" panose="02020603050405020304" pitchFamily="18" charset="0"/>
              </a:rPr>
              <a:t> wanneer iemand eiendom vernietig om hul mag en gesag te wys.</a:t>
            </a:r>
            <a:endParaRPr lang="en-ZA" sz="1800" dirty="0">
              <a:solidFill>
                <a:srgbClr val="000000"/>
              </a:solidFill>
              <a:effectLst/>
              <a:latin typeface="Times New Roman" panose="02020603050405020304" pitchFamily="18" charset="0"/>
              <a:ea typeface="Times New Roman" panose="02020603050405020304" pitchFamily="18" charset="0"/>
            </a:endParaRP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ZA" sz="1200" dirty="0" err="1">
                <a:solidFill>
                  <a:srgbClr val="595959"/>
                </a:solidFill>
                <a:effectLst/>
                <a:latin typeface="Arial" panose="020B0604020202020204" pitchFamily="34" charset="0"/>
              </a:rPr>
              <a:t>Sien</a:t>
            </a:r>
            <a:r>
              <a:rPr lang="en-ZA" sz="1200" dirty="0">
                <a:solidFill>
                  <a:srgbClr val="595959"/>
                </a:solidFill>
                <a:effectLst/>
                <a:latin typeface="Arial" panose="020B0604020202020204" pitchFamily="34" charset="0"/>
              </a:rPr>
              <a:t> </a:t>
            </a:r>
            <a:r>
              <a:rPr lang="en-ZA" sz="1200" b="1" i="1" u="sng" dirty="0" err="1">
                <a:solidFill>
                  <a:srgbClr val="595959"/>
                </a:solidFill>
                <a:effectLst/>
                <a:latin typeface="Arial" panose="020B0604020202020204" pitchFamily="34" charset="0"/>
              </a:rPr>
              <a:t>Onderwysernota</a:t>
            </a:r>
            <a:r>
              <a:rPr lang="en-ZA" sz="1200" dirty="0">
                <a:solidFill>
                  <a:srgbClr val="595959"/>
                </a:solidFill>
                <a:effectLst/>
                <a:latin typeface="Arial" panose="020B0604020202020204" pitchFamily="34" charset="0"/>
              </a:rPr>
              <a:t>
</a:t>
            </a:r>
            <a:endParaRPr lang="en-US" dirty="0"/>
          </a:p>
        </p:txBody>
      </p:sp>
      <p:sp>
        <p:nvSpPr>
          <p:cNvPr id="4" name="Slide Number Placeholder 3"/>
          <p:cNvSpPr>
            <a:spLocks noGrp="1"/>
          </p:cNvSpPr>
          <p:nvPr>
            <p:ph type="sldNum" sz="quarter" idx="5"/>
          </p:nvPr>
        </p:nvSpPr>
        <p:spPr/>
        <p:txBody>
          <a:bodyPr/>
          <a:lstStyle/>
          <a:p>
            <a:fld id="{BE562D53-21CB-2C45-90B0-09CFF7E622AC}" type="slidenum">
              <a:rPr lang="en-US" smtClean="0"/>
              <a:t>3</a:t>
            </a:fld>
            <a:endParaRPr lang="en-US"/>
          </a:p>
        </p:txBody>
      </p:sp>
    </p:spTree>
    <p:extLst>
      <p:ext uri="{BB962C8B-B14F-4D97-AF65-F5344CB8AC3E}">
        <p14:creationId xmlns:p14="http://schemas.microsoft.com/office/powerpoint/2010/main" val="41746235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Skyfie</a:t>
            </a:r>
            <a:r>
              <a:rPr lang="en-US" dirty="0"/>
              <a:t> 4: 
</a:t>
            </a:r>
          </a:p>
          <a:p>
            <a:pPr marL="0" lvl="0" indent="0">
              <a:buFont typeface="Symbol" panose="05050102010706020507" pitchFamily="18" charset="2"/>
              <a:buNone/>
            </a:pPr>
            <a:r>
              <a:rPr lang="af-ZA" sz="1800" dirty="0">
                <a:solidFill>
                  <a:srgbClr val="595959"/>
                </a:solidFill>
                <a:effectLst/>
                <a:latin typeface="Arial" panose="020B0604020202020204" pitchFamily="34" charset="0"/>
                <a:ea typeface="Times New Roman" panose="02020603050405020304" pitchFamily="18" charset="0"/>
              </a:rPr>
              <a:t>Geweld by skoolomgewings neem toe in Suid-Afrika. Soms vind hierdie geweld al 'n rukkie plaas, maar word nie aangemeld totdat iemand ernstig beseer word of sterf nie. Sommige leerders voel geïntimideer of bang om </a:t>
            </a:r>
            <a:r>
              <a:rPr lang="af-ZA" sz="1800">
                <a:solidFill>
                  <a:srgbClr val="595959"/>
                </a:solidFill>
                <a:effectLst/>
                <a:latin typeface="Arial" panose="020B0604020202020204" pitchFamily="34" charset="0"/>
                <a:ea typeface="Times New Roman" panose="02020603050405020304" pitchFamily="18" charset="0"/>
              </a:rPr>
              <a:t>hierdie gedrag </a:t>
            </a:r>
            <a:r>
              <a:rPr lang="af-ZA" sz="1800" dirty="0">
                <a:solidFill>
                  <a:srgbClr val="595959"/>
                </a:solidFill>
                <a:effectLst/>
                <a:latin typeface="Arial" panose="020B0604020202020204" pitchFamily="34" charset="0"/>
                <a:ea typeface="Times New Roman" panose="02020603050405020304" pitchFamily="18" charset="0"/>
              </a:rPr>
              <a:t>aan te meld.</a:t>
            </a:r>
          </a:p>
          <a:p>
            <a:pPr marL="0" lvl="0" indent="0">
              <a:buFont typeface="Symbol" panose="05050102010706020507" pitchFamily="18" charset="2"/>
              <a:buNone/>
            </a:pPr>
            <a:endParaRPr lang="af-ZA" sz="1800" dirty="0">
              <a:solidFill>
                <a:srgbClr val="595959"/>
              </a:solidFill>
              <a:effectLst/>
              <a:latin typeface="Arial" panose="020B0604020202020204" pitchFamily="34" charset="0"/>
              <a:ea typeface="Times New Roman" panose="02020603050405020304" pitchFamily="18" charset="0"/>
            </a:endParaRPr>
          </a:p>
          <a:p>
            <a:pPr marL="0" lvl="0" indent="0">
              <a:buFont typeface="Symbol" panose="05050102010706020507" pitchFamily="18" charset="2"/>
              <a:buNone/>
            </a:pPr>
            <a:r>
              <a:rPr lang="af-ZA" sz="1800" dirty="0">
                <a:solidFill>
                  <a:srgbClr val="595959"/>
                </a:solidFill>
                <a:effectLst/>
                <a:latin typeface="Arial" panose="020B0604020202020204" pitchFamily="34" charset="0"/>
                <a:ea typeface="Times New Roman" panose="02020603050405020304" pitchFamily="18" charset="0"/>
              </a:rPr>
              <a:t>Ongelukkig sal jy hier ook voorbeelde vind van dieselfde huishoudelike mishandeling (wat hierbo genoem is) vind. Dit sluit seksuele, fisiese, emosionele mishandeling en beskadiging van eiendom in.</a:t>
            </a:r>
            <a:endParaRPr lang="en-ZA" sz="1800" dirty="0">
              <a:effectLst/>
              <a:latin typeface="Times New Roman" panose="02020603050405020304" pitchFamily="18" charset="0"/>
              <a:ea typeface="Times New Roman" panose="02020603050405020304" pitchFamily="18" charset="0"/>
            </a:endParaRPr>
          </a:p>
          <a:p>
            <a:pPr marL="457200"/>
            <a:r>
              <a:rPr lang="en-ZA" sz="1800" dirty="0">
                <a:solidFill>
                  <a:srgbClr val="595959"/>
                </a:solidFill>
                <a:effectLst/>
                <a:latin typeface="Arial" panose="020B0604020202020204" pitchFamily="34" charset="0"/>
                <a:ea typeface="Arial" panose="020B0604020202020204" pitchFamily="34" charset="0"/>
              </a:rPr>
              <a:t> </a:t>
            </a:r>
            <a:endParaRPr lang="en-ZA"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b="1" dirty="0">
                <a:solidFill>
                  <a:srgbClr val="595959"/>
                </a:solidFill>
                <a:effectLst/>
                <a:latin typeface="Arial" panose="020B0604020202020204" pitchFamily="34" charset="0"/>
                <a:ea typeface="Times New Roman" panose="02020603050405020304" pitchFamily="18" charset="0"/>
              </a:rPr>
              <a:t>Fisies:</a:t>
            </a:r>
            <a:r>
              <a:rPr lang="af-ZA" sz="1800" dirty="0">
                <a:solidFill>
                  <a:srgbClr val="595959"/>
                </a:solidFill>
                <a:effectLst/>
                <a:latin typeface="Arial" panose="020B0604020202020204" pitchFamily="34" charset="0"/>
                <a:ea typeface="Times New Roman" panose="02020603050405020304" pitchFamily="18" charset="0"/>
              </a:rPr>
              <a:t> wanneer leerders veg, slaan, stoot of ander laat struikel.</a:t>
            </a:r>
            <a:endParaRPr lang="en-ZA"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b="1" dirty="0">
                <a:solidFill>
                  <a:srgbClr val="595959"/>
                </a:solidFill>
                <a:effectLst/>
                <a:latin typeface="Arial" panose="020B0604020202020204" pitchFamily="34" charset="0"/>
                <a:ea typeface="Times New Roman" panose="02020603050405020304" pitchFamily="18" charset="0"/>
              </a:rPr>
              <a:t>Verbaal of emosioneel:</a:t>
            </a:r>
            <a:r>
              <a:rPr lang="af-ZA" sz="1800" dirty="0">
                <a:solidFill>
                  <a:srgbClr val="595959"/>
                </a:solidFill>
                <a:effectLst/>
                <a:latin typeface="Arial" panose="020B0604020202020204" pitchFamily="34" charset="0"/>
                <a:ea typeface="Times New Roman" panose="02020603050405020304" pitchFamily="18" charset="0"/>
              </a:rPr>
              <a:t> wanneer iemand 'n ander leerder belaster deur gerugte te versprei. Dit kan afknouery op sosiale media-platforms insluit.</a:t>
            </a:r>
          </a:p>
          <a:p>
            <a:pPr marL="285750" indent="-285750">
              <a:buFont typeface="Wingdings" panose="05000000000000000000" pitchFamily="2" charset="2"/>
              <a:buChar char="Ø"/>
            </a:pPr>
            <a:r>
              <a:rPr lang="af-ZA" sz="1800" b="1" dirty="0">
                <a:solidFill>
                  <a:srgbClr val="595959"/>
                </a:solidFill>
                <a:effectLst/>
                <a:latin typeface="Arial" panose="020B0604020202020204" pitchFamily="34" charset="0"/>
                <a:ea typeface="Times New Roman" panose="02020603050405020304" pitchFamily="18" charset="0"/>
              </a:rPr>
              <a:t> Seksuele mishandeling:</a:t>
            </a:r>
            <a:r>
              <a:rPr lang="af-ZA" sz="1800" dirty="0">
                <a:solidFill>
                  <a:srgbClr val="595959"/>
                </a:solidFill>
                <a:effectLst/>
                <a:latin typeface="Arial" panose="020B0604020202020204" pitchFamily="34" charset="0"/>
                <a:ea typeface="Times New Roman" panose="02020603050405020304" pitchFamily="18" charset="0"/>
              </a:rPr>
              <a:t> dit kan 'n leerder insluit wat gedwing (geïntimideer) word om 'n seksuele aktiwiteit met 'n onderwyser of ander leerder uit te voer.</a:t>
            </a:r>
            <a:endParaRPr lang="en-ZA"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BE562D53-21CB-2C45-90B0-09CFF7E622AC}" type="slidenum">
              <a:rPr lang="en-US" smtClean="0"/>
              <a:t>4</a:t>
            </a:fld>
            <a:endParaRPr lang="en-US"/>
          </a:p>
        </p:txBody>
      </p:sp>
    </p:spTree>
    <p:extLst>
      <p:ext uri="{BB962C8B-B14F-4D97-AF65-F5344CB8AC3E}">
        <p14:creationId xmlns:p14="http://schemas.microsoft.com/office/powerpoint/2010/main" val="36081999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Skyfie 5: Groepsbespreking en terugvoer- 10 min
</a:t>
            </a:r>
            <a:endParaRPr lang="en-US" dirty="0"/>
          </a:p>
          <a:p>
            <a:r>
              <a:rPr lang="af-ZA" sz="1800" dirty="0">
                <a:solidFill>
                  <a:srgbClr val="FF0000"/>
                </a:solidFill>
                <a:effectLst/>
                <a:latin typeface="Arial" panose="020B0604020202020204" pitchFamily="34" charset="0"/>
                <a:ea typeface="Arial" panose="020B0604020202020204" pitchFamily="34" charset="0"/>
              </a:rPr>
              <a:t>(</a:t>
            </a:r>
            <a:r>
              <a:rPr lang="af-ZA" sz="1800" b="0" dirty="0">
                <a:solidFill>
                  <a:srgbClr val="FF0000"/>
                </a:solidFill>
                <a:effectLst/>
                <a:latin typeface="Arial" panose="020B0604020202020204" pitchFamily="34" charset="0"/>
                <a:ea typeface="Times New Roman" panose="02020603050405020304" pitchFamily="18" charset="0"/>
              </a:rPr>
              <a:t>Onderwyser</a:t>
            </a:r>
            <a:r>
              <a:rPr lang="af-ZA" sz="1800" dirty="0">
                <a:solidFill>
                  <a:srgbClr val="595959"/>
                </a:solidFill>
                <a:effectLst/>
                <a:latin typeface="Arial" panose="020B0604020202020204" pitchFamily="34" charset="0"/>
                <a:ea typeface="Times New Roman" panose="02020603050405020304" pitchFamily="18" charset="0"/>
              </a:rPr>
              <a:t> moet leë A4-bladsy aan elke groep uit te deel vir </a:t>
            </a:r>
            <a:r>
              <a:rPr lang="af-ZA" sz="1800" b="1" i="1" dirty="0">
                <a:solidFill>
                  <a:srgbClr val="595959"/>
                </a:solidFill>
                <a:effectLst/>
                <a:latin typeface="Arial" panose="020B0604020202020204" pitchFamily="34" charset="0"/>
                <a:ea typeface="Times New Roman" panose="02020603050405020304" pitchFamily="18" charset="0"/>
              </a:rPr>
              <a:t>Aktiwiteit 2</a:t>
            </a:r>
            <a:r>
              <a:rPr lang="af-ZA" sz="1800" dirty="0">
                <a:solidFill>
                  <a:srgbClr val="595959"/>
                </a:solidFill>
                <a:effectLst/>
                <a:latin typeface="Arial" panose="020B0604020202020204" pitchFamily="34" charset="0"/>
                <a:ea typeface="Times New Roman" panose="02020603050405020304" pitchFamily="18" charset="0"/>
              </a:rPr>
              <a:t> </a:t>
            </a:r>
            <a:r>
              <a:rPr lang="af-ZA" sz="1800" i="1" dirty="0">
                <a:solidFill>
                  <a:srgbClr val="595959"/>
                </a:solidFill>
                <a:effectLst/>
                <a:latin typeface="Arial" panose="020B0604020202020204" pitchFamily="34" charset="0"/>
                <a:ea typeface="Times New Roman" panose="02020603050405020304" pitchFamily="18" charset="0"/>
              </a:rPr>
              <a:t>(</a:t>
            </a:r>
            <a:r>
              <a:rPr lang="af-ZA" sz="1800" b="1" i="1" u="sng" dirty="0">
                <a:solidFill>
                  <a:srgbClr val="404040"/>
                </a:solidFill>
                <a:effectLst/>
                <a:latin typeface="Arial" panose="020B0604020202020204" pitchFamily="34" charset="0"/>
                <a:ea typeface="Times New Roman" panose="02020603050405020304" pitchFamily="18" charset="0"/>
              </a:rPr>
              <a:t>Les 1 -  Werkkaart</a:t>
            </a:r>
            <a:r>
              <a:rPr lang="af-ZA" sz="1800" dirty="0">
                <a:solidFill>
                  <a:srgbClr val="404040"/>
                </a:solidFill>
                <a:effectLst/>
                <a:latin typeface="Arial" panose="020B0604020202020204" pitchFamily="34" charset="0"/>
                <a:ea typeface="Times New Roman" panose="02020603050405020304" pitchFamily="18" charset="0"/>
              </a:rPr>
              <a:t>) vir groepe om antwoorde in ‘n breinkaart te voltooi.)  </a:t>
            </a:r>
            <a:endParaRPr lang="en-ZA" sz="1800" dirty="0">
              <a:solidFill>
                <a:srgbClr val="000000"/>
              </a:solidFill>
              <a:effectLst/>
              <a:latin typeface="Times New Roman" panose="02020603050405020304" pitchFamily="18" charset="0"/>
              <a:ea typeface="Times New Roman" panose="02020603050405020304" pitchFamily="18" charset="0"/>
            </a:endParaRPr>
          </a:p>
          <a:p>
            <a:endParaRPr lang="en-US" dirty="0"/>
          </a:p>
          <a:p>
            <a:pPr marL="0" lvl="0" indent="0">
              <a:buFont typeface="Symbol" panose="05050102010706020507" pitchFamily="18" charset="2"/>
              <a:buNone/>
            </a:pPr>
            <a:r>
              <a:rPr lang="af-ZA" sz="1800" dirty="0">
                <a:solidFill>
                  <a:srgbClr val="595959"/>
                </a:solidFill>
                <a:effectLst/>
                <a:latin typeface="Arial" panose="020B0604020202020204" pitchFamily="34" charset="0"/>
                <a:ea typeface="Times New Roman" panose="02020603050405020304" pitchFamily="18" charset="0"/>
              </a:rPr>
              <a:t>Hierdie voorbeelde van geweld in skole is aangeteken in 'n aanlyn artikel in die Verenigde Koninkryk. Bespreek, in jou groepe, die volgende vrae (sien </a:t>
            </a:r>
            <a:r>
              <a:rPr lang="af-ZA" sz="1800" b="1" i="1" dirty="0">
                <a:solidFill>
                  <a:srgbClr val="595959"/>
                </a:solidFill>
                <a:effectLst/>
                <a:latin typeface="Arial" panose="020B0604020202020204" pitchFamily="34" charset="0"/>
                <a:ea typeface="Times New Roman" panose="02020603050405020304" pitchFamily="18" charset="0"/>
              </a:rPr>
              <a:t>Aktiwiteit 2</a:t>
            </a:r>
            <a:r>
              <a:rPr lang="af-ZA" sz="1800" dirty="0">
                <a:solidFill>
                  <a:srgbClr val="595959"/>
                </a:solidFill>
                <a:effectLst/>
                <a:latin typeface="Arial" panose="020B0604020202020204" pitchFamily="34" charset="0"/>
                <a:ea typeface="Times New Roman" panose="02020603050405020304" pitchFamily="18" charset="0"/>
              </a:rPr>
              <a:t>) en dink aan jou antwoorde op die bladsy wat jou onderwyser aan jou gegee het.</a:t>
            </a:r>
          </a:p>
          <a:p>
            <a:pPr marL="0" lvl="0" indent="0">
              <a:buFont typeface="Symbol" panose="05050102010706020507" pitchFamily="18" charset="2"/>
              <a:buNone/>
            </a:pPr>
            <a:endParaRPr lang="en-ZA" sz="1800" dirty="0">
              <a:effectLst/>
              <a:latin typeface="Times New Roman" panose="02020603050405020304" pitchFamily="18" charset="0"/>
              <a:ea typeface="Times New Roman" panose="02020603050405020304" pitchFamily="18" charset="0"/>
            </a:endParaRPr>
          </a:p>
          <a:p>
            <a:pPr marL="342900" lvl="0" indent="-342900">
              <a:buFont typeface="Courier New" panose="02070309020205020404" pitchFamily="49" charset="0"/>
              <a:buChar char="o"/>
            </a:pPr>
            <a:r>
              <a:rPr lang="af-ZA" sz="1800" dirty="0">
                <a:solidFill>
                  <a:srgbClr val="595959"/>
                </a:solidFill>
                <a:effectLst/>
                <a:latin typeface="Arial" panose="020B0604020202020204" pitchFamily="34" charset="0"/>
                <a:ea typeface="Times New Roman" panose="02020603050405020304" pitchFamily="18" charset="0"/>
              </a:rPr>
              <a:t>Dink jy dit is 'n realistiese voorstelling van geweld in Suid-Afrikaanse skole?</a:t>
            </a:r>
            <a:endParaRPr lang="en-ZA" sz="1800" dirty="0">
              <a:effectLst/>
              <a:latin typeface="Times New Roman" panose="02020603050405020304" pitchFamily="18" charset="0"/>
              <a:ea typeface="Times New Roman" panose="02020603050405020304" pitchFamily="18" charset="0"/>
            </a:endParaRPr>
          </a:p>
          <a:p>
            <a:pPr marL="342900" lvl="0" indent="-342900">
              <a:buFont typeface="Courier New" panose="02070309020205020404" pitchFamily="49" charset="0"/>
              <a:buChar char="o"/>
            </a:pPr>
            <a:r>
              <a:rPr lang="af-ZA" sz="1800" dirty="0">
                <a:solidFill>
                  <a:srgbClr val="595959"/>
                </a:solidFill>
                <a:effectLst/>
                <a:latin typeface="Arial" panose="020B0604020202020204" pitchFamily="34" charset="0"/>
                <a:ea typeface="Times New Roman" panose="02020603050405020304" pitchFamily="18" charset="0"/>
              </a:rPr>
              <a:t>Statistieke toon dat geweld aan die toeneem is in SA skole. Waarom dink jy dit is die geval?</a:t>
            </a:r>
            <a:endParaRPr lang="en-ZA" sz="1800" dirty="0">
              <a:effectLst/>
              <a:latin typeface="Times New Roman" panose="02020603050405020304" pitchFamily="18" charset="0"/>
              <a:ea typeface="Times New Roman" panose="02020603050405020304" pitchFamily="18" charset="0"/>
            </a:endParaRPr>
          </a:p>
          <a:p>
            <a:pPr marL="342900" lvl="0" indent="-342900">
              <a:buFont typeface="Courier New" panose="02070309020205020404" pitchFamily="49" charset="0"/>
              <a:buChar char="o"/>
            </a:pPr>
            <a:r>
              <a:rPr lang="af-ZA" sz="1800" dirty="0">
                <a:solidFill>
                  <a:srgbClr val="595959"/>
                </a:solidFill>
                <a:effectLst/>
                <a:latin typeface="Arial" panose="020B0604020202020204" pitchFamily="34" charset="0"/>
                <a:ea typeface="Times New Roman" panose="02020603050405020304" pitchFamily="18" charset="0"/>
              </a:rPr>
              <a:t>Waarom is tieners bang om intimidasietipes geweld soos afknouery aan te meld?</a:t>
            </a:r>
            <a:endParaRPr lang="en-ZA" sz="1800" dirty="0">
              <a:effectLst/>
              <a:latin typeface="Times New Roman" panose="02020603050405020304" pitchFamily="18" charset="0"/>
              <a:ea typeface="Times New Roman" panose="02020603050405020304" pitchFamily="18" charset="0"/>
            </a:endParaRPr>
          </a:p>
          <a:p>
            <a:pPr marL="342900" lvl="0" indent="-342900">
              <a:buFont typeface="Courier New" panose="02070309020205020404" pitchFamily="49" charset="0"/>
              <a:buChar char="o"/>
            </a:pPr>
            <a:r>
              <a:rPr lang="af-ZA" sz="1800" dirty="0">
                <a:solidFill>
                  <a:srgbClr val="595959"/>
                </a:solidFill>
                <a:effectLst/>
                <a:latin typeface="Arial" panose="020B0604020202020204" pitchFamily="34" charset="0"/>
                <a:ea typeface="Times New Roman" panose="02020603050405020304" pitchFamily="18" charset="0"/>
              </a:rPr>
              <a:t>Hoe beïnvloed afknouery 'n individu?</a:t>
            </a:r>
            <a:endParaRPr lang="en-ZA" sz="1800" dirty="0">
              <a:effectLst/>
              <a:latin typeface="Times New Roman" panose="02020603050405020304" pitchFamily="18" charset="0"/>
              <a:ea typeface="Times New Roman" panose="02020603050405020304" pitchFamily="18" charset="0"/>
            </a:endParaRPr>
          </a:p>
          <a:p>
            <a:pPr marL="342900" lvl="0" indent="-342900">
              <a:buFont typeface="Courier New" panose="02070309020205020404" pitchFamily="49" charset="0"/>
              <a:buChar char="o"/>
            </a:pPr>
            <a:r>
              <a:rPr lang="af-ZA" sz="1800" dirty="0">
                <a:solidFill>
                  <a:srgbClr val="595959"/>
                </a:solidFill>
                <a:effectLst/>
                <a:latin typeface="Arial" panose="020B0604020202020204" pitchFamily="34" charset="0"/>
                <a:ea typeface="Times New Roman" panose="02020603050405020304" pitchFamily="18" charset="0"/>
              </a:rPr>
              <a:t>Wat kan julle as 'n Graad 9-klas doen om 'n stem teen geweld onder jou maats te hê?</a:t>
            </a:r>
            <a:endParaRPr lang="en-ZA" sz="1800" dirty="0">
              <a:effectLst/>
              <a:latin typeface="Times New Roman" panose="02020603050405020304" pitchFamily="18" charset="0"/>
              <a:ea typeface="Times New Roman" panose="02020603050405020304" pitchFamily="18" charset="0"/>
            </a:endParaRP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ZA" sz="1200" dirty="0" err="1">
                <a:solidFill>
                  <a:srgbClr val="595959"/>
                </a:solidFill>
                <a:effectLst/>
                <a:latin typeface="Arial" panose="020B0604020202020204" pitchFamily="34" charset="0"/>
              </a:rPr>
              <a:t>Sien</a:t>
            </a:r>
            <a:r>
              <a:rPr lang="en-ZA" sz="1200" dirty="0">
                <a:solidFill>
                  <a:srgbClr val="595959"/>
                </a:solidFill>
                <a:effectLst/>
                <a:latin typeface="Arial" panose="020B0604020202020204" pitchFamily="34" charset="0"/>
              </a:rPr>
              <a:t> </a:t>
            </a:r>
            <a:r>
              <a:rPr lang="en-ZA" sz="1200" b="1" i="1" u="sng" dirty="0" err="1">
                <a:solidFill>
                  <a:srgbClr val="595959"/>
                </a:solidFill>
                <a:effectLst/>
                <a:latin typeface="Arial" panose="020B0604020202020204" pitchFamily="34" charset="0"/>
              </a:rPr>
              <a:t>Onderwysernota</a:t>
            </a:r>
            <a:r>
              <a:rPr lang="en-ZA" sz="1200" dirty="0">
                <a:solidFill>
                  <a:srgbClr val="595959"/>
                </a:solidFill>
                <a:effectLst/>
                <a:latin typeface="Arial" panose="020B0604020202020204" pitchFamily="34" charset="0"/>
              </a:rPr>
              <a:t>
</a:t>
            </a:r>
            <a:endParaRPr lang="en-US" dirty="0"/>
          </a:p>
        </p:txBody>
      </p:sp>
      <p:sp>
        <p:nvSpPr>
          <p:cNvPr id="4" name="Slide Number Placeholder 3"/>
          <p:cNvSpPr>
            <a:spLocks noGrp="1"/>
          </p:cNvSpPr>
          <p:nvPr>
            <p:ph type="sldNum" sz="quarter" idx="5"/>
          </p:nvPr>
        </p:nvSpPr>
        <p:spPr/>
        <p:txBody>
          <a:bodyPr/>
          <a:lstStyle/>
          <a:p>
            <a:fld id="{BE562D53-21CB-2C45-90B0-09CFF7E622AC}" type="slidenum">
              <a:rPr lang="en-US" smtClean="0"/>
              <a:t>5</a:t>
            </a:fld>
            <a:endParaRPr lang="en-US"/>
          </a:p>
        </p:txBody>
      </p:sp>
    </p:spTree>
    <p:extLst>
      <p:ext uri="{BB962C8B-B14F-4D97-AF65-F5344CB8AC3E}">
        <p14:creationId xmlns:p14="http://schemas.microsoft.com/office/powerpoint/2010/main" val="14220265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Skyfie</a:t>
            </a:r>
            <a:r>
              <a:rPr lang="en-US" dirty="0"/>
              <a:t> 6 +7: </a:t>
            </a:r>
            <a:r>
              <a:rPr lang="en-US" dirty="0" err="1"/>
              <a:t>Onderrig</a:t>
            </a:r>
            <a:r>
              <a:rPr lang="en-US" dirty="0"/>
              <a:t> </a:t>
            </a:r>
            <a:r>
              <a:rPr lang="en-US" dirty="0" err="1"/>
              <a:t>en</a:t>
            </a:r>
            <a:r>
              <a:rPr lang="en-US" dirty="0"/>
              <a:t> </a:t>
            </a:r>
            <a:r>
              <a:rPr lang="en-US" dirty="0" err="1"/>
              <a:t>Individuele</a:t>
            </a:r>
            <a:r>
              <a:rPr lang="en-US" dirty="0"/>
              <a:t> </a:t>
            </a:r>
            <a:r>
              <a:rPr lang="en-US" dirty="0" err="1"/>
              <a:t>Aktiwiteit</a:t>
            </a:r>
            <a:r>
              <a:rPr lang="en-US" dirty="0"/>
              <a:t> 7 min
</a:t>
            </a:r>
          </a:p>
          <a:p>
            <a:pPr marL="0" lvl="0" indent="0">
              <a:buFont typeface="Symbol" panose="05050102010706020507" pitchFamily="18" charset="2"/>
              <a:buNone/>
            </a:pPr>
            <a:r>
              <a:rPr lang="af-ZA" sz="1800" dirty="0">
                <a:solidFill>
                  <a:srgbClr val="404040"/>
                </a:solidFill>
                <a:effectLst/>
                <a:latin typeface="Arial" panose="020B0604020202020204" pitchFamily="34" charset="0"/>
                <a:ea typeface="Times New Roman" panose="02020603050405020304" pitchFamily="18" charset="0"/>
              </a:rPr>
              <a:t>Geweld in die samelewing vind plaas tussen die verskillende groepe mense wat in 'n geografiese gebied woon. Ons kan ook voorbeelde van fisiese, emosionele, seksuele geweld en skade aan eiendom in samelewings sien. In Suid-Afrikaanse samelewings het ons 'n toename in </a:t>
            </a:r>
            <a:r>
              <a:rPr lang="af-ZA" sz="1800" b="1" dirty="0">
                <a:solidFill>
                  <a:srgbClr val="404040"/>
                </a:solidFill>
                <a:effectLst/>
                <a:latin typeface="Arial" panose="020B0604020202020204" pitchFamily="34" charset="0"/>
                <a:ea typeface="Times New Roman" panose="02020603050405020304" pitchFamily="18" charset="0"/>
              </a:rPr>
              <a:t>bendegeweld </a:t>
            </a:r>
            <a:r>
              <a:rPr lang="af-ZA" sz="1800" dirty="0">
                <a:solidFill>
                  <a:srgbClr val="404040"/>
                </a:solidFill>
                <a:effectLst/>
                <a:latin typeface="Arial" panose="020B0604020202020204" pitchFamily="34" charset="0"/>
                <a:ea typeface="Times New Roman" panose="02020603050405020304" pitchFamily="18" charset="0"/>
              </a:rPr>
              <a:t>en </a:t>
            </a:r>
            <a:r>
              <a:rPr lang="af-ZA" sz="1800" b="1" dirty="0">
                <a:solidFill>
                  <a:srgbClr val="404040"/>
                </a:solidFill>
                <a:effectLst/>
                <a:latin typeface="Arial" panose="020B0604020202020204" pitchFamily="34" charset="0"/>
                <a:ea typeface="Times New Roman" panose="02020603050405020304" pitchFamily="18" charset="0"/>
              </a:rPr>
              <a:t>xenofobie gesien.</a:t>
            </a:r>
            <a:endParaRPr lang="en-ZA" sz="1800" b="1" dirty="0">
              <a:solidFill>
                <a:srgbClr val="000000"/>
              </a:solidFill>
              <a:effectLst/>
              <a:latin typeface="Times New Roman" panose="02020603050405020304" pitchFamily="18" charset="0"/>
              <a:ea typeface="Times New Roman" panose="02020603050405020304" pitchFamily="18" charset="0"/>
            </a:endParaRPr>
          </a:p>
          <a:p>
            <a:pPr marL="0" lvl="0" indent="0">
              <a:buFont typeface="Symbol" panose="05050102010706020507" pitchFamily="18" charset="2"/>
              <a:buNone/>
            </a:pPr>
            <a:endParaRPr lang="en-ZA" sz="1800" b="1" dirty="0">
              <a:solidFill>
                <a:srgbClr val="000000"/>
              </a:solidFill>
              <a:effectLst/>
              <a:latin typeface="Times New Roman" panose="02020603050405020304" pitchFamily="18" charset="0"/>
              <a:ea typeface="Times New Roman" panose="02020603050405020304" pitchFamily="18" charset="0"/>
            </a:endParaRPr>
          </a:p>
          <a:p>
            <a:pPr marL="0" lvl="0" indent="0">
              <a:buFont typeface="Symbol" panose="05050102010706020507" pitchFamily="18" charset="2"/>
              <a:buNone/>
            </a:pPr>
            <a:r>
              <a:rPr lang="af-ZA" sz="1800" dirty="0">
                <a:solidFill>
                  <a:srgbClr val="595959"/>
                </a:solidFill>
                <a:effectLst/>
                <a:latin typeface="Arial" panose="020B0604020202020204" pitchFamily="34" charset="0"/>
                <a:ea typeface="Times New Roman" panose="02020603050405020304" pitchFamily="18" charset="0"/>
              </a:rPr>
              <a:t>In sommige samelewings veg bendes oor beheer en dikwels word onskuldige slagoffers in die middel vasgevang. Sommige bendes dreig die samelewing om 'n "veiligheidsbelasting" te betaal om hul beskerming deur die gemeenskapsbendes te verseker. As gemeenskapslede weerstand bied, word hulle dikwels vermoor of gemartel.</a:t>
            </a:r>
            <a:endParaRPr lang="en-ZA" sz="1800" b="0" i="0" dirty="0">
              <a:solidFill>
                <a:srgbClr val="000000"/>
              </a:solidFill>
              <a:effectLst/>
              <a:latin typeface="Times New Roman" panose="02020603050405020304" pitchFamily="18" charset="0"/>
              <a:ea typeface="Times New Roman" panose="02020603050405020304" pitchFamily="18" charset="0"/>
            </a:endParaRPr>
          </a:p>
          <a:p>
            <a:pPr marL="0" lvl="0" indent="0">
              <a:buFont typeface="Symbol" panose="05050102010706020507" pitchFamily="18" charset="2"/>
              <a:buNone/>
            </a:pPr>
            <a:endParaRPr lang="en-ZA" sz="1800" b="0" i="0" dirty="0">
              <a:solidFill>
                <a:srgbClr val="000000"/>
              </a:solidFill>
              <a:effectLst/>
              <a:latin typeface="Times New Roman" panose="02020603050405020304" pitchFamily="18" charset="0"/>
              <a:ea typeface="Times New Roman" panose="02020603050405020304" pitchFamily="18" charset="0"/>
            </a:endParaRPr>
          </a:p>
          <a:p>
            <a:pPr marL="0" lvl="0" indent="0">
              <a:buFont typeface="Symbol" panose="05050102010706020507" pitchFamily="18" charset="2"/>
              <a:buNone/>
            </a:pPr>
            <a:r>
              <a:rPr lang="af-ZA" sz="1800" b="1" i="1" dirty="0">
                <a:solidFill>
                  <a:srgbClr val="595959"/>
                </a:solidFill>
                <a:effectLst/>
                <a:latin typeface="Arial" panose="020B0604020202020204" pitchFamily="34" charset="0"/>
                <a:ea typeface="Times New Roman" panose="02020603050405020304" pitchFamily="18" charset="0"/>
              </a:rPr>
              <a:t>Xenofobie</a:t>
            </a:r>
            <a:r>
              <a:rPr lang="af-ZA" sz="1800" dirty="0">
                <a:solidFill>
                  <a:srgbClr val="595959"/>
                </a:solidFill>
                <a:effectLst/>
                <a:latin typeface="Arial" panose="020B0604020202020204" pitchFamily="34" charset="0"/>
                <a:ea typeface="Times New Roman" panose="02020603050405020304" pitchFamily="18" charset="0"/>
              </a:rPr>
              <a:t> is wanneer groepe binne 'n samelewing optree op hul vooroordeel teenoor buitelanders in hul gemeenskap. Soms lei dit daartoe dat buitelanders se huise verbrand word, individue gemartel of vermoor word.</a:t>
            </a:r>
            <a:endParaRPr lang="en-ZA" sz="1800" dirty="0">
              <a:solidFill>
                <a:srgbClr val="000000"/>
              </a:solidFill>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BE562D53-21CB-2C45-90B0-09CFF7E622AC}" type="slidenum">
              <a:rPr lang="en-US" smtClean="0"/>
              <a:t>6</a:t>
            </a:fld>
            <a:endParaRPr lang="en-US"/>
          </a:p>
        </p:txBody>
      </p:sp>
    </p:spTree>
    <p:extLst>
      <p:ext uri="{BB962C8B-B14F-4D97-AF65-F5344CB8AC3E}">
        <p14:creationId xmlns:p14="http://schemas.microsoft.com/office/powerpoint/2010/main" val="19069319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Skyfie</a:t>
            </a:r>
            <a:r>
              <a:rPr lang="en-US" dirty="0"/>
              <a:t> 7:
</a:t>
            </a:r>
          </a:p>
          <a:p>
            <a:pPr marL="0" lvl="0" indent="0">
              <a:buFont typeface="Symbol" panose="05050102010706020507" pitchFamily="18" charset="2"/>
              <a:buNone/>
            </a:pPr>
            <a:r>
              <a:rPr lang="af-ZA" sz="1800" dirty="0">
                <a:solidFill>
                  <a:srgbClr val="404040"/>
                </a:solidFill>
                <a:effectLst/>
                <a:latin typeface="Arial" panose="020B0604020202020204" pitchFamily="34" charset="0"/>
                <a:ea typeface="Times New Roman" panose="02020603050405020304" pitchFamily="18" charset="0"/>
              </a:rPr>
              <a:t>Uit jou groepsbespreking dink ek julle kan sien dat dit nie altyd maklik is om een spesifieke rede te wys waarom mense gewelddadig optree nie. Dit is moeilik wanneer ons hoor van mense wat ons ken en waarvoor ons omgee wat gewelddadig optree. </a:t>
            </a:r>
            <a:endParaRPr lang="en-ZA" sz="1800" dirty="0">
              <a:solidFill>
                <a:srgbClr val="000000"/>
              </a:solidFill>
              <a:effectLst/>
              <a:latin typeface="Times New Roman" panose="02020603050405020304" pitchFamily="18" charset="0"/>
              <a:ea typeface="Times New Roman" panose="02020603050405020304" pitchFamily="18" charset="0"/>
            </a:endParaRPr>
          </a:p>
          <a:p>
            <a:pPr marL="0" lvl="0" indent="0">
              <a:buFont typeface="Symbol" panose="05050102010706020507" pitchFamily="18" charset="2"/>
              <a:buNone/>
            </a:pPr>
            <a:endParaRPr lang="en-ZA" sz="1800" dirty="0">
              <a:solidFill>
                <a:srgbClr val="000000"/>
              </a:solidFill>
              <a:effectLst/>
              <a:latin typeface="Times New Roman" panose="02020603050405020304" pitchFamily="18" charset="0"/>
              <a:ea typeface="Times New Roman" panose="02020603050405020304" pitchFamily="18" charset="0"/>
            </a:endParaRPr>
          </a:p>
          <a:p>
            <a:pPr marL="0" lvl="0" indent="0">
              <a:buFont typeface="Symbol" panose="05050102010706020507" pitchFamily="18" charset="2"/>
              <a:buNone/>
            </a:pPr>
            <a:r>
              <a:rPr lang="af-ZA" sz="1800" dirty="0">
                <a:solidFill>
                  <a:srgbClr val="404040"/>
                </a:solidFill>
                <a:effectLst/>
                <a:latin typeface="Arial" panose="020B0604020202020204" pitchFamily="34" charset="0"/>
                <a:ea typeface="Times New Roman" panose="02020603050405020304" pitchFamily="18" charset="0"/>
              </a:rPr>
              <a:t>Voltooi in die volgende paar minute die vrae in jou </a:t>
            </a:r>
            <a:r>
              <a:rPr lang="af-ZA" sz="1800" b="1" i="1" u="sng" dirty="0">
                <a:solidFill>
                  <a:srgbClr val="404040"/>
                </a:solidFill>
                <a:effectLst/>
                <a:latin typeface="Arial" panose="020B0604020202020204" pitchFamily="34" charset="0"/>
                <a:ea typeface="Times New Roman" panose="02020603050405020304" pitchFamily="18" charset="0"/>
              </a:rPr>
              <a:t>Les 1 – Werkkaart Aktiwiteit 3</a:t>
            </a:r>
            <a:r>
              <a:rPr lang="af-ZA" sz="1800" dirty="0">
                <a:solidFill>
                  <a:srgbClr val="404040"/>
                </a:solidFill>
                <a:effectLst/>
                <a:latin typeface="Arial" panose="020B0604020202020204" pitchFamily="34" charset="0"/>
                <a:ea typeface="Times New Roman" panose="02020603050405020304" pitchFamily="18" charset="0"/>
              </a:rPr>
              <a:t>. (Laat ongeveer 4min toe.)</a:t>
            </a:r>
            <a:endParaRPr lang="en-ZA" sz="1800" dirty="0">
              <a:solidFill>
                <a:srgbClr val="000000"/>
              </a:solidFill>
              <a:effectLst/>
              <a:latin typeface="Times New Roman" panose="02020603050405020304" pitchFamily="18" charset="0"/>
              <a:ea typeface="Times New Roman" panose="02020603050405020304" pitchFamily="18" charset="0"/>
            </a:endParaRPr>
          </a:p>
          <a:p>
            <a:pPr marL="0" lvl="0" indent="0">
              <a:buFont typeface="Symbol" panose="05050102010706020507" pitchFamily="18" charset="2"/>
              <a:buNone/>
            </a:pPr>
            <a:endParaRPr lang="en-ZA" sz="1800" dirty="0">
              <a:solidFill>
                <a:srgbClr val="000000"/>
              </a:solidFill>
              <a:effectLst/>
              <a:latin typeface="Times New Roman" panose="02020603050405020304" pitchFamily="18" charset="0"/>
              <a:ea typeface="Times New Roman" panose="02020603050405020304" pitchFamily="18" charset="0"/>
            </a:endParaRPr>
          </a:p>
          <a:p>
            <a:pPr marL="0" lvl="0" indent="0">
              <a:buFont typeface="Symbol" panose="05050102010706020507" pitchFamily="18" charset="2"/>
              <a:buNone/>
            </a:pPr>
            <a:r>
              <a:rPr lang="af-ZA" sz="1800" dirty="0">
                <a:solidFill>
                  <a:srgbClr val="404040"/>
                </a:solidFill>
                <a:effectLst/>
                <a:latin typeface="Arial" panose="020B0604020202020204" pitchFamily="34" charset="0"/>
                <a:ea typeface="Times New Roman" panose="02020603050405020304" pitchFamily="18" charset="0"/>
              </a:rPr>
              <a:t>Ter voorbereiding vir die volgende les, moet jy navorsing doen voordat jy terugkeer klas toe deur 'n onderhoud met VYF verskillende lede van jou gemeenskap te voer. Dit kan 'n ouer, buurman, skoolvriend, ens., insluit.</a:t>
            </a:r>
            <a:endParaRPr lang="en-ZA" sz="1800" dirty="0">
              <a:solidFill>
                <a:srgbClr val="000000"/>
              </a:solidFill>
              <a:effectLst/>
              <a:latin typeface="Times New Roman" panose="02020603050405020304" pitchFamily="18" charset="0"/>
              <a:ea typeface="Times New Roman" panose="02020603050405020304" pitchFamily="18" charset="0"/>
            </a:endParaRPr>
          </a:p>
          <a:p>
            <a:pPr marL="0" lvl="0" indent="0">
              <a:buFont typeface="Symbol" panose="05050102010706020507" pitchFamily="18" charset="2"/>
              <a:buNone/>
            </a:pPr>
            <a:endParaRPr lang="en-ZA" sz="1800" dirty="0">
              <a:solidFill>
                <a:srgbClr val="000000"/>
              </a:solidFill>
              <a:effectLst/>
              <a:latin typeface="Times New Roman" panose="02020603050405020304" pitchFamily="18" charset="0"/>
              <a:ea typeface="Times New Roman" panose="02020603050405020304" pitchFamily="18" charset="0"/>
            </a:endParaRPr>
          </a:p>
          <a:p>
            <a:pPr marL="0" lvl="0" indent="0">
              <a:buFont typeface="Symbol" panose="05050102010706020507" pitchFamily="18" charset="2"/>
              <a:buNone/>
            </a:pPr>
            <a:r>
              <a:rPr lang="af-ZA" sz="1800" dirty="0">
                <a:solidFill>
                  <a:srgbClr val="404040"/>
                </a:solidFill>
                <a:effectLst/>
                <a:latin typeface="Arial" panose="020B0604020202020204" pitchFamily="34" charset="0"/>
                <a:ea typeface="Times New Roman" panose="02020603050405020304" pitchFamily="18" charset="0"/>
              </a:rPr>
              <a:t>Jy is welkom om nog DRIE vrae by die vraelys in </a:t>
            </a:r>
            <a:r>
              <a:rPr lang="af-ZA" sz="1800" b="1" i="1" dirty="0">
                <a:solidFill>
                  <a:srgbClr val="404040"/>
                </a:solidFill>
                <a:effectLst/>
                <a:latin typeface="Arial" panose="020B0604020202020204" pitchFamily="34" charset="0"/>
                <a:ea typeface="Times New Roman" panose="02020603050405020304" pitchFamily="18" charset="0"/>
              </a:rPr>
              <a:t>Aktiwiteit 3</a:t>
            </a:r>
            <a:r>
              <a:rPr lang="af-ZA" sz="1800" dirty="0">
                <a:solidFill>
                  <a:srgbClr val="000000"/>
                </a:solidFill>
                <a:effectLst/>
                <a:latin typeface="Arial" panose="020B0604020202020204" pitchFamily="34" charset="0"/>
                <a:ea typeface="Times New Roman" panose="02020603050405020304" pitchFamily="18" charset="0"/>
              </a:rPr>
              <a:t> </a:t>
            </a:r>
            <a:r>
              <a:rPr lang="af-ZA" sz="1800" dirty="0">
                <a:solidFill>
                  <a:srgbClr val="404040"/>
                </a:solidFill>
                <a:effectLst/>
                <a:latin typeface="Arial" panose="020B0604020202020204" pitchFamily="34" charset="0"/>
                <a:ea typeface="Times New Roman" panose="02020603050405020304" pitchFamily="18" charset="0"/>
              </a:rPr>
              <a:t>te voeg</a:t>
            </a:r>
            <a:r>
              <a:rPr lang="af-ZA" sz="1800" dirty="0">
                <a:solidFill>
                  <a:srgbClr val="000000"/>
                </a:solidFill>
                <a:effectLst/>
                <a:latin typeface="Arial" panose="020B0604020202020204" pitchFamily="34" charset="0"/>
                <a:ea typeface="Times New Roman" panose="02020603050405020304" pitchFamily="18" charset="0"/>
              </a:rPr>
              <a:t> </a:t>
            </a:r>
            <a:r>
              <a:rPr lang="af-ZA" sz="1800" dirty="0">
                <a:solidFill>
                  <a:srgbClr val="404040"/>
                </a:solidFill>
                <a:effectLst/>
                <a:latin typeface="Arial" panose="020B0604020202020204" pitchFamily="34" charset="0"/>
                <a:ea typeface="Times New Roman" panose="02020603050405020304" pitchFamily="18" charset="0"/>
              </a:rPr>
              <a:t>wat jy sopas voltooi het, wat jy wil vra. Jou vrae moet vra vir menings oor waarom geweld in samelewings voorkom en die impak wat hierdie geweld op individue in die samelewing het.</a:t>
            </a:r>
            <a:endParaRPr lang="en-ZA" sz="1800" dirty="0">
              <a:solidFill>
                <a:srgbClr val="000000"/>
              </a:solidFill>
              <a:effectLst/>
              <a:latin typeface="Times New Roman" panose="02020603050405020304" pitchFamily="18" charset="0"/>
              <a:ea typeface="Times New Roman" panose="02020603050405020304" pitchFamily="18" charset="0"/>
            </a:endParaRPr>
          </a:p>
          <a:p>
            <a:pPr marL="0" lvl="0" indent="0">
              <a:buFont typeface="Symbol" panose="05050102010706020507" pitchFamily="18" charset="2"/>
              <a:buNone/>
            </a:pPr>
            <a:endParaRPr lang="en-ZA" sz="1800" dirty="0">
              <a:solidFill>
                <a:srgbClr val="000000"/>
              </a:solidFill>
              <a:effectLst/>
              <a:latin typeface="Times New Roman" panose="02020603050405020304" pitchFamily="18" charset="0"/>
              <a:ea typeface="Times New Roman" panose="02020603050405020304" pitchFamily="18" charset="0"/>
            </a:endParaRPr>
          </a:p>
          <a:p>
            <a:pPr marL="0" lvl="0" indent="0">
              <a:buFont typeface="Symbol" panose="05050102010706020507" pitchFamily="18" charset="2"/>
              <a:buNone/>
            </a:pPr>
            <a:r>
              <a:rPr lang="af-ZA" sz="1800" dirty="0">
                <a:solidFill>
                  <a:srgbClr val="404040"/>
                </a:solidFill>
                <a:effectLst/>
                <a:latin typeface="Arial" panose="020B0604020202020204" pitchFamily="34" charset="0"/>
                <a:ea typeface="Times New Roman" panose="02020603050405020304" pitchFamily="18" charset="0"/>
              </a:rPr>
              <a:t>Neem 'n oomblik om te beplan vir wie jy jou vraelys wil gee om voor die volgende les te voltooi.</a:t>
            </a:r>
            <a:endParaRPr lang="en-ZA" sz="1800" dirty="0">
              <a:solidFill>
                <a:srgbClr val="000000"/>
              </a:solidFill>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BE562D53-21CB-2C45-90B0-09CFF7E622AC}" type="slidenum">
              <a:rPr lang="en-US" smtClean="0"/>
              <a:t>7</a:t>
            </a:fld>
            <a:endParaRPr lang="en-US"/>
          </a:p>
        </p:txBody>
      </p:sp>
    </p:spTree>
    <p:extLst>
      <p:ext uri="{BB962C8B-B14F-4D97-AF65-F5344CB8AC3E}">
        <p14:creationId xmlns:p14="http://schemas.microsoft.com/office/powerpoint/2010/main" val="38547595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Skyfie</a:t>
            </a:r>
            <a:r>
              <a:rPr lang="en-US" dirty="0"/>
              <a:t> 8: 3 min
</a:t>
            </a:r>
          </a:p>
          <a:p>
            <a:r>
              <a:rPr lang="af-ZA" sz="1800" b="0" dirty="0">
                <a:solidFill>
                  <a:srgbClr val="FF0000"/>
                </a:solidFill>
                <a:effectLst/>
                <a:latin typeface="Arial" panose="020B0604020202020204" pitchFamily="34" charset="0"/>
                <a:ea typeface="Times New Roman" panose="02020603050405020304" pitchFamily="18" charset="0"/>
              </a:rPr>
              <a:t>(</a:t>
            </a:r>
            <a:r>
              <a:rPr lang="af-ZA" sz="1800" b="1" dirty="0">
                <a:solidFill>
                  <a:srgbClr val="FF0000"/>
                </a:solidFill>
                <a:effectLst/>
                <a:latin typeface="Arial" panose="020B0604020202020204" pitchFamily="34" charset="0"/>
                <a:ea typeface="Times New Roman" panose="02020603050405020304" pitchFamily="18" charset="0"/>
              </a:rPr>
              <a:t>Onderwyser</a:t>
            </a:r>
            <a:r>
              <a:rPr lang="af-ZA" sz="1800" b="1" dirty="0">
                <a:solidFill>
                  <a:srgbClr val="404040"/>
                </a:solidFill>
                <a:effectLst/>
                <a:latin typeface="Arial" panose="020B0604020202020204" pitchFamily="34" charset="0"/>
                <a:ea typeface="Times New Roman" panose="02020603050405020304" pitchFamily="18" charset="0"/>
              </a:rPr>
              <a:t> </a:t>
            </a:r>
            <a:r>
              <a:rPr lang="af-ZA" sz="1800" b="1" dirty="0">
                <a:solidFill>
                  <a:srgbClr val="C00000"/>
                </a:solidFill>
                <a:effectLst/>
                <a:latin typeface="Arial" panose="020B0604020202020204" pitchFamily="34" charset="0"/>
                <a:ea typeface="Times New Roman" panose="02020603050405020304" pitchFamily="18" charset="0"/>
              </a:rPr>
              <a:t>-</a:t>
            </a:r>
            <a:r>
              <a:rPr lang="af-ZA" sz="1800" dirty="0">
                <a:solidFill>
                  <a:srgbClr val="404040"/>
                </a:solidFill>
                <a:effectLst/>
                <a:latin typeface="Arial" panose="020B0604020202020204" pitchFamily="34" charset="0"/>
                <a:ea typeface="Times New Roman" panose="02020603050405020304" pitchFamily="18" charset="0"/>
              </a:rPr>
              <a:t> deel vierkantige bladsy / "post-it" vir </a:t>
            </a:r>
            <a:r>
              <a:rPr lang="af-ZA" sz="1800" b="1" i="1" dirty="0">
                <a:solidFill>
                  <a:srgbClr val="404040"/>
                </a:solidFill>
                <a:effectLst/>
                <a:latin typeface="Arial" panose="020B0604020202020204" pitchFamily="34" charset="0"/>
                <a:ea typeface="Times New Roman" panose="02020603050405020304" pitchFamily="18" charset="0"/>
              </a:rPr>
              <a:t>Aktiwiteit 4 </a:t>
            </a:r>
            <a:r>
              <a:rPr lang="af-ZA" sz="1800" dirty="0">
                <a:solidFill>
                  <a:srgbClr val="404040"/>
                </a:solidFill>
                <a:effectLst/>
                <a:latin typeface="Arial" panose="020B0604020202020204" pitchFamily="34" charset="0"/>
                <a:ea typeface="Times New Roman" panose="02020603050405020304" pitchFamily="18" charset="0"/>
              </a:rPr>
              <a:t>uit.)</a:t>
            </a:r>
          </a:p>
          <a:p>
            <a:endParaRPr lang="en-ZA" sz="1800" b="1" i="1" dirty="0">
              <a:solidFill>
                <a:srgbClr val="404040"/>
              </a:solidFill>
              <a:effectLst/>
              <a:latin typeface="Arial" panose="020B0604020202020204" pitchFamily="34" charset="0"/>
            </a:endParaRPr>
          </a:p>
          <a:p>
            <a:pPr marL="0" lvl="0" indent="0">
              <a:buFont typeface="Symbol" panose="05050102010706020507" pitchFamily="18" charset="2"/>
              <a:buNone/>
            </a:pPr>
            <a:r>
              <a:rPr lang="af-ZA" sz="1800" dirty="0">
                <a:solidFill>
                  <a:srgbClr val="404040"/>
                </a:solidFill>
                <a:effectLst/>
                <a:latin typeface="Arial" panose="020B0604020202020204" pitchFamily="34" charset="0"/>
                <a:ea typeface="Times New Roman" panose="02020603050405020304" pitchFamily="18" charset="0"/>
              </a:rPr>
              <a:t>Ons het aan die einde van hierdie les gekom. Dit is nooit maklik om 'n moeilike onderwerp soos geweld aan te spreek nie. Neem 'n oomblik om na te dink oor die inhoud wat ons vandag gedek het. Onthou dat ons geweld in die huis, skool en samelewing aangespreek het.</a:t>
            </a:r>
          </a:p>
          <a:p>
            <a:pPr marL="0" lvl="0" indent="0">
              <a:buFont typeface="Symbol" panose="05050102010706020507" pitchFamily="18" charset="2"/>
              <a:buNone/>
            </a:pPr>
            <a:endParaRPr lang="af-ZA" sz="1800" dirty="0">
              <a:solidFill>
                <a:srgbClr val="404040"/>
              </a:solidFill>
              <a:effectLst/>
              <a:latin typeface="Arial" panose="020B0604020202020204" pitchFamily="34" charset="0"/>
              <a:ea typeface="Times New Roman" panose="02020603050405020304" pitchFamily="18" charset="0"/>
            </a:endParaRPr>
          </a:p>
          <a:p>
            <a:pPr marL="0" lvl="0" indent="0">
              <a:buFont typeface="Symbol" panose="05050102010706020507" pitchFamily="18" charset="2"/>
              <a:buNone/>
            </a:pPr>
            <a:r>
              <a:rPr lang="af-ZA" sz="1800" dirty="0">
                <a:solidFill>
                  <a:srgbClr val="404040"/>
                </a:solidFill>
                <a:effectLst/>
                <a:latin typeface="Arial" panose="020B0604020202020204" pitchFamily="34" charset="0"/>
                <a:ea typeface="Times New Roman" panose="02020603050405020304" pitchFamily="18" charset="0"/>
              </a:rPr>
              <a:t>Gebruik die twee aanhalings (op hierdie skyfie) as inspirasie en skryf 'n inspirerende aanhaling in jou </a:t>
            </a:r>
            <a:r>
              <a:rPr lang="af-ZA" sz="1800" b="1" i="1" u="sng" dirty="0">
                <a:solidFill>
                  <a:srgbClr val="404040"/>
                </a:solidFill>
                <a:effectLst/>
                <a:latin typeface="Arial" panose="020B0604020202020204" pitchFamily="34" charset="0"/>
                <a:ea typeface="Times New Roman" panose="02020603050405020304" pitchFamily="18" charset="0"/>
              </a:rPr>
              <a:t>Les 1 - Werkkaart</a:t>
            </a:r>
            <a:r>
              <a:rPr lang="af-ZA" sz="1800" u="sng" dirty="0">
                <a:solidFill>
                  <a:srgbClr val="404040"/>
                </a:solidFill>
                <a:effectLst/>
                <a:latin typeface="Arial" panose="020B0604020202020204" pitchFamily="34" charset="0"/>
                <a:ea typeface="Times New Roman" panose="02020603050405020304" pitchFamily="18" charset="0"/>
              </a:rPr>
              <a:t> </a:t>
            </a:r>
            <a:r>
              <a:rPr lang="af-ZA" sz="1800" b="1" i="1" u="sng" dirty="0">
                <a:solidFill>
                  <a:srgbClr val="404040"/>
                </a:solidFill>
                <a:effectLst/>
                <a:latin typeface="Arial" panose="020B0604020202020204" pitchFamily="34" charset="0"/>
                <a:ea typeface="Times New Roman" panose="02020603050405020304" pitchFamily="18" charset="0"/>
              </a:rPr>
              <a:t>Aktiwiteit 4</a:t>
            </a:r>
            <a:r>
              <a:rPr lang="af-ZA" sz="1800" dirty="0">
                <a:solidFill>
                  <a:srgbClr val="404040"/>
                </a:solidFill>
                <a:effectLst/>
                <a:latin typeface="Arial" panose="020B0604020202020204" pitchFamily="34" charset="0"/>
                <a:ea typeface="Times New Roman" panose="02020603050405020304" pitchFamily="18" charset="0"/>
              </a:rPr>
              <a:t>. Herhaal hierdie aanhaling op die klein ('post-it') bladsy wat jou onderwyser uitgedeel het wat in jou klaskamer opgeplak sal word.</a:t>
            </a:r>
            <a:endParaRPr lang="en-ZA" sz="1800" dirty="0">
              <a:solidFill>
                <a:srgbClr val="000000"/>
              </a:solidFill>
              <a:effectLst/>
              <a:latin typeface="Times New Roman" panose="02020603050405020304" pitchFamily="18" charset="0"/>
              <a:ea typeface="Times New Roman" panose="02020603050405020304" pitchFamily="18" charset="0"/>
            </a:endParaRPr>
          </a:p>
          <a:p>
            <a:pPr marL="0" lvl="0" indent="0">
              <a:buFont typeface="Symbol" panose="05050102010706020507" pitchFamily="18" charset="2"/>
              <a:buNone/>
            </a:pPr>
            <a:endParaRPr lang="en-ZA" sz="1800" dirty="0">
              <a:solidFill>
                <a:srgbClr val="000000"/>
              </a:solidFill>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Symbol" panose="05050102010706020507" pitchFamily="18" charset="2"/>
              <a:buNone/>
              <a:tabLst/>
              <a:defRPr/>
            </a:pPr>
            <a:r>
              <a:rPr lang="en-ZA" sz="1800" dirty="0" err="1">
                <a:solidFill>
                  <a:srgbClr val="595959"/>
                </a:solidFill>
                <a:effectLst/>
                <a:latin typeface="Arial" panose="020B0604020202020204" pitchFamily="34" charset="0"/>
              </a:rPr>
              <a:t>Sien</a:t>
            </a:r>
            <a:r>
              <a:rPr lang="en-ZA" sz="1800" dirty="0">
                <a:solidFill>
                  <a:srgbClr val="595959"/>
                </a:solidFill>
                <a:effectLst/>
                <a:latin typeface="Arial" panose="020B0604020202020204" pitchFamily="34" charset="0"/>
              </a:rPr>
              <a:t> </a:t>
            </a:r>
            <a:r>
              <a:rPr lang="en-ZA" sz="1800" b="1" i="1" u="sng" dirty="0" err="1">
                <a:solidFill>
                  <a:srgbClr val="595959"/>
                </a:solidFill>
                <a:effectLst/>
                <a:latin typeface="Arial" panose="020B0604020202020204" pitchFamily="34" charset="0"/>
              </a:rPr>
              <a:t>Onderwysernota</a:t>
            </a:r>
            <a:r>
              <a:rPr lang="en-ZA" sz="1800" dirty="0">
                <a:solidFill>
                  <a:srgbClr val="595959"/>
                </a:solidFill>
                <a:effectLst/>
                <a:latin typeface="Arial" panose="020B0604020202020204" pitchFamily="34" charset="0"/>
              </a:rPr>
              <a:t>
</a:t>
            </a:r>
            <a:endParaRPr lang="en-ZA" sz="1800" dirty="0">
              <a:solidFill>
                <a:srgbClr val="000000"/>
              </a:solidFill>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BE562D53-21CB-2C45-90B0-09CFF7E622AC}" type="slidenum">
              <a:rPr lang="en-US" smtClean="0"/>
              <a:t>8</a:t>
            </a:fld>
            <a:endParaRPr lang="en-US"/>
          </a:p>
        </p:txBody>
      </p:sp>
    </p:spTree>
    <p:extLst>
      <p:ext uri="{BB962C8B-B14F-4D97-AF65-F5344CB8AC3E}">
        <p14:creationId xmlns:p14="http://schemas.microsoft.com/office/powerpoint/2010/main" val="16566507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3F94D-0D19-E7D6-82DE-C24821247B02}"/>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213857FF-7688-F128-BBF4-616C6B45570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A2788B04-9363-777B-0850-085142612E83}"/>
              </a:ext>
            </a:extLst>
          </p:cNvPr>
          <p:cNvSpPr>
            <a:spLocks noGrp="1"/>
          </p:cNvSpPr>
          <p:nvPr>
            <p:ph type="dt" sz="half" idx="10"/>
          </p:nvPr>
        </p:nvSpPr>
        <p:spPr/>
        <p:txBody>
          <a:bodyPr/>
          <a:lstStyle/>
          <a:p>
            <a:fld id="{A5FB3BCB-FD5C-2C48-9DDC-EAB8371B7D3D}" type="datetimeFigureOut">
              <a:rPr lang="en-US" smtClean="0"/>
              <a:t>6/20/2023</a:t>
            </a:fld>
            <a:endParaRPr lang="en-US"/>
          </a:p>
        </p:txBody>
      </p:sp>
      <p:sp>
        <p:nvSpPr>
          <p:cNvPr id="5" name="Footer Placeholder 4">
            <a:extLst>
              <a:ext uri="{FF2B5EF4-FFF2-40B4-BE49-F238E27FC236}">
                <a16:creationId xmlns:a16="http://schemas.microsoft.com/office/drawing/2014/main" id="{D63C5E3C-2C69-5BCE-80CD-DF814CE251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1FCB45-2E13-BBDF-1490-E395E91095AF}"/>
              </a:ext>
            </a:extLst>
          </p:cNvPr>
          <p:cNvSpPr>
            <a:spLocks noGrp="1"/>
          </p:cNvSpPr>
          <p:nvPr>
            <p:ph type="sldNum" sz="quarter" idx="12"/>
          </p:nvPr>
        </p:nvSpPr>
        <p:spPr/>
        <p:txBody>
          <a:bodyPr/>
          <a:lstStyle/>
          <a:p>
            <a:fld id="{29B535C4-F924-5244-848E-0A891A67F802}" type="slidenum">
              <a:rPr lang="en-US" smtClean="0"/>
              <a:t>‹#›</a:t>
            </a:fld>
            <a:endParaRPr lang="en-US"/>
          </a:p>
        </p:txBody>
      </p:sp>
    </p:spTree>
    <p:extLst>
      <p:ext uri="{BB962C8B-B14F-4D97-AF65-F5344CB8AC3E}">
        <p14:creationId xmlns:p14="http://schemas.microsoft.com/office/powerpoint/2010/main" val="21326970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724B0-0310-62D6-7839-9C9C3B168E75}"/>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447E9E9A-2D0A-0B08-B89F-49F4A6E10C74}"/>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C42E01E-AEE9-6281-A9E7-534B8E425F26}"/>
              </a:ext>
            </a:extLst>
          </p:cNvPr>
          <p:cNvSpPr>
            <a:spLocks noGrp="1"/>
          </p:cNvSpPr>
          <p:nvPr>
            <p:ph type="dt" sz="half" idx="10"/>
          </p:nvPr>
        </p:nvSpPr>
        <p:spPr/>
        <p:txBody>
          <a:bodyPr/>
          <a:lstStyle/>
          <a:p>
            <a:fld id="{A5FB3BCB-FD5C-2C48-9DDC-EAB8371B7D3D}" type="datetimeFigureOut">
              <a:rPr lang="en-US" smtClean="0"/>
              <a:t>6/20/2023</a:t>
            </a:fld>
            <a:endParaRPr lang="en-US"/>
          </a:p>
        </p:txBody>
      </p:sp>
      <p:sp>
        <p:nvSpPr>
          <p:cNvPr id="5" name="Footer Placeholder 4">
            <a:extLst>
              <a:ext uri="{FF2B5EF4-FFF2-40B4-BE49-F238E27FC236}">
                <a16:creationId xmlns:a16="http://schemas.microsoft.com/office/drawing/2014/main" id="{A51744B0-52DD-16BC-85D0-AAC317D1924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AC73160-C23A-07A8-D41A-7497BA3347B8}"/>
              </a:ext>
            </a:extLst>
          </p:cNvPr>
          <p:cNvSpPr>
            <a:spLocks noGrp="1"/>
          </p:cNvSpPr>
          <p:nvPr>
            <p:ph type="sldNum" sz="quarter" idx="12"/>
          </p:nvPr>
        </p:nvSpPr>
        <p:spPr/>
        <p:txBody>
          <a:bodyPr/>
          <a:lstStyle/>
          <a:p>
            <a:fld id="{29B535C4-F924-5244-848E-0A891A67F802}" type="slidenum">
              <a:rPr lang="en-US" smtClean="0"/>
              <a:t>‹#›</a:t>
            </a:fld>
            <a:endParaRPr lang="en-US"/>
          </a:p>
        </p:txBody>
      </p:sp>
    </p:spTree>
    <p:extLst>
      <p:ext uri="{BB962C8B-B14F-4D97-AF65-F5344CB8AC3E}">
        <p14:creationId xmlns:p14="http://schemas.microsoft.com/office/powerpoint/2010/main" val="33073749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A303D77-F841-09E6-95F9-22378D0AD86A}"/>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6F5E8C5B-DC79-49DA-A335-5B6779C9410F}"/>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8A7DCCA-A133-3A42-B064-5A5CB3B8BDD7}"/>
              </a:ext>
            </a:extLst>
          </p:cNvPr>
          <p:cNvSpPr>
            <a:spLocks noGrp="1"/>
          </p:cNvSpPr>
          <p:nvPr>
            <p:ph type="dt" sz="half" idx="10"/>
          </p:nvPr>
        </p:nvSpPr>
        <p:spPr/>
        <p:txBody>
          <a:bodyPr/>
          <a:lstStyle/>
          <a:p>
            <a:fld id="{A5FB3BCB-FD5C-2C48-9DDC-EAB8371B7D3D}" type="datetimeFigureOut">
              <a:rPr lang="en-US" smtClean="0"/>
              <a:t>6/20/2023</a:t>
            </a:fld>
            <a:endParaRPr lang="en-US"/>
          </a:p>
        </p:txBody>
      </p:sp>
      <p:sp>
        <p:nvSpPr>
          <p:cNvPr id="5" name="Footer Placeholder 4">
            <a:extLst>
              <a:ext uri="{FF2B5EF4-FFF2-40B4-BE49-F238E27FC236}">
                <a16:creationId xmlns:a16="http://schemas.microsoft.com/office/drawing/2014/main" id="{4F13F615-60AC-BAE5-0448-32A29AE68F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3D59A0-BABE-A80F-FB69-90C293DEADB9}"/>
              </a:ext>
            </a:extLst>
          </p:cNvPr>
          <p:cNvSpPr>
            <a:spLocks noGrp="1"/>
          </p:cNvSpPr>
          <p:nvPr>
            <p:ph type="sldNum" sz="quarter" idx="12"/>
          </p:nvPr>
        </p:nvSpPr>
        <p:spPr/>
        <p:txBody>
          <a:bodyPr/>
          <a:lstStyle/>
          <a:p>
            <a:fld id="{29B535C4-F924-5244-848E-0A891A67F802}" type="slidenum">
              <a:rPr lang="en-US" smtClean="0"/>
              <a:t>‹#›</a:t>
            </a:fld>
            <a:endParaRPr lang="en-US"/>
          </a:p>
        </p:txBody>
      </p:sp>
    </p:spTree>
    <p:extLst>
      <p:ext uri="{BB962C8B-B14F-4D97-AF65-F5344CB8AC3E}">
        <p14:creationId xmlns:p14="http://schemas.microsoft.com/office/powerpoint/2010/main" val="3529562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F1DE86-2837-D00C-05A3-A51663BF09F5}"/>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E59295C-80DB-3DBB-A19D-0ADCC673957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D99773A-3AC1-8C15-34D0-F1455559B63F}"/>
              </a:ext>
            </a:extLst>
          </p:cNvPr>
          <p:cNvSpPr>
            <a:spLocks noGrp="1"/>
          </p:cNvSpPr>
          <p:nvPr>
            <p:ph type="dt" sz="half" idx="10"/>
          </p:nvPr>
        </p:nvSpPr>
        <p:spPr/>
        <p:txBody>
          <a:bodyPr/>
          <a:lstStyle/>
          <a:p>
            <a:fld id="{A5FB3BCB-FD5C-2C48-9DDC-EAB8371B7D3D}" type="datetimeFigureOut">
              <a:rPr lang="en-US" smtClean="0"/>
              <a:t>6/20/2023</a:t>
            </a:fld>
            <a:endParaRPr lang="en-US"/>
          </a:p>
        </p:txBody>
      </p:sp>
      <p:sp>
        <p:nvSpPr>
          <p:cNvPr id="5" name="Footer Placeholder 4">
            <a:extLst>
              <a:ext uri="{FF2B5EF4-FFF2-40B4-BE49-F238E27FC236}">
                <a16:creationId xmlns:a16="http://schemas.microsoft.com/office/drawing/2014/main" id="{0244425B-A0ED-B8E8-5629-DEB4646030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EF25C1-0350-6D08-B440-21CBF5C3190A}"/>
              </a:ext>
            </a:extLst>
          </p:cNvPr>
          <p:cNvSpPr>
            <a:spLocks noGrp="1"/>
          </p:cNvSpPr>
          <p:nvPr>
            <p:ph type="sldNum" sz="quarter" idx="12"/>
          </p:nvPr>
        </p:nvSpPr>
        <p:spPr/>
        <p:txBody>
          <a:bodyPr/>
          <a:lstStyle/>
          <a:p>
            <a:fld id="{29B535C4-F924-5244-848E-0A891A67F802}" type="slidenum">
              <a:rPr lang="en-US" smtClean="0"/>
              <a:t>‹#›</a:t>
            </a:fld>
            <a:endParaRPr lang="en-US"/>
          </a:p>
        </p:txBody>
      </p:sp>
    </p:spTree>
    <p:extLst>
      <p:ext uri="{BB962C8B-B14F-4D97-AF65-F5344CB8AC3E}">
        <p14:creationId xmlns:p14="http://schemas.microsoft.com/office/powerpoint/2010/main" val="2380425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92158-D1AE-499B-6679-AFADF349A498}"/>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0D1C1E93-2B5C-E83B-57DE-B620368D49F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DDA5A89C-F964-5AF6-AE69-E5C2EC661259}"/>
              </a:ext>
            </a:extLst>
          </p:cNvPr>
          <p:cNvSpPr>
            <a:spLocks noGrp="1"/>
          </p:cNvSpPr>
          <p:nvPr>
            <p:ph type="dt" sz="half" idx="10"/>
          </p:nvPr>
        </p:nvSpPr>
        <p:spPr/>
        <p:txBody>
          <a:bodyPr/>
          <a:lstStyle/>
          <a:p>
            <a:fld id="{A5FB3BCB-FD5C-2C48-9DDC-EAB8371B7D3D}" type="datetimeFigureOut">
              <a:rPr lang="en-US" smtClean="0"/>
              <a:t>6/20/2023</a:t>
            </a:fld>
            <a:endParaRPr lang="en-US"/>
          </a:p>
        </p:txBody>
      </p:sp>
      <p:sp>
        <p:nvSpPr>
          <p:cNvPr id="5" name="Footer Placeholder 4">
            <a:extLst>
              <a:ext uri="{FF2B5EF4-FFF2-40B4-BE49-F238E27FC236}">
                <a16:creationId xmlns:a16="http://schemas.microsoft.com/office/drawing/2014/main" id="{C0F9EE56-2880-A8B8-A515-33C35223BC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70ED44-840D-8D3B-441A-383D583756B2}"/>
              </a:ext>
            </a:extLst>
          </p:cNvPr>
          <p:cNvSpPr>
            <a:spLocks noGrp="1"/>
          </p:cNvSpPr>
          <p:nvPr>
            <p:ph type="sldNum" sz="quarter" idx="12"/>
          </p:nvPr>
        </p:nvSpPr>
        <p:spPr/>
        <p:txBody>
          <a:bodyPr/>
          <a:lstStyle/>
          <a:p>
            <a:fld id="{29B535C4-F924-5244-848E-0A891A67F802}" type="slidenum">
              <a:rPr lang="en-US" smtClean="0"/>
              <a:t>‹#›</a:t>
            </a:fld>
            <a:endParaRPr lang="en-US"/>
          </a:p>
        </p:txBody>
      </p:sp>
    </p:spTree>
    <p:extLst>
      <p:ext uri="{BB962C8B-B14F-4D97-AF65-F5344CB8AC3E}">
        <p14:creationId xmlns:p14="http://schemas.microsoft.com/office/powerpoint/2010/main" val="28148921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7F1A49-2D8D-BE59-99D2-99F9F6A791F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00461AC-8EF7-FA66-8824-98E422CB67E6}"/>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1AEADABD-CFED-D98F-654E-C3EF0DCC0DD9}"/>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FAD3C7BE-9ACC-4845-FDDE-443DA65607FD}"/>
              </a:ext>
            </a:extLst>
          </p:cNvPr>
          <p:cNvSpPr>
            <a:spLocks noGrp="1"/>
          </p:cNvSpPr>
          <p:nvPr>
            <p:ph type="dt" sz="half" idx="10"/>
          </p:nvPr>
        </p:nvSpPr>
        <p:spPr/>
        <p:txBody>
          <a:bodyPr/>
          <a:lstStyle/>
          <a:p>
            <a:fld id="{A5FB3BCB-FD5C-2C48-9DDC-EAB8371B7D3D}" type="datetimeFigureOut">
              <a:rPr lang="en-US" smtClean="0"/>
              <a:t>6/20/2023</a:t>
            </a:fld>
            <a:endParaRPr lang="en-US"/>
          </a:p>
        </p:txBody>
      </p:sp>
      <p:sp>
        <p:nvSpPr>
          <p:cNvPr id="6" name="Footer Placeholder 5">
            <a:extLst>
              <a:ext uri="{FF2B5EF4-FFF2-40B4-BE49-F238E27FC236}">
                <a16:creationId xmlns:a16="http://schemas.microsoft.com/office/drawing/2014/main" id="{05A8F35C-81A2-29FD-0258-7AA384EEC4B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DC4CCCE-A911-A743-4EDB-8DD1D53906AD}"/>
              </a:ext>
            </a:extLst>
          </p:cNvPr>
          <p:cNvSpPr>
            <a:spLocks noGrp="1"/>
          </p:cNvSpPr>
          <p:nvPr>
            <p:ph type="sldNum" sz="quarter" idx="12"/>
          </p:nvPr>
        </p:nvSpPr>
        <p:spPr/>
        <p:txBody>
          <a:bodyPr/>
          <a:lstStyle/>
          <a:p>
            <a:fld id="{29B535C4-F924-5244-848E-0A891A67F802}" type="slidenum">
              <a:rPr lang="en-US" smtClean="0"/>
              <a:t>‹#›</a:t>
            </a:fld>
            <a:endParaRPr lang="en-US"/>
          </a:p>
        </p:txBody>
      </p:sp>
    </p:spTree>
    <p:extLst>
      <p:ext uri="{BB962C8B-B14F-4D97-AF65-F5344CB8AC3E}">
        <p14:creationId xmlns:p14="http://schemas.microsoft.com/office/powerpoint/2010/main" val="1587739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3FE02A-971E-73B0-E7FD-C181B107A4A1}"/>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0DD6BB6-0C07-47A6-1A87-BEA69BDCC4D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6E9E0F2-2D16-8F96-95B8-F685F7334BED}"/>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126E4AC9-730D-496B-BF41-A318C896D53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4D9A6A4-EE05-437A-97D2-0CF5CE8A55D1}"/>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F8021818-FC89-579D-6420-2860B94A3014}"/>
              </a:ext>
            </a:extLst>
          </p:cNvPr>
          <p:cNvSpPr>
            <a:spLocks noGrp="1"/>
          </p:cNvSpPr>
          <p:nvPr>
            <p:ph type="dt" sz="half" idx="10"/>
          </p:nvPr>
        </p:nvSpPr>
        <p:spPr/>
        <p:txBody>
          <a:bodyPr/>
          <a:lstStyle/>
          <a:p>
            <a:fld id="{A5FB3BCB-FD5C-2C48-9DDC-EAB8371B7D3D}" type="datetimeFigureOut">
              <a:rPr lang="en-US" smtClean="0"/>
              <a:t>6/20/2023</a:t>
            </a:fld>
            <a:endParaRPr lang="en-US"/>
          </a:p>
        </p:txBody>
      </p:sp>
      <p:sp>
        <p:nvSpPr>
          <p:cNvPr id="8" name="Footer Placeholder 7">
            <a:extLst>
              <a:ext uri="{FF2B5EF4-FFF2-40B4-BE49-F238E27FC236}">
                <a16:creationId xmlns:a16="http://schemas.microsoft.com/office/drawing/2014/main" id="{790A8065-F21F-188B-F6CB-54A842D4CBA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450CA42-7673-2AED-D98B-30CFF6C45B1D}"/>
              </a:ext>
            </a:extLst>
          </p:cNvPr>
          <p:cNvSpPr>
            <a:spLocks noGrp="1"/>
          </p:cNvSpPr>
          <p:nvPr>
            <p:ph type="sldNum" sz="quarter" idx="12"/>
          </p:nvPr>
        </p:nvSpPr>
        <p:spPr/>
        <p:txBody>
          <a:bodyPr/>
          <a:lstStyle/>
          <a:p>
            <a:fld id="{29B535C4-F924-5244-848E-0A891A67F802}" type="slidenum">
              <a:rPr lang="en-US" smtClean="0"/>
              <a:t>‹#›</a:t>
            </a:fld>
            <a:endParaRPr lang="en-US"/>
          </a:p>
        </p:txBody>
      </p:sp>
    </p:spTree>
    <p:extLst>
      <p:ext uri="{BB962C8B-B14F-4D97-AF65-F5344CB8AC3E}">
        <p14:creationId xmlns:p14="http://schemas.microsoft.com/office/powerpoint/2010/main" val="9832541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3B0360-0C78-4B7A-0E7D-0BECBD3D7E36}"/>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D1CE307D-144E-53E3-09C2-524E0E847A41}"/>
              </a:ext>
            </a:extLst>
          </p:cNvPr>
          <p:cNvSpPr>
            <a:spLocks noGrp="1"/>
          </p:cNvSpPr>
          <p:nvPr>
            <p:ph type="dt" sz="half" idx="10"/>
          </p:nvPr>
        </p:nvSpPr>
        <p:spPr/>
        <p:txBody>
          <a:bodyPr/>
          <a:lstStyle/>
          <a:p>
            <a:fld id="{A5FB3BCB-FD5C-2C48-9DDC-EAB8371B7D3D}" type="datetimeFigureOut">
              <a:rPr lang="en-US" smtClean="0"/>
              <a:t>6/20/2023</a:t>
            </a:fld>
            <a:endParaRPr lang="en-US"/>
          </a:p>
        </p:txBody>
      </p:sp>
      <p:sp>
        <p:nvSpPr>
          <p:cNvPr id="4" name="Footer Placeholder 3">
            <a:extLst>
              <a:ext uri="{FF2B5EF4-FFF2-40B4-BE49-F238E27FC236}">
                <a16:creationId xmlns:a16="http://schemas.microsoft.com/office/drawing/2014/main" id="{89D057DA-8C26-D246-014B-C1A8B7B1209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032CE98-688E-2190-2703-804850A07DB6}"/>
              </a:ext>
            </a:extLst>
          </p:cNvPr>
          <p:cNvSpPr>
            <a:spLocks noGrp="1"/>
          </p:cNvSpPr>
          <p:nvPr>
            <p:ph type="sldNum" sz="quarter" idx="12"/>
          </p:nvPr>
        </p:nvSpPr>
        <p:spPr/>
        <p:txBody>
          <a:bodyPr/>
          <a:lstStyle/>
          <a:p>
            <a:fld id="{29B535C4-F924-5244-848E-0A891A67F802}" type="slidenum">
              <a:rPr lang="en-US" smtClean="0"/>
              <a:t>‹#›</a:t>
            </a:fld>
            <a:endParaRPr lang="en-US"/>
          </a:p>
        </p:txBody>
      </p:sp>
    </p:spTree>
    <p:extLst>
      <p:ext uri="{BB962C8B-B14F-4D97-AF65-F5344CB8AC3E}">
        <p14:creationId xmlns:p14="http://schemas.microsoft.com/office/powerpoint/2010/main" val="12480390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8C12E87-F17C-1D20-4BE7-0F5F0B21A809}"/>
              </a:ext>
            </a:extLst>
          </p:cNvPr>
          <p:cNvSpPr>
            <a:spLocks noGrp="1"/>
          </p:cNvSpPr>
          <p:nvPr>
            <p:ph type="dt" sz="half" idx="10"/>
          </p:nvPr>
        </p:nvSpPr>
        <p:spPr/>
        <p:txBody>
          <a:bodyPr/>
          <a:lstStyle/>
          <a:p>
            <a:fld id="{A5FB3BCB-FD5C-2C48-9DDC-EAB8371B7D3D}" type="datetimeFigureOut">
              <a:rPr lang="en-US" smtClean="0"/>
              <a:t>6/20/2023</a:t>
            </a:fld>
            <a:endParaRPr lang="en-US"/>
          </a:p>
        </p:txBody>
      </p:sp>
      <p:sp>
        <p:nvSpPr>
          <p:cNvPr id="3" name="Footer Placeholder 2">
            <a:extLst>
              <a:ext uri="{FF2B5EF4-FFF2-40B4-BE49-F238E27FC236}">
                <a16:creationId xmlns:a16="http://schemas.microsoft.com/office/drawing/2014/main" id="{2B0BEFD7-9EAF-D478-1205-BA8C3D1CD3F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6247CDF-5775-CA7E-5461-6C2B96CD7B1A}"/>
              </a:ext>
            </a:extLst>
          </p:cNvPr>
          <p:cNvSpPr>
            <a:spLocks noGrp="1"/>
          </p:cNvSpPr>
          <p:nvPr>
            <p:ph type="sldNum" sz="quarter" idx="12"/>
          </p:nvPr>
        </p:nvSpPr>
        <p:spPr/>
        <p:txBody>
          <a:bodyPr/>
          <a:lstStyle/>
          <a:p>
            <a:fld id="{29B535C4-F924-5244-848E-0A891A67F802}" type="slidenum">
              <a:rPr lang="en-US" smtClean="0"/>
              <a:t>‹#›</a:t>
            </a:fld>
            <a:endParaRPr lang="en-US"/>
          </a:p>
        </p:txBody>
      </p:sp>
    </p:spTree>
    <p:extLst>
      <p:ext uri="{BB962C8B-B14F-4D97-AF65-F5344CB8AC3E}">
        <p14:creationId xmlns:p14="http://schemas.microsoft.com/office/powerpoint/2010/main" val="17939004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26E49E-4635-DFE2-96F2-606BB85FFD9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32C952BF-1277-C277-0BF7-9BA5FC31C0A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6B662211-4192-ACD3-BCE6-8A358BAFFF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C7ECE3B-599D-94D5-F84E-21406777657A}"/>
              </a:ext>
            </a:extLst>
          </p:cNvPr>
          <p:cNvSpPr>
            <a:spLocks noGrp="1"/>
          </p:cNvSpPr>
          <p:nvPr>
            <p:ph type="dt" sz="half" idx="10"/>
          </p:nvPr>
        </p:nvSpPr>
        <p:spPr/>
        <p:txBody>
          <a:bodyPr/>
          <a:lstStyle/>
          <a:p>
            <a:fld id="{A5FB3BCB-FD5C-2C48-9DDC-EAB8371B7D3D}" type="datetimeFigureOut">
              <a:rPr lang="en-US" smtClean="0"/>
              <a:t>6/20/2023</a:t>
            </a:fld>
            <a:endParaRPr lang="en-US"/>
          </a:p>
        </p:txBody>
      </p:sp>
      <p:sp>
        <p:nvSpPr>
          <p:cNvPr id="6" name="Footer Placeholder 5">
            <a:extLst>
              <a:ext uri="{FF2B5EF4-FFF2-40B4-BE49-F238E27FC236}">
                <a16:creationId xmlns:a16="http://schemas.microsoft.com/office/drawing/2014/main" id="{ECA13C05-6F7B-A54A-8866-621A060FAA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547A9B7-3662-5904-6B77-BFD7E7897855}"/>
              </a:ext>
            </a:extLst>
          </p:cNvPr>
          <p:cNvSpPr>
            <a:spLocks noGrp="1"/>
          </p:cNvSpPr>
          <p:nvPr>
            <p:ph type="sldNum" sz="quarter" idx="12"/>
          </p:nvPr>
        </p:nvSpPr>
        <p:spPr/>
        <p:txBody>
          <a:bodyPr/>
          <a:lstStyle/>
          <a:p>
            <a:fld id="{29B535C4-F924-5244-848E-0A891A67F802}" type="slidenum">
              <a:rPr lang="en-US" smtClean="0"/>
              <a:t>‹#›</a:t>
            </a:fld>
            <a:endParaRPr lang="en-US"/>
          </a:p>
        </p:txBody>
      </p:sp>
    </p:spTree>
    <p:extLst>
      <p:ext uri="{BB962C8B-B14F-4D97-AF65-F5344CB8AC3E}">
        <p14:creationId xmlns:p14="http://schemas.microsoft.com/office/powerpoint/2010/main" val="20503418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618DF-2539-4FC6-D9C4-C080CE13292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C82AB3C1-2C85-7CED-0D4D-154FB3FA553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9E83F1D-34E6-4B0C-AEB2-930260590D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E63C205-C531-63EB-4CC4-6409F545D37B}"/>
              </a:ext>
            </a:extLst>
          </p:cNvPr>
          <p:cNvSpPr>
            <a:spLocks noGrp="1"/>
          </p:cNvSpPr>
          <p:nvPr>
            <p:ph type="dt" sz="half" idx="10"/>
          </p:nvPr>
        </p:nvSpPr>
        <p:spPr/>
        <p:txBody>
          <a:bodyPr/>
          <a:lstStyle/>
          <a:p>
            <a:fld id="{A5FB3BCB-FD5C-2C48-9DDC-EAB8371B7D3D}" type="datetimeFigureOut">
              <a:rPr lang="en-US" smtClean="0"/>
              <a:t>6/20/2023</a:t>
            </a:fld>
            <a:endParaRPr lang="en-US"/>
          </a:p>
        </p:txBody>
      </p:sp>
      <p:sp>
        <p:nvSpPr>
          <p:cNvPr id="6" name="Footer Placeholder 5">
            <a:extLst>
              <a:ext uri="{FF2B5EF4-FFF2-40B4-BE49-F238E27FC236}">
                <a16:creationId xmlns:a16="http://schemas.microsoft.com/office/drawing/2014/main" id="{4646B2BF-6498-32BE-3FFC-3D6A2452EF4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D0FBB9D-4524-819C-606A-56A0F6BA9396}"/>
              </a:ext>
            </a:extLst>
          </p:cNvPr>
          <p:cNvSpPr>
            <a:spLocks noGrp="1"/>
          </p:cNvSpPr>
          <p:nvPr>
            <p:ph type="sldNum" sz="quarter" idx="12"/>
          </p:nvPr>
        </p:nvSpPr>
        <p:spPr/>
        <p:txBody>
          <a:bodyPr/>
          <a:lstStyle/>
          <a:p>
            <a:fld id="{29B535C4-F924-5244-848E-0A891A67F802}" type="slidenum">
              <a:rPr lang="en-US" smtClean="0"/>
              <a:t>‹#›</a:t>
            </a:fld>
            <a:endParaRPr lang="en-US"/>
          </a:p>
        </p:txBody>
      </p:sp>
    </p:spTree>
    <p:extLst>
      <p:ext uri="{BB962C8B-B14F-4D97-AF65-F5344CB8AC3E}">
        <p14:creationId xmlns:p14="http://schemas.microsoft.com/office/powerpoint/2010/main" val="30925770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B8BB31F-E8CC-767F-D169-6952C4E8D2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1F11D477-063E-C84B-7929-E3ED15D27CB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B37FFBD-459E-B2C5-BEA0-481FF9D0683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FB3BCB-FD5C-2C48-9DDC-EAB8371B7D3D}" type="datetimeFigureOut">
              <a:rPr lang="en-US" smtClean="0"/>
              <a:t>6/20/2023</a:t>
            </a:fld>
            <a:endParaRPr lang="en-US"/>
          </a:p>
        </p:txBody>
      </p:sp>
      <p:sp>
        <p:nvSpPr>
          <p:cNvPr id="5" name="Footer Placeholder 4">
            <a:extLst>
              <a:ext uri="{FF2B5EF4-FFF2-40B4-BE49-F238E27FC236}">
                <a16:creationId xmlns:a16="http://schemas.microsoft.com/office/drawing/2014/main" id="{60F503DE-4376-4A6E-86D6-A366C827DCF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CCEAD9A-9B49-60CE-E0C5-C59BFC7E0F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B535C4-F924-5244-848E-0A891A67F802}" type="slidenum">
              <a:rPr lang="en-US" smtClean="0"/>
              <a:t>‹#›</a:t>
            </a:fld>
            <a:endParaRPr lang="en-US"/>
          </a:p>
        </p:txBody>
      </p:sp>
    </p:spTree>
    <p:extLst>
      <p:ext uri="{BB962C8B-B14F-4D97-AF65-F5344CB8AC3E}">
        <p14:creationId xmlns:p14="http://schemas.microsoft.com/office/powerpoint/2010/main" val="30241616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334B1A5-D46B-6A7E-466D-4A29A8BFA5AD}"/>
              </a:ext>
            </a:extLst>
          </p:cNvPr>
          <p:cNvSpPr/>
          <p:nvPr/>
        </p:nvSpPr>
        <p:spPr>
          <a:xfrm>
            <a:off x="5872163" y="-14288"/>
            <a:ext cx="6319837" cy="6872287"/>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ZA" sz="2800" dirty="0" err="1">
                <a:effectLst/>
                <a:latin typeface="Britannic Bold" panose="020B0903060703020204" pitchFamily="34" charset="0"/>
                <a:ea typeface="Calibri" panose="020F0502020204030204" pitchFamily="34" charset="0"/>
                <a:cs typeface="Times New Roman" panose="02020603050405020304" pitchFamily="18" charset="0"/>
              </a:rPr>
              <a:t>Graad</a:t>
            </a:r>
            <a:r>
              <a:rPr lang="en-ZA" sz="2800" dirty="0">
                <a:effectLst/>
                <a:latin typeface="Britannic Bold" panose="020B0903060703020204" pitchFamily="34" charset="0"/>
                <a:ea typeface="Calibri" panose="020F0502020204030204" pitchFamily="34" charset="0"/>
                <a:cs typeface="Times New Roman" panose="02020603050405020304" pitchFamily="18" charset="0"/>
              </a:rPr>
              <a:t> 9</a:t>
            </a:r>
            <a:endParaRPr lang="en-ZA" sz="2800" dirty="0">
              <a:effectLst/>
              <a:ea typeface="Calibri" panose="020F0502020204030204" pitchFamily="34" charset="0"/>
              <a:cs typeface="Times New Roman" panose="02020603050405020304" pitchFamily="18" charset="0"/>
            </a:endParaRPr>
          </a:p>
          <a:p>
            <a:pPr algn="ctr">
              <a:lnSpc>
                <a:spcPct val="115000"/>
              </a:lnSpc>
              <a:spcAft>
                <a:spcPts val="1000"/>
              </a:spcAft>
            </a:pPr>
            <a:r>
              <a:rPr lang="en-ZA" sz="2800" dirty="0" err="1">
                <a:effectLst/>
                <a:latin typeface="Britannic Bold" panose="020B0903060703020204" pitchFamily="34" charset="0"/>
                <a:ea typeface="Calibri" panose="020F0502020204030204" pitchFamily="34" charset="0"/>
                <a:cs typeface="Times New Roman" panose="02020603050405020304" pitchFamily="18" charset="0"/>
              </a:rPr>
              <a:t>Kwartaal</a:t>
            </a:r>
            <a:r>
              <a:rPr lang="en-ZA" sz="2800" dirty="0">
                <a:effectLst/>
                <a:latin typeface="Britannic Bold" panose="020B0903060703020204" pitchFamily="34" charset="0"/>
                <a:ea typeface="Calibri" panose="020F0502020204030204" pitchFamily="34" charset="0"/>
                <a:cs typeface="Times New Roman" panose="02020603050405020304" pitchFamily="18" charset="0"/>
              </a:rPr>
              <a:t> 3</a:t>
            </a:r>
            <a:endParaRPr lang="en-ZA" sz="2800" dirty="0">
              <a:effectLst/>
              <a:ea typeface="Calibri" panose="020F0502020204030204" pitchFamily="34" charset="0"/>
              <a:cs typeface="Times New Roman" panose="02020603050405020304" pitchFamily="18" charset="0"/>
            </a:endParaRPr>
          </a:p>
          <a:p>
            <a:pPr algn="ctr">
              <a:lnSpc>
                <a:spcPct val="115000"/>
              </a:lnSpc>
              <a:spcAft>
                <a:spcPts val="1000"/>
              </a:spcAft>
            </a:pPr>
            <a:r>
              <a:rPr lang="en-ZA" sz="2400" dirty="0">
                <a:effectLst/>
                <a:latin typeface="Britannic Bold" panose="020B0903060703020204" pitchFamily="34" charset="0"/>
                <a:ea typeface="Calibri" panose="020F0502020204030204" pitchFamily="34" charset="0"/>
                <a:cs typeface="Times New Roman" panose="02020603050405020304" pitchFamily="18" charset="0"/>
              </a:rPr>
              <a:t>GESONDHEIDS-, SOSIALE EN GEMEENSKAPSVERANTWOORDELIKHEID</a:t>
            </a:r>
            <a:endParaRPr lang="en-ZA" sz="2800" dirty="0">
              <a:latin typeface="Britannic Bold" panose="020B0903060703020204" pitchFamily="34" charset="0"/>
              <a:ea typeface="Calibri" panose="020F0502020204030204" pitchFamily="34" charset="0"/>
              <a:cs typeface="Times New Roman" panose="02020603050405020304" pitchFamily="18" charset="0"/>
            </a:endParaRPr>
          </a:p>
          <a:p>
            <a:pPr algn="r">
              <a:lnSpc>
                <a:spcPct val="115000"/>
              </a:lnSpc>
              <a:spcAft>
                <a:spcPts val="1000"/>
              </a:spcAft>
            </a:pPr>
            <a:endParaRPr lang="en-ZA" sz="2800" dirty="0">
              <a:latin typeface="Britannic Bold" panose="020B0903060703020204" pitchFamily="34" charset="0"/>
              <a:ea typeface="Calibri" panose="020F0502020204030204" pitchFamily="34" charset="0"/>
              <a:cs typeface="Times New Roman" panose="02020603050405020304" pitchFamily="18" charset="0"/>
            </a:endParaRPr>
          </a:p>
          <a:p>
            <a:pPr algn="r">
              <a:lnSpc>
                <a:spcPct val="115000"/>
              </a:lnSpc>
              <a:spcAft>
                <a:spcPts val="1000"/>
              </a:spcAft>
            </a:pPr>
            <a:endParaRPr lang="en-ZA" sz="2800" dirty="0">
              <a:latin typeface="Britannic Bold" panose="020B0903060703020204" pitchFamily="34" charset="0"/>
              <a:ea typeface="Calibri" panose="020F0502020204030204" pitchFamily="34" charset="0"/>
              <a:cs typeface="Times New Roman" panose="02020603050405020304" pitchFamily="18" charset="0"/>
            </a:endParaRPr>
          </a:p>
          <a:p>
            <a:pPr algn="r">
              <a:lnSpc>
                <a:spcPct val="115000"/>
              </a:lnSpc>
              <a:spcAft>
                <a:spcPts val="1000"/>
              </a:spcAft>
            </a:pPr>
            <a:endParaRPr lang="en-ZA" sz="2800" dirty="0">
              <a:latin typeface="Britannic Bold" panose="020B0903060703020204" pitchFamily="34" charset="0"/>
              <a:ea typeface="Calibri" panose="020F0502020204030204" pitchFamily="34" charset="0"/>
              <a:cs typeface="Times New Roman" panose="02020603050405020304" pitchFamily="18" charset="0"/>
            </a:endParaRPr>
          </a:p>
          <a:p>
            <a:pPr algn="r">
              <a:lnSpc>
                <a:spcPct val="115000"/>
              </a:lnSpc>
              <a:spcAft>
                <a:spcPts val="1000"/>
              </a:spcAft>
            </a:pPr>
            <a:r>
              <a:rPr lang="en-ZA" sz="2800" dirty="0">
                <a:effectLst/>
                <a:latin typeface="Britannic Bold" panose="020B0903060703020204" pitchFamily="34" charset="0"/>
                <a:ea typeface="Calibri" panose="020F0502020204030204" pitchFamily="34" charset="0"/>
                <a:cs typeface="Times New Roman" panose="02020603050405020304" pitchFamily="18" charset="0"/>
              </a:rPr>
              <a:t>Les 1</a:t>
            </a:r>
          </a:p>
          <a:p>
            <a:pPr algn="r">
              <a:lnSpc>
                <a:spcPct val="115000"/>
              </a:lnSpc>
              <a:spcAft>
                <a:spcPts val="1000"/>
              </a:spcAft>
            </a:pPr>
            <a:r>
              <a:rPr lang="en-ZA" sz="2800" dirty="0" err="1">
                <a:latin typeface="Britannic Bold" panose="020B0903060703020204" pitchFamily="34" charset="0"/>
                <a:ea typeface="Calibri" panose="020F0502020204030204" pitchFamily="34" charset="0"/>
                <a:cs typeface="Times New Roman" panose="02020603050405020304" pitchFamily="18" charset="0"/>
              </a:rPr>
              <a:t>Inleiding</a:t>
            </a:r>
            <a:r>
              <a:rPr lang="en-ZA" sz="2800" dirty="0">
                <a:latin typeface="Britannic Bold" panose="020B0903060703020204" pitchFamily="34" charset="0"/>
                <a:ea typeface="Calibri" panose="020F0502020204030204" pitchFamily="34" charset="0"/>
                <a:cs typeface="Times New Roman" panose="02020603050405020304" pitchFamily="18" charset="0"/>
              </a:rPr>
              <a:t> tot areas van </a:t>
            </a:r>
            <a:r>
              <a:rPr lang="en-ZA" sz="2800" dirty="0" err="1">
                <a:latin typeface="Britannic Bold" panose="020B0903060703020204" pitchFamily="34" charset="0"/>
                <a:ea typeface="Calibri" panose="020F0502020204030204" pitchFamily="34" charset="0"/>
                <a:cs typeface="Times New Roman" panose="02020603050405020304" pitchFamily="18" charset="0"/>
              </a:rPr>
              <a:t>geweld</a:t>
            </a:r>
            <a:endParaRPr lang="en-ZA" sz="2800" dirty="0">
              <a:effectLst/>
              <a:latin typeface="Britannic Bold" panose="020B0903060703020204" pitchFamily="34" charset="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740091F2-5A89-C9C1-A21B-6A45159F4E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039985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385347-A7F2-66F7-6911-3B46EFDF830A}"/>
              </a:ext>
            </a:extLst>
          </p:cNvPr>
          <p:cNvSpPr>
            <a:spLocks noGrp="1"/>
          </p:cNvSpPr>
          <p:nvPr>
            <p:ph type="title"/>
          </p:nvPr>
        </p:nvSpPr>
        <p:spPr>
          <a:xfrm>
            <a:off x="3772172" y="482600"/>
            <a:ext cx="5299636" cy="666750"/>
          </a:xfrm>
        </p:spPr>
        <p:txBody>
          <a:bodyPr>
            <a:normAutofit fontScale="90000"/>
          </a:bodyPr>
          <a:lstStyle/>
          <a:p>
            <a:r>
              <a:rPr lang="en-US" dirty="0" err="1"/>
              <a:t>Geweld</a:t>
            </a:r>
            <a:r>
              <a:rPr lang="en-US" dirty="0"/>
              <a:t> teen </a:t>
            </a:r>
            <a:r>
              <a:rPr lang="en-US" dirty="0" err="1"/>
              <a:t>vroue</a:t>
            </a:r>
            <a:r>
              <a:rPr lang="en-US" dirty="0"/>
              <a:t>
</a:t>
            </a:r>
          </a:p>
        </p:txBody>
      </p:sp>
      <p:pic>
        <p:nvPicPr>
          <p:cNvPr id="1026" name="Picture 2" descr="Abusive Husband Helpless Wife Stick Figure Pictogram Icon vector">
            <a:extLst>
              <a:ext uri="{FF2B5EF4-FFF2-40B4-BE49-F238E27FC236}">
                <a16:creationId xmlns:a16="http://schemas.microsoft.com/office/drawing/2014/main" id="{BA4A549C-AA22-0CD0-1691-D24535E4BB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74466" y="949512"/>
            <a:ext cx="4958976" cy="495897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Rounded Corners 3">
            <a:extLst>
              <a:ext uri="{FF2B5EF4-FFF2-40B4-BE49-F238E27FC236}">
                <a16:creationId xmlns:a16="http://schemas.microsoft.com/office/drawing/2014/main" id="{47B2C0E6-78CF-59B3-6F01-28EF693E014A}"/>
              </a:ext>
            </a:extLst>
          </p:cNvPr>
          <p:cNvSpPr/>
          <p:nvPr/>
        </p:nvSpPr>
        <p:spPr>
          <a:xfrm>
            <a:off x="2715491" y="5983771"/>
            <a:ext cx="6356317" cy="783257"/>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Britannic Bold" panose="020B0903060703020204" pitchFamily="34" charset="0"/>
              </a:rPr>
              <a:t>“</a:t>
            </a:r>
            <a:r>
              <a:rPr lang="en-US" dirty="0" err="1">
                <a:solidFill>
                  <a:schemeClr val="tx1"/>
                </a:solidFill>
                <a:latin typeface="Britannic Bold" panose="020B0903060703020204" pitchFamily="34" charset="0"/>
              </a:rPr>
              <a:t>Niks</a:t>
            </a:r>
            <a:r>
              <a:rPr lang="en-US" dirty="0">
                <a:solidFill>
                  <a:schemeClr val="tx1"/>
                </a:solidFill>
                <a:latin typeface="Britannic Bold" panose="020B0903060703020204" pitchFamily="34" charset="0"/>
              </a:rPr>
              <a:t> </a:t>
            </a:r>
            <a:r>
              <a:rPr lang="en-US" dirty="0" err="1">
                <a:solidFill>
                  <a:schemeClr val="tx1"/>
                </a:solidFill>
                <a:latin typeface="Britannic Bold" panose="020B0903060703020204" pitchFamily="34" charset="0"/>
              </a:rPr>
              <a:t>goed</a:t>
            </a:r>
            <a:r>
              <a:rPr lang="en-US" dirty="0">
                <a:solidFill>
                  <a:schemeClr val="tx1"/>
                </a:solidFill>
                <a:latin typeface="Britannic Bold" panose="020B0903060703020204" pitchFamily="34" charset="0"/>
              </a:rPr>
              <a:t> </a:t>
            </a:r>
            <a:r>
              <a:rPr lang="en-US" dirty="0" err="1">
                <a:solidFill>
                  <a:schemeClr val="tx1"/>
                </a:solidFill>
                <a:latin typeface="Britannic Bold" panose="020B0903060703020204" pitchFamily="34" charset="0"/>
              </a:rPr>
              <a:t>kom</a:t>
            </a:r>
            <a:r>
              <a:rPr lang="en-US" dirty="0">
                <a:solidFill>
                  <a:schemeClr val="tx1"/>
                </a:solidFill>
                <a:latin typeface="Britannic Bold" panose="020B0903060703020204" pitchFamily="34" charset="0"/>
              </a:rPr>
              <a:t> </a:t>
            </a:r>
            <a:r>
              <a:rPr lang="en-US" dirty="0" err="1">
                <a:solidFill>
                  <a:schemeClr val="tx1"/>
                </a:solidFill>
                <a:latin typeface="Britannic Bold" panose="020B0903060703020204" pitchFamily="34" charset="0"/>
              </a:rPr>
              <a:t>ooit</a:t>
            </a:r>
            <a:r>
              <a:rPr lang="en-US" dirty="0">
                <a:solidFill>
                  <a:schemeClr val="tx1"/>
                </a:solidFill>
                <a:latin typeface="Britannic Bold" panose="020B0903060703020204" pitchFamily="34" charset="0"/>
              </a:rPr>
              <a:t> van </a:t>
            </a:r>
            <a:r>
              <a:rPr lang="en-US" dirty="0" err="1">
                <a:solidFill>
                  <a:schemeClr val="tx1"/>
                </a:solidFill>
                <a:latin typeface="Britannic Bold" panose="020B0903060703020204" pitchFamily="34" charset="0"/>
              </a:rPr>
              <a:t>geweld</a:t>
            </a:r>
            <a:r>
              <a:rPr lang="en-US" dirty="0">
                <a:solidFill>
                  <a:schemeClr val="tx1"/>
                </a:solidFill>
                <a:latin typeface="Britannic Bold" panose="020B0903060703020204" pitchFamily="34" charset="0"/>
              </a:rPr>
              <a:t> </a:t>
            </a:r>
            <a:r>
              <a:rPr lang="en-US" dirty="0" err="1">
                <a:solidFill>
                  <a:schemeClr val="tx1"/>
                </a:solidFill>
                <a:latin typeface="Britannic Bold" panose="020B0903060703020204" pitchFamily="34" charset="0"/>
              </a:rPr>
              <a:t>nie</a:t>
            </a:r>
            <a:r>
              <a:rPr lang="en-US" dirty="0">
                <a:solidFill>
                  <a:schemeClr val="tx1"/>
                </a:solidFill>
                <a:latin typeface="Britannic Bold" panose="020B0903060703020204" pitchFamily="34" charset="0"/>
              </a:rPr>
              <a:t>.” – Martin Luther</a:t>
            </a:r>
          </a:p>
          <a:p>
            <a:pPr algn="ctr"/>
            <a:r>
              <a:rPr lang="en-US" dirty="0" err="1">
                <a:solidFill>
                  <a:schemeClr val="accent1">
                    <a:lumMod val="75000"/>
                  </a:schemeClr>
                </a:solidFill>
                <a:latin typeface="Britannic Bold" panose="020B0903060703020204" pitchFamily="34" charset="0"/>
              </a:rPr>
              <a:t>Gesondheids</a:t>
            </a:r>
            <a:r>
              <a:rPr lang="en-US" dirty="0">
                <a:solidFill>
                  <a:schemeClr val="accent1">
                    <a:lumMod val="75000"/>
                  </a:schemeClr>
                </a:solidFill>
                <a:latin typeface="Britannic Bold" panose="020B0903060703020204" pitchFamily="34" charset="0"/>
              </a:rPr>
              <a:t>-, </a:t>
            </a:r>
            <a:r>
              <a:rPr lang="en-US" dirty="0" err="1">
                <a:solidFill>
                  <a:schemeClr val="accent1">
                    <a:lumMod val="75000"/>
                  </a:schemeClr>
                </a:solidFill>
                <a:latin typeface="Britannic Bold" panose="020B0903060703020204" pitchFamily="34" charset="0"/>
              </a:rPr>
              <a:t>Sosiale</a:t>
            </a:r>
            <a:r>
              <a:rPr lang="en-US" dirty="0">
                <a:solidFill>
                  <a:schemeClr val="accent1">
                    <a:lumMod val="75000"/>
                  </a:schemeClr>
                </a:solidFill>
                <a:latin typeface="Britannic Bold" panose="020B0903060703020204" pitchFamily="34" charset="0"/>
              </a:rPr>
              <a:t> </a:t>
            </a:r>
            <a:r>
              <a:rPr lang="en-US" dirty="0" err="1">
                <a:solidFill>
                  <a:schemeClr val="accent1">
                    <a:lumMod val="75000"/>
                  </a:schemeClr>
                </a:solidFill>
                <a:latin typeface="Britannic Bold" panose="020B0903060703020204" pitchFamily="34" charset="0"/>
              </a:rPr>
              <a:t>en</a:t>
            </a:r>
            <a:r>
              <a:rPr lang="en-US" dirty="0">
                <a:solidFill>
                  <a:schemeClr val="accent1">
                    <a:lumMod val="75000"/>
                  </a:schemeClr>
                </a:solidFill>
                <a:latin typeface="Britannic Bold" panose="020B0903060703020204" pitchFamily="34" charset="0"/>
              </a:rPr>
              <a:t> </a:t>
            </a:r>
            <a:r>
              <a:rPr lang="en-US" dirty="0" err="1">
                <a:solidFill>
                  <a:schemeClr val="accent1">
                    <a:lumMod val="75000"/>
                  </a:schemeClr>
                </a:solidFill>
                <a:latin typeface="Britannic Bold" panose="020B0903060703020204" pitchFamily="34" charset="0"/>
              </a:rPr>
              <a:t>Omgewingsverantwoordelikheid</a:t>
            </a:r>
            <a:endParaRPr lang="en-ZA" dirty="0">
              <a:solidFill>
                <a:schemeClr val="accent1">
                  <a:lumMod val="75000"/>
                </a:schemeClr>
              </a:solidFill>
              <a:latin typeface="Britannic Bold" panose="020B0903060703020204" pitchFamily="34" charset="0"/>
            </a:endParaRPr>
          </a:p>
        </p:txBody>
      </p:sp>
      <p:pic>
        <p:nvPicPr>
          <p:cNvPr id="5" name="Picture 4">
            <a:extLst>
              <a:ext uri="{FF2B5EF4-FFF2-40B4-BE49-F238E27FC236}">
                <a16:creationId xmlns:a16="http://schemas.microsoft.com/office/drawing/2014/main" id="{CCA3F3A4-125B-3483-99FD-8475863412B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587703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D88C3-CEC8-F292-338B-CFE0B1F148B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02E5F92-E9D9-9B6D-CEB6-23FF42E4B365}"/>
              </a:ext>
            </a:extLst>
          </p:cNvPr>
          <p:cNvSpPr>
            <a:spLocks noGrp="1"/>
          </p:cNvSpPr>
          <p:nvPr>
            <p:ph idx="1"/>
          </p:nvPr>
        </p:nvSpPr>
        <p:spPr/>
        <p:txBody>
          <a:bodyPr/>
          <a:lstStyle/>
          <a:p>
            <a:endParaRPr lang="en-US"/>
          </a:p>
        </p:txBody>
      </p:sp>
      <p:pic>
        <p:nvPicPr>
          <p:cNvPr id="4098" name="Picture 2" descr="Causes and Types of Domestic Violence - Essential Guide 2022">
            <a:extLst>
              <a:ext uri="{FF2B5EF4-FFF2-40B4-BE49-F238E27FC236}">
                <a16:creationId xmlns:a16="http://schemas.microsoft.com/office/drawing/2014/main" id="{20D12243-3F82-545A-6D97-88F89B9DB0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584" y="-1407939"/>
            <a:ext cx="12393168" cy="826593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433685E-E716-A4C1-ABAB-D6A109A4CB08}"/>
              </a:ext>
            </a:extLst>
          </p:cNvPr>
          <p:cNvSpPr txBox="1"/>
          <p:nvPr/>
        </p:nvSpPr>
        <p:spPr>
          <a:xfrm>
            <a:off x="0" y="5177130"/>
            <a:ext cx="6827767" cy="2631490"/>
          </a:xfrm>
          <a:prstGeom prst="rect">
            <a:avLst/>
          </a:prstGeom>
          <a:noFill/>
        </p:spPr>
        <p:txBody>
          <a:bodyPr wrap="none" rtlCol="0">
            <a:spAutoFit/>
          </a:bodyPr>
          <a:lstStyle/>
          <a:p>
            <a:r>
              <a:rPr lang="nl-NL" sz="5500" dirty="0">
                <a:solidFill>
                  <a:srgbClr val="322139"/>
                </a:solidFill>
              </a:rPr>
              <a:t>Huishoudelike geweld- 
Geweld in die huis
</a:t>
            </a:r>
            <a:endParaRPr lang="en-US" sz="3500" dirty="0">
              <a:solidFill>
                <a:srgbClr val="322139"/>
              </a:solidFill>
            </a:endParaRPr>
          </a:p>
        </p:txBody>
      </p:sp>
      <p:pic>
        <p:nvPicPr>
          <p:cNvPr id="6" name="Picture 5">
            <a:extLst>
              <a:ext uri="{FF2B5EF4-FFF2-40B4-BE49-F238E27FC236}">
                <a16:creationId xmlns:a16="http://schemas.microsoft.com/office/drawing/2014/main" id="{F54C5EF4-CAC9-70E5-22F5-FE2EED12A1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161912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68520-0624-69FC-8ADD-E66A9D519B4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2C61E20-C51A-356A-3049-FD8E74CBED69}"/>
              </a:ext>
            </a:extLst>
          </p:cNvPr>
          <p:cNvSpPr>
            <a:spLocks noGrp="1"/>
          </p:cNvSpPr>
          <p:nvPr>
            <p:ph idx="1"/>
          </p:nvPr>
        </p:nvSpPr>
        <p:spPr/>
        <p:txBody>
          <a:bodyPr/>
          <a:lstStyle/>
          <a:p>
            <a:endParaRPr lang="en-US"/>
          </a:p>
        </p:txBody>
      </p:sp>
      <p:pic>
        <p:nvPicPr>
          <p:cNvPr id="5122" name="Picture 2" descr="Policing alone won't reduce violence at schools - The Mail &amp; Guardian">
            <a:extLst>
              <a:ext uri="{FF2B5EF4-FFF2-40B4-BE49-F238E27FC236}">
                <a16:creationId xmlns:a16="http://schemas.microsoft.com/office/drawing/2014/main" id="{37A0B05C-08DA-E0D0-B296-BF606A500D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780288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8B576FC2-0015-06E0-FF0F-66CDD5FB448C}"/>
              </a:ext>
            </a:extLst>
          </p:cNvPr>
          <p:cNvSpPr txBox="1"/>
          <p:nvPr/>
        </p:nvSpPr>
        <p:spPr>
          <a:xfrm>
            <a:off x="1797340" y="558546"/>
            <a:ext cx="5883277" cy="1785104"/>
          </a:xfrm>
          <a:prstGeom prst="rect">
            <a:avLst/>
          </a:prstGeom>
          <a:noFill/>
        </p:spPr>
        <p:txBody>
          <a:bodyPr wrap="none" rtlCol="0">
            <a:spAutoFit/>
          </a:bodyPr>
          <a:lstStyle/>
          <a:p>
            <a:r>
              <a:rPr lang="en-US" sz="5500">
                <a:solidFill>
                  <a:srgbClr val="C00000"/>
                </a:solidFill>
              </a:rPr>
              <a:t>Geweld by die skool
</a:t>
            </a:r>
            <a:endParaRPr lang="en-US" sz="3500" dirty="0">
              <a:solidFill>
                <a:srgbClr val="C00000"/>
              </a:solidFill>
            </a:endParaRPr>
          </a:p>
        </p:txBody>
      </p:sp>
      <p:pic>
        <p:nvPicPr>
          <p:cNvPr id="6" name="Picture 5">
            <a:extLst>
              <a:ext uri="{FF2B5EF4-FFF2-40B4-BE49-F238E27FC236}">
                <a16:creationId xmlns:a16="http://schemas.microsoft.com/office/drawing/2014/main" id="{A85BEC30-12E5-1BD2-C09E-3A0C01D690B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174422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99720432-F6B6-5C21-DFB3-EFCC5EEEAA73}"/>
              </a:ext>
            </a:extLst>
          </p:cNvPr>
          <p:cNvSpPr txBox="1"/>
          <p:nvPr/>
        </p:nvSpPr>
        <p:spPr>
          <a:xfrm>
            <a:off x="1357313" y="724878"/>
            <a:ext cx="9463087" cy="4993675"/>
          </a:xfrm>
          <a:prstGeom prst="rect">
            <a:avLst/>
          </a:prstGeom>
          <a:noFill/>
        </p:spPr>
        <p:txBody>
          <a:bodyPr wrap="square">
            <a:spAutoFit/>
          </a:bodyPr>
          <a:lstStyle/>
          <a:p>
            <a:pPr algn="ctr">
              <a:lnSpc>
                <a:spcPct val="115000"/>
              </a:lnSpc>
              <a:spcAft>
                <a:spcPts val="1000"/>
              </a:spcAft>
            </a:pPr>
            <a:r>
              <a:rPr lang="en-ZA" sz="2400" dirty="0">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a:t>
            </a:r>
            <a:r>
              <a:rPr lang="en-ZA" sz="2400" dirty="0" err="1">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Talle</a:t>
            </a:r>
            <a:r>
              <a:rPr lang="en-ZA" sz="2400" dirty="0">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 </a:t>
            </a:r>
            <a:r>
              <a:rPr lang="en-ZA" sz="2400" dirty="0" err="1">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leerders</a:t>
            </a:r>
            <a:r>
              <a:rPr lang="en-ZA" sz="2400" dirty="0">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 </a:t>
            </a:r>
            <a:r>
              <a:rPr lang="en-ZA" sz="2400" dirty="0" err="1">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val</a:t>
            </a:r>
            <a:r>
              <a:rPr lang="en-ZA" sz="2400" dirty="0">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 </a:t>
            </a:r>
            <a:r>
              <a:rPr lang="en-ZA" sz="2400" dirty="0" err="1">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mekaar</a:t>
            </a:r>
            <a:r>
              <a:rPr lang="en-ZA" sz="2400" dirty="0">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 met KAPMESSE </a:t>
            </a:r>
            <a:r>
              <a:rPr lang="en-ZA" sz="2400" dirty="0" err="1">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aan</a:t>
            </a:r>
            <a:r>
              <a:rPr lang="en-ZA" sz="2400" dirty="0">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 in </a:t>
            </a:r>
            <a:r>
              <a:rPr lang="en-ZA" sz="2400" dirty="0" err="1">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Suid</a:t>
            </a:r>
            <a:r>
              <a:rPr lang="en-ZA" sz="2400" dirty="0">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 </a:t>
            </a:r>
            <a:r>
              <a:rPr lang="en-ZA" sz="2400" dirty="0" err="1">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Afrikaanse</a:t>
            </a:r>
            <a:r>
              <a:rPr lang="en-ZA" sz="2400" dirty="0">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 </a:t>
            </a:r>
            <a:r>
              <a:rPr lang="en-ZA" sz="2400" dirty="0" err="1">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skole</a:t>
            </a:r>
            <a:r>
              <a:rPr lang="en-ZA" sz="2400" dirty="0">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 -word </a:t>
            </a:r>
            <a:r>
              <a:rPr lang="en-ZA" sz="2400" dirty="0" err="1">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gesien</a:t>
            </a:r>
            <a:r>
              <a:rPr lang="en-ZA" sz="2400" dirty="0">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 in </a:t>
            </a:r>
            <a:r>
              <a:rPr lang="en-ZA" sz="2400" dirty="0" err="1">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skokkende</a:t>
            </a:r>
            <a:r>
              <a:rPr lang="en-ZA" sz="2400" dirty="0">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 </a:t>
            </a:r>
            <a:r>
              <a:rPr lang="en-ZA" sz="2400" dirty="0" err="1">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beeldmateriaal</a:t>
            </a:r>
            <a:r>
              <a:rPr lang="en-ZA" sz="2400" dirty="0">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a:t>
            </a:r>
            <a:endParaRPr lang="en-ZA"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1000"/>
              </a:spcAft>
            </a:pPr>
            <a:r>
              <a:rPr lang="en-ZA" sz="2400" dirty="0">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“’n 15-jarige </a:t>
            </a:r>
            <a:r>
              <a:rPr lang="en-ZA" sz="2400" dirty="0" err="1">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leerder</a:t>
            </a:r>
            <a:r>
              <a:rPr lang="en-ZA" sz="2400" dirty="0">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 is </a:t>
            </a:r>
            <a:r>
              <a:rPr lang="en-ZA" sz="2400" dirty="0" err="1">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gearresteer</a:t>
            </a:r>
            <a:r>
              <a:rPr lang="en-ZA" sz="2400" dirty="0">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 in Johannesburg </a:t>
            </a:r>
            <a:r>
              <a:rPr lang="en-ZA" sz="2400" dirty="0" err="1">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nadat</a:t>
            </a:r>
            <a:r>
              <a:rPr lang="en-ZA" sz="2400" dirty="0">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 </a:t>
            </a:r>
            <a:r>
              <a:rPr lang="en-ZA" sz="2400" dirty="0" err="1">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hy</a:t>
            </a:r>
            <a:r>
              <a:rPr lang="en-ZA" sz="2400" dirty="0">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 ‘n </a:t>
            </a:r>
            <a:r>
              <a:rPr lang="en-ZA" sz="2400" dirty="0" err="1">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geweer</a:t>
            </a:r>
            <a:r>
              <a:rPr lang="en-ZA" sz="2400" dirty="0">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 op ‘n </a:t>
            </a:r>
            <a:r>
              <a:rPr lang="en-ZA" sz="2400" dirty="0" err="1">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angsbevange</a:t>
            </a:r>
            <a:r>
              <a:rPr lang="en-ZA" sz="2400" dirty="0">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 </a:t>
            </a:r>
            <a:r>
              <a:rPr lang="en-ZA" sz="2400" dirty="0" err="1">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onderwyser</a:t>
            </a:r>
            <a:r>
              <a:rPr lang="en-ZA" sz="2400" dirty="0">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 rig </a:t>
            </a:r>
            <a:r>
              <a:rPr lang="en-ZA" sz="2400" dirty="0" err="1">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en</a:t>
            </a:r>
            <a:r>
              <a:rPr lang="en-ZA" sz="2400" dirty="0">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 </a:t>
            </a:r>
            <a:r>
              <a:rPr lang="en-ZA" sz="2400" dirty="0" err="1">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dreig</a:t>
            </a:r>
            <a:r>
              <a:rPr lang="en-ZA" sz="2400" dirty="0">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 om </a:t>
            </a:r>
            <a:r>
              <a:rPr lang="en-ZA" sz="2400" dirty="0" err="1">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te</a:t>
            </a:r>
            <a:r>
              <a:rPr lang="en-ZA" sz="2400" dirty="0">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 </a:t>
            </a:r>
            <a:r>
              <a:rPr lang="en-ZA" sz="2400" dirty="0" err="1">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skiet</a:t>
            </a:r>
            <a:r>
              <a:rPr lang="en-ZA" sz="2400" dirty="0">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 </a:t>
            </a:r>
            <a:r>
              <a:rPr lang="en-ZA" sz="2400" dirty="0" err="1">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na</a:t>
            </a:r>
            <a:r>
              <a:rPr lang="en-ZA" sz="2400" dirty="0">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 ‘n argument in die </a:t>
            </a:r>
            <a:r>
              <a:rPr lang="en-ZA" sz="2400" dirty="0" err="1">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klas</a:t>
            </a:r>
            <a:r>
              <a:rPr lang="en-ZA" sz="2400" dirty="0">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 </a:t>
            </a:r>
            <a:r>
              <a:rPr lang="en-ZA" sz="2400" dirty="0" err="1">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uitgebreek</a:t>
            </a:r>
            <a:r>
              <a:rPr lang="en-ZA" sz="2400" dirty="0">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 het.”</a:t>
            </a:r>
            <a:endParaRPr lang="en-ZA"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1000"/>
              </a:spcAft>
            </a:pPr>
            <a:r>
              <a:rPr lang="en-ZA" sz="2400" dirty="0">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a:t>
            </a:r>
            <a:r>
              <a:rPr lang="en-ZA" sz="2400" dirty="0" err="1">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Polisie</a:t>
            </a:r>
            <a:r>
              <a:rPr lang="en-ZA" sz="2400" dirty="0">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 </a:t>
            </a:r>
            <a:r>
              <a:rPr lang="en-ZA" sz="2400" dirty="0" err="1">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moes</a:t>
            </a:r>
            <a:r>
              <a:rPr lang="en-ZA" sz="2400" dirty="0">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 </a:t>
            </a:r>
            <a:r>
              <a:rPr lang="en-ZA" sz="2400" dirty="0" err="1">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vroeër</a:t>
            </a:r>
            <a:r>
              <a:rPr lang="en-ZA" sz="2400" dirty="0">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 die week </a:t>
            </a:r>
            <a:r>
              <a:rPr lang="en-ZA" sz="2400" dirty="0" err="1">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onluste</a:t>
            </a:r>
            <a:r>
              <a:rPr lang="en-ZA" sz="2400" dirty="0">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 by </a:t>
            </a:r>
            <a:r>
              <a:rPr lang="en-ZA" sz="2400" dirty="0" err="1">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Ndaliso</a:t>
            </a:r>
            <a:r>
              <a:rPr lang="en-ZA" sz="2400" dirty="0">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 Secondary School in die </a:t>
            </a:r>
            <a:r>
              <a:rPr lang="en-ZA" sz="2400" dirty="0" err="1">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Oos-Kaap</a:t>
            </a:r>
            <a:r>
              <a:rPr lang="en-ZA" sz="2400" dirty="0">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 </a:t>
            </a:r>
            <a:r>
              <a:rPr lang="en-ZA" sz="2400" dirty="0" err="1">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onderdruk</a:t>
            </a:r>
            <a:r>
              <a:rPr lang="en-ZA" sz="2400" dirty="0">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 </a:t>
            </a:r>
            <a:r>
              <a:rPr lang="en-ZA" sz="2400" dirty="0" err="1">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waar</a:t>
            </a:r>
            <a:r>
              <a:rPr lang="en-ZA" sz="2400" dirty="0">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 </a:t>
            </a:r>
            <a:r>
              <a:rPr lang="en-ZA" sz="2400" dirty="0" err="1">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honderde</a:t>
            </a:r>
            <a:r>
              <a:rPr lang="en-ZA" sz="2400" dirty="0">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 </a:t>
            </a:r>
            <a:r>
              <a:rPr lang="en-ZA" sz="2400" dirty="0" err="1">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leerders</a:t>
            </a:r>
            <a:r>
              <a:rPr lang="en-ZA" sz="2400" dirty="0">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 </a:t>
            </a:r>
            <a:r>
              <a:rPr lang="en-ZA" sz="2400" dirty="0" err="1">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betoog</a:t>
            </a:r>
            <a:r>
              <a:rPr lang="en-ZA" sz="2400" dirty="0">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 het </a:t>
            </a:r>
            <a:r>
              <a:rPr lang="en-ZA" sz="2400" dirty="0" err="1">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nadat</a:t>
            </a:r>
            <a:r>
              <a:rPr lang="en-ZA" sz="2400" dirty="0">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 </a:t>
            </a:r>
            <a:r>
              <a:rPr lang="en-ZA" sz="2400" dirty="0" err="1">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hulle</a:t>
            </a:r>
            <a:r>
              <a:rPr lang="en-ZA" sz="2400" dirty="0">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 </a:t>
            </a:r>
            <a:r>
              <a:rPr lang="en-ZA" sz="2400" dirty="0" err="1">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hul</a:t>
            </a:r>
            <a:r>
              <a:rPr lang="en-ZA" sz="2400" dirty="0">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 </a:t>
            </a:r>
            <a:r>
              <a:rPr lang="en-ZA" sz="2400" dirty="0" err="1">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eksamens</a:t>
            </a:r>
            <a:r>
              <a:rPr lang="en-ZA" sz="2400" dirty="0">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 </a:t>
            </a:r>
            <a:r>
              <a:rPr lang="en-ZA" sz="2400" dirty="0" err="1">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gedruip</a:t>
            </a:r>
            <a:r>
              <a:rPr lang="en-ZA" sz="2400" dirty="0">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 het. </a:t>
            </a:r>
            <a:r>
              <a:rPr lang="en-ZA" sz="2400" dirty="0" err="1">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Hulle</a:t>
            </a:r>
            <a:r>
              <a:rPr lang="en-ZA" sz="2400" dirty="0">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 het </a:t>
            </a:r>
            <a:r>
              <a:rPr lang="en-ZA" sz="2400" dirty="0" err="1">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aangedring</a:t>
            </a:r>
            <a:r>
              <a:rPr lang="en-ZA" sz="2400" dirty="0">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 om </a:t>
            </a:r>
            <a:r>
              <a:rPr lang="en-ZA" sz="2400" dirty="0" err="1">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hul</a:t>
            </a:r>
            <a:r>
              <a:rPr lang="en-ZA" sz="2400" dirty="0">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 </a:t>
            </a:r>
            <a:r>
              <a:rPr lang="en-ZA" sz="2400" dirty="0" err="1">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rapporte</a:t>
            </a:r>
            <a:r>
              <a:rPr lang="en-ZA" sz="2400" dirty="0">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 </a:t>
            </a:r>
            <a:r>
              <a:rPr lang="en-ZA" sz="2400" dirty="0" err="1">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te</a:t>
            </a:r>
            <a:r>
              <a:rPr lang="en-ZA" sz="2400" dirty="0">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 </a:t>
            </a:r>
            <a:r>
              <a:rPr lang="en-ZA" sz="2400" dirty="0" err="1">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ontvang</a:t>
            </a:r>
            <a:r>
              <a:rPr lang="en-ZA" sz="2400" dirty="0">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 </a:t>
            </a:r>
            <a:r>
              <a:rPr lang="en-ZA" sz="2400" dirty="0" err="1">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en</a:t>
            </a:r>
            <a:r>
              <a:rPr lang="en-ZA" sz="2400" dirty="0">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 </a:t>
            </a:r>
            <a:r>
              <a:rPr lang="en-ZA" sz="2400" dirty="0" err="1">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beweer</a:t>
            </a:r>
            <a:r>
              <a:rPr lang="en-ZA" sz="2400" dirty="0">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 </a:t>
            </a:r>
            <a:r>
              <a:rPr lang="en-ZA" sz="2400" dirty="0" err="1">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dat</a:t>
            </a:r>
            <a:r>
              <a:rPr lang="en-ZA" sz="2400" dirty="0">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 </a:t>
            </a:r>
            <a:r>
              <a:rPr lang="en-ZA" sz="2400" dirty="0" err="1">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hul</a:t>
            </a:r>
            <a:r>
              <a:rPr lang="en-ZA" sz="2400" dirty="0">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 </a:t>
            </a:r>
            <a:r>
              <a:rPr lang="en-ZA" sz="2400" dirty="0" err="1">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geslaag</a:t>
            </a:r>
            <a:r>
              <a:rPr lang="en-ZA" sz="2400" dirty="0">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 het. Toe die </a:t>
            </a:r>
            <a:r>
              <a:rPr lang="en-ZA" sz="2400" dirty="0" err="1">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skool</a:t>
            </a:r>
            <a:r>
              <a:rPr lang="en-ZA" sz="2400" dirty="0">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 </a:t>
            </a:r>
            <a:r>
              <a:rPr lang="en-ZA" sz="2400" dirty="0" err="1">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hierdie</a:t>
            </a:r>
            <a:r>
              <a:rPr lang="en-ZA" sz="2400" dirty="0">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 </a:t>
            </a:r>
            <a:r>
              <a:rPr lang="en-ZA" sz="2400" dirty="0" err="1">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versoek</a:t>
            </a:r>
            <a:r>
              <a:rPr lang="en-ZA" sz="2400" dirty="0">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 </a:t>
            </a:r>
            <a:r>
              <a:rPr lang="en-ZA" sz="2400" dirty="0" err="1">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weier</a:t>
            </a:r>
            <a:r>
              <a:rPr lang="en-ZA" sz="2400" dirty="0">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 is die </a:t>
            </a:r>
            <a:r>
              <a:rPr lang="en-ZA" sz="2400" dirty="0" err="1">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onderhoof</a:t>
            </a:r>
            <a:r>
              <a:rPr lang="en-ZA" sz="2400" dirty="0">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 </a:t>
            </a:r>
            <a:r>
              <a:rPr lang="en-ZA" sz="2400" dirty="0" err="1">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aangeval</a:t>
            </a:r>
            <a:r>
              <a:rPr lang="en-ZA" sz="2400" dirty="0">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 </a:t>
            </a:r>
            <a:r>
              <a:rPr lang="en-ZA" sz="2400" dirty="0" err="1">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en</a:t>
            </a:r>
            <a:r>
              <a:rPr lang="en-ZA" sz="2400" dirty="0">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 die </a:t>
            </a:r>
            <a:r>
              <a:rPr lang="en-ZA" sz="2400" dirty="0" err="1">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administrasieblok</a:t>
            </a:r>
            <a:r>
              <a:rPr lang="en-ZA" sz="2400" dirty="0">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 </a:t>
            </a:r>
            <a:r>
              <a:rPr lang="en-ZA" sz="2400" dirty="0" err="1">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afgebrand</a:t>
            </a:r>
            <a:r>
              <a:rPr lang="en-ZA" sz="2400" dirty="0">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a:t>
            </a:r>
            <a:endParaRPr lang="en-ZA"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Rectangle: Rounded Corners 7">
            <a:extLst>
              <a:ext uri="{FF2B5EF4-FFF2-40B4-BE49-F238E27FC236}">
                <a16:creationId xmlns:a16="http://schemas.microsoft.com/office/drawing/2014/main" id="{922F0A16-8DFB-A3B3-F7AE-080E02C6CBE9}"/>
              </a:ext>
            </a:extLst>
          </p:cNvPr>
          <p:cNvSpPr/>
          <p:nvPr/>
        </p:nvSpPr>
        <p:spPr>
          <a:xfrm>
            <a:off x="2715491" y="5983771"/>
            <a:ext cx="6356317" cy="783257"/>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Britannic Bold" panose="020B0903060703020204" pitchFamily="34" charset="0"/>
              </a:rPr>
              <a:t>“</a:t>
            </a:r>
            <a:r>
              <a:rPr lang="en-US" dirty="0" err="1">
                <a:solidFill>
                  <a:schemeClr val="tx1"/>
                </a:solidFill>
                <a:latin typeface="Britannic Bold" panose="020B0903060703020204" pitchFamily="34" charset="0"/>
              </a:rPr>
              <a:t>Niks</a:t>
            </a:r>
            <a:r>
              <a:rPr lang="en-US" dirty="0">
                <a:solidFill>
                  <a:schemeClr val="tx1"/>
                </a:solidFill>
                <a:latin typeface="Britannic Bold" panose="020B0903060703020204" pitchFamily="34" charset="0"/>
              </a:rPr>
              <a:t> </a:t>
            </a:r>
            <a:r>
              <a:rPr lang="en-US" dirty="0" err="1">
                <a:solidFill>
                  <a:schemeClr val="tx1"/>
                </a:solidFill>
                <a:latin typeface="Britannic Bold" panose="020B0903060703020204" pitchFamily="34" charset="0"/>
              </a:rPr>
              <a:t>goed</a:t>
            </a:r>
            <a:r>
              <a:rPr lang="en-US" dirty="0">
                <a:solidFill>
                  <a:schemeClr val="tx1"/>
                </a:solidFill>
                <a:latin typeface="Britannic Bold" panose="020B0903060703020204" pitchFamily="34" charset="0"/>
              </a:rPr>
              <a:t> </a:t>
            </a:r>
            <a:r>
              <a:rPr lang="en-US" dirty="0" err="1">
                <a:solidFill>
                  <a:schemeClr val="tx1"/>
                </a:solidFill>
                <a:latin typeface="Britannic Bold" panose="020B0903060703020204" pitchFamily="34" charset="0"/>
              </a:rPr>
              <a:t>kom</a:t>
            </a:r>
            <a:r>
              <a:rPr lang="en-US" dirty="0">
                <a:solidFill>
                  <a:schemeClr val="tx1"/>
                </a:solidFill>
                <a:latin typeface="Britannic Bold" panose="020B0903060703020204" pitchFamily="34" charset="0"/>
              </a:rPr>
              <a:t> </a:t>
            </a:r>
            <a:r>
              <a:rPr lang="en-US" dirty="0" err="1">
                <a:solidFill>
                  <a:schemeClr val="tx1"/>
                </a:solidFill>
                <a:latin typeface="Britannic Bold" panose="020B0903060703020204" pitchFamily="34" charset="0"/>
              </a:rPr>
              <a:t>ooit</a:t>
            </a:r>
            <a:r>
              <a:rPr lang="en-US" dirty="0">
                <a:solidFill>
                  <a:schemeClr val="tx1"/>
                </a:solidFill>
                <a:latin typeface="Britannic Bold" panose="020B0903060703020204" pitchFamily="34" charset="0"/>
              </a:rPr>
              <a:t> van </a:t>
            </a:r>
            <a:r>
              <a:rPr lang="en-US" dirty="0" err="1">
                <a:solidFill>
                  <a:schemeClr val="tx1"/>
                </a:solidFill>
                <a:latin typeface="Britannic Bold" panose="020B0903060703020204" pitchFamily="34" charset="0"/>
              </a:rPr>
              <a:t>geweld</a:t>
            </a:r>
            <a:r>
              <a:rPr lang="en-US" dirty="0">
                <a:solidFill>
                  <a:schemeClr val="tx1"/>
                </a:solidFill>
                <a:latin typeface="Britannic Bold" panose="020B0903060703020204" pitchFamily="34" charset="0"/>
              </a:rPr>
              <a:t> </a:t>
            </a:r>
            <a:r>
              <a:rPr lang="en-US" dirty="0" err="1">
                <a:solidFill>
                  <a:schemeClr val="tx1"/>
                </a:solidFill>
                <a:latin typeface="Britannic Bold" panose="020B0903060703020204" pitchFamily="34" charset="0"/>
              </a:rPr>
              <a:t>nie</a:t>
            </a:r>
            <a:r>
              <a:rPr lang="en-US" dirty="0">
                <a:solidFill>
                  <a:schemeClr val="tx1"/>
                </a:solidFill>
                <a:latin typeface="Britannic Bold" panose="020B0903060703020204" pitchFamily="34" charset="0"/>
              </a:rPr>
              <a:t>.” – Martin Luther</a:t>
            </a:r>
          </a:p>
          <a:p>
            <a:pPr algn="ctr"/>
            <a:r>
              <a:rPr lang="en-US" dirty="0" err="1">
                <a:solidFill>
                  <a:schemeClr val="accent1">
                    <a:lumMod val="75000"/>
                  </a:schemeClr>
                </a:solidFill>
                <a:latin typeface="Britannic Bold" panose="020B0903060703020204" pitchFamily="34" charset="0"/>
              </a:rPr>
              <a:t>Gesondheids</a:t>
            </a:r>
            <a:r>
              <a:rPr lang="en-US" dirty="0">
                <a:solidFill>
                  <a:schemeClr val="accent1">
                    <a:lumMod val="75000"/>
                  </a:schemeClr>
                </a:solidFill>
                <a:latin typeface="Britannic Bold" panose="020B0903060703020204" pitchFamily="34" charset="0"/>
              </a:rPr>
              <a:t>-, </a:t>
            </a:r>
            <a:r>
              <a:rPr lang="en-US" dirty="0" err="1">
                <a:solidFill>
                  <a:schemeClr val="accent1">
                    <a:lumMod val="75000"/>
                  </a:schemeClr>
                </a:solidFill>
                <a:latin typeface="Britannic Bold" panose="020B0903060703020204" pitchFamily="34" charset="0"/>
              </a:rPr>
              <a:t>Sosiale</a:t>
            </a:r>
            <a:r>
              <a:rPr lang="en-US" dirty="0">
                <a:solidFill>
                  <a:schemeClr val="accent1">
                    <a:lumMod val="75000"/>
                  </a:schemeClr>
                </a:solidFill>
                <a:latin typeface="Britannic Bold" panose="020B0903060703020204" pitchFamily="34" charset="0"/>
              </a:rPr>
              <a:t> </a:t>
            </a:r>
            <a:r>
              <a:rPr lang="en-US" dirty="0" err="1">
                <a:solidFill>
                  <a:schemeClr val="accent1">
                    <a:lumMod val="75000"/>
                  </a:schemeClr>
                </a:solidFill>
                <a:latin typeface="Britannic Bold" panose="020B0903060703020204" pitchFamily="34" charset="0"/>
              </a:rPr>
              <a:t>en</a:t>
            </a:r>
            <a:r>
              <a:rPr lang="en-US" dirty="0">
                <a:solidFill>
                  <a:schemeClr val="accent1">
                    <a:lumMod val="75000"/>
                  </a:schemeClr>
                </a:solidFill>
                <a:latin typeface="Britannic Bold" panose="020B0903060703020204" pitchFamily="34" charset="0"/>
              </a:rPr>
              <a:t> </a:t>
            </a:r>
            <a:r>
              <a:rPr lang="en-US" dirty="0" err="1">
                <a:solidFill>
                  <a:schemeClr val="accent1">
                    <a:lumMod val="75000"/>
                  </a:schemeClr>
                </a:solidFill>
                <a:latin typeface="Britannic Bold" panose="020B0903060703020204" pitchFamily="34" charset="0"/>
              </a:rPr>
              <a:t>Omgewingsverantwoordelikheid</a:t>
            </a:r>
            <a:endParaRPr lang="en-ZA" dirty="0">
              <a:solidFill>
                <a:schemeClr val="accent1">
                  <a:lumMod val="75000"/>
                </a:schemeClr>
              </a:solidFill>
              <a:latin typeface="Britannic Bold" panose="020B0903060703020204" pitchFamily="34" charset="0"/>
            </a:endParaRPr>
          </a:p>
        </p:txBody>
      </p:sp>
      <p:pic>
        <p:nvPicPr>
          <p:cNvPr id="3" name="Picture 2">
            <a:extLst>
              <a:ext uri="{FF2B5EF4-FFF2-40B4-BE49-F238E27FC236}">
                <a16:creationId xmlns:a16="http://schemas.microsoft.com/office/drawing/2014/main" id="{82933728-110E-B970-712A-8B014F35B7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471083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84ED5-6E38-4871-EEF4-062115A7486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A5BE38E-7CE3-9C1B-0816-7EA2FE07A26E}"/>
              </a:ext>
            </a:extLst>
          </p:cNvPr>
          <p:cNvSpPr>
            <a:spLocks noGrp="1"/>
          </p:cNvSpPr>
          <p:nvPr>
            <p:ph idx="1"/>
          </p:nvPr>
        </p:nvSpPr>
        <p:spPr/>
        <p:txBody>
          <a:bodyPr/>
          <a:lstStyle/>
          <a:p>
            <a:endParaRPr lang="en-US"/>
          </a:p>
        </p:txBody>
      </p:sp>
      <p:pic>
        <p:nvPicPr>
          <p:cNvPr id="6146" name="Picture 2" descr="South Africa: With Over 100 Deaths In Ongoing Violence, Indian Origin South  Africans Take Up Arms">
            <a:extLst>
              <a:ext uri="{FF2B5EF4-FFF2-40B4-BE49-F238E27FC236}">
                <a16:creationId xmlns:a16="http://schemas.microsoft.com/office/drawing/2014/main" id="{8BB2990C-7848-0135-7292-D19A3E7E6F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810510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7F520EAB-C991-9EB8-A46D-C4BB3A84DB2A}"/>
              </a:ext>
            </a:extLst>
          </p:cNvPr>
          <p:cNvSpPr txBox="1"/>
          <p:nvPr/>
        </p:nvSpPr>
        <p:spPr>
          <a:xfrm>
            <a:off x="4328372" y="507272"/>
            <a:ext cx="7657546" cy="1785104"/>
          </a:xfrm>
          <a:prstGeom prst="rect">
            <a:avLst/>
          </a:prstGeom>
          <a:noFill/>
        </p:spPr>
        <p:txBody>
          <a:bodyPr wrap="none" rtlCol="0">
            <a:spAutoFit/>
          </a:bodyPr>
          <a:lstStyle/>
          <a:p>
            <a:r>
              <a:rPr lang="en-US" sz="5500" dirty="0" err="1">
                <a:solidFill>
                  <a:srgbClr val="C00000"/>
                </a:solidFill>
              </a:rPr>
              <a:t>Geweld</a:t>
            </a:r>
            <a:r>
              <a:rPr lang="en-US" sz="5500" dirty="0">
                <a:solidFill>
                  <a:srgbClr val="C00000"/>
                </a:solidFill>
              </a:rPr>
              <a:t> in die </a:t>
            </a:r>
            <a:r>
              <a:rPr lang="en-US" sz="5500" dirty="0" err="1">
                <a:solidFill>
                  <a:srgbClr val="C00000"/>
                </a:solidFill>
              </a:rPr>
              <a:t>samelewing</a:t>
            </a:r>
            <a:r>
              <a:rPr lang="en-US" sz="5500" dirty="0">
                <a:solidFill>
                  <a:srgbClr val="C00000"/>
                </a:solidFill>
              </a:rPr>
              <a:t>
</a:t>
            </a:r>
            <a:endParaRPr lang="en-US" sz="3500" dirty="0">
              <a:solidFill>
                <a:srgbClr val="C00000"/>
              </a:solidFill>
            </a:endParaRPr>
          </a:p>
        </p:txBody>
      </p:sp>
      <p:pic>
        <p:nvPicPr>
          <p:cNvPr id="6" name="Picture 5">
            <a:extLst>
              <a:ext uri="{FF2B5EF4-FFF2-40B4-BE49-F238E27FC236}">
                <a16:creationId xmlns:a16="http://schemas.microsoft.com/office/drawing/2014/main" id="{F470D683-561B-8BC6-8B05-1B3C1C56635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303970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Hoekom - Single by Blok7646 | Spotify">
            <a:extLst>
              <a:ext uri="{FF2B5EF4-FFF2-40B4-BE49-F238E27FC236}">
                <a16:creationId xmlns:a16="http://schemas.microsoft.com/office/drawing/2014/main" id="{48E9C5FE-E7DC-2D50-6606-0C8E84D7BE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2399" y="914400"/>
            <a:ext cx="4267201" cy="4267201"/>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Rounded Corners 5">
            <a:extLst>
              <a:ext uri="{FF2B5EF4-FFF2-40B4-BE49-F238E27FC236}">
                <a16:creationId xmlns:a16="http://schemas.microsoft.com/office/drawing/2014/main" id="{8162296D-1831-1E29-92B8-60CAC5CF7443}"/>
              </a:ext>
            </a:extLst>
          </p:cNvPr>
          <p:cNvSpPr/>
          <p:nvPr/>
        </p:nvSpPr>
        <p:spPr>
          <a:xfrm>
            <a:off x="2715491" y="5983771"/>
            <a:ext cx="6356317" cy="783257"/>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Britannic Bold" panose="020B0903060703020204" pitchFamily="34" charset="0"/>
              </a:rPr>
              <a:t>“</a:t>
            </a:r>
            <a:r>
              <a:rPr lang="en-US" dirty="0" err="1">
                <a:solidFill>
                  <a:schemeClr val="tx1"/>
                </a:solidFill>
                <a:latin typeface="Britannic Bold" panose="020B0903060703020204" pitchFamily="34" charset="0"/>
              </a:rPr>
              <a:t>Niks</a:t>
            </a:r>
            <a:r>
              <a:rPr lang="en-US" dirty="0">
                <a:solidFill>
                  <a:schemeClr val="tx1"/>
                </a:solidFill>
                <a:latin typeface="Britannic Bold" panose="020B0903060703020204" pitchFamily="34" charset="0"/>
              </a:rPr>
              <a:t> </a:t>
            </a:r>
            <a:r>
              <a:rPr lang="en-US" dirty="0" err="1">
                <a:solidFill>
                  <a:schemeClr val="tx1"/>
                </a:solidFill>
                <a:latin typeface="Britannic Bold" panose="020B0903060703020204" pitchFamily="34" charset="0"/>
              </a:rPr>
              <a:t>goed</a:t>
            </a:r>
            <a:r>
              <a:rPr lang="en-US" dirty="0">
                <a:solidFill>
                  <a:schemeClr val="tx1"/>
                </a:solidFill>
                <a:latin typeface="Britannic Bold" panose="020B0903060703020204" pitchFamily="34" charset="0"/>
              </a:rPr>
              <a:t> </a:t>
            </a:r>
            <a:r>
              <a:rPr lang="en-US" dirty="0" err="1">
                <a:solidFill>
                  <a:schemeClr val="tx1"/>
                </a:solidFill>
                <a:latin typeface="Britannic Bold" panose="020B0903060703020204" pitchFamily="34" charset="0"/>
              </a:rPr>
              <a:t>kom</a:t>
            </a:r>
            <a:r>
              <a:rPr lang="en-US" dirty="0">
                <a:solidFill>
                  <a:schemeClr val="tx1"/>
                </a:solidFill>
                <a:latin typeface="Britannic Bold" panose="020B0903060703020204" pitchFamily="34" charset="0"/>
              </a:rPr>
              <a:t> </a:t>
            </a:r>
            <a:r>
              <a:rPr lang="en-US" dirty="0" err="1">
                <a:solidFill>
                  <a:schemeClr val="tx1"/>
                </a:solidFill>
                <a:latin typeface="Britannic Bold" panose="020B0903060703020204" pitchFamily="34" charset="0"/>
              </a:rPr>
              <a:t>ooit</a:t>
            </a:r>
            <a:r>
              <a:rPr lang="en-US" dirty="0">
                <a:solidFill>
                  <a:schemeClr val="tx1"/>
                </a:solidFill>
                <a:latin typeface="Britannic Bold" panose="020B0903060703020204" pitchFamily="34" charset="0"/>
              </a:rPr>
              <a:t> van </a:t>
            </a:r>
            <a:r>
              <a:rPr lang="en-US" dirty="0" err="1">
                <a:solidFill>
                  <a:schemeClr val="tx1"/>
                </a:solidFill>
                <a:latin typeface="Britannic Bold" panose="020B0903060703020204" pitchFamily="34" charset="0"/>
              </a:rPr>
              <a:t>geweld</a:t>
            </a:r>
            <a:r>
              <a:rPr lang="en-US" dirty="0">
                <a:solidFill>
                  <a:schemeClr val="tx1"/>
                </a:solidFill>
                <a:latin typeface="Britannic Bold" panose="020B0903060703020204" pitchFamily="34" charset="0"/>
              </a:rPr>
              <a:t> </a:t>
            </a:r>
            <a:r>
              <a:rPr lang="en-US" dirty="0" err="1">
                <a:solidFill>
                  <a:schemeClr val="tx1"/>
                </a:solidFill>
                <a:latin typeface="Britannic Bold" panose="020B0903060703020204" pitchFamily="34" charset="0"/>
              </a:rPr>
              <a:t>nie</a:t>
            </a:r>
            <a:r>
              <a:rPr lang="en-US" dirty="0">
                <a:solidFill>
                  <a:schemeClr val="tx1"/>
                </a:solidFill>
                <a:latin typeface="Britannic Bold" panose="020B0903060703020204" pitchFamily="34" charset="0"/>
              </a:rPr>
              <a:t>.” – Martin Luther</a:t>
            </a:r>
          </a:p>
          <a:p>
            <a:pPr algn="ctr"/>
            <a:r>
              <a:rPr lang="en-US" dirty="0" err="1">
                <a:solidFill>
                  <a:schemeClr val="accent1">
                    <a:lumMod val="75000"/>
                  </a:schemeClr>
                </a:solidFill>
                <a:latin typeface="Britannic Bold" panose="020B0903060703020204" pitchFamily="34" charset="0"/>
              </a:rPr>
              <a:t>Gesondheids</a:t>
            </a:r>
            <a:r>
              <a:rPr lang="en-US" dirty="0">
                <a:solidFill>
                  <a:schemeClr val="accent1">
                    <a:lumMod val="75000"/>
                  </a:schemeClr>
                </a:solidFill>
                <a:latin typeface="Britannic Bold" panose="020B0903060703020204" pitchFamily="34" charset="0"/>
              </a:rPr>
              <a:t>-, </a:t>
            </a:r>
            <a:r>
              <a:rPr lang="en-US" dirty="0" err="1">
                <a:solidFill>
                  <a:schemeClr val="accent1">
                    <a:lumMod val="75000"/>
                  </a:schemeClr>
                </a:solidFill>
                <a:latin typeface="Britannic Bold" panose="020B0903060703020204" pitchFamily="34" charset="0"/>
              </a:rPr>
              <a:t>Sosiale</a:t>
            </a:r>
            <a:r>
              <a:rPr lang="en-US" dirty="0">
                <a:solidFill>
                  <a:schemeClr val="accent1">
                    <a:lumMod val="75000"/>
                  </a:schemeClr>
                </a:solidFill>
                <a:latin typeface="Britannic Bold" panose="020B0903060703020204" pitchFamily="34" charset="0"/>
              </a:rPr>
              <a:t> </a:t>
            </a:r>
            <a:r>
              <a:rPr lang="en-US" dirty="0" err="1">
                <a:solidFill>
                  <a:schemeClr val="accent1">
                    <a:lumMod val="75000"/>
                  </a:schemeClr>
                </a:solidFill>
                <a:latin typeface="Britannic Bold" panose="020B0903060703020204" pitchFamily="34" charset="0"/>
              </a:rPr>
              <a:t>en</a:t>
            </a:r>
            <a:r>
              <a:rPr lang="en-US" dirty="0">
                <a:solidFill>
                  <a:schemeClr val="accent1">
                    <a:lumMod val="75000"/>
                  </a:schemeClr>
                </a:solidFill>
                <a:latin typeface="Britannic Bold" panose="020B0903060703020204" pitchFamily="34" charset="0"/>
              </a:rPr>
              <a:t> </a:t>
            </a:r>
            <a:r>
              <a:rPr lang="en-US" dirty="0" err="1">
                <a:solidFill>
                  <a:schemeClr val="accent1">
                    <a:lumMod val="75000"/>
                  </a:schemeClr>
                </a:solidFill>
                <a:latin typeface="Britannic Bold" panose="020B0903060703020204" pitchFamily="34" charset="0"/>
              </a:rPr>
              <a:t>Omgewingsverantwoordelikheid</a:t>
            </a:r>
            <a:endParaRPr lang="en-ZA" dirty="0">
              <a:solidFill>
                <a:schemeClr val="accent1">
                  <a:lumMod val="75000"/>
                </a:schemeClr>
              </a:solidFill>
              <a:latin typeface="Britannic Bold" panose="020B0903060703020204" pitchFamily="34" charset="0"/>
            </a:endParaRPr>
          </a:p>
        </p:txBody>
      </p:sp>
      <p:pic>
        <p:nvPicPr>
          <p:cNvPr id="3" name="Picture 2">
            <a:extLst>
              <a:ext uri="{FF2B5EF4-FFF2-40B4-BE49-F238E27FC236}">
                <a16:creationId xmlns:a16="http://schemas.microsoft.com/office/drawing/2014/main" id="{28AFE3B2-BFA3-279F-26AE-AFA97585E90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526323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37A70-24D5-31FE-BEDE-A6547767FD10}"/>
              </a:ext>
            </a:extLst>
          </p:cNvPr>
          <p:cNvSpPr>
            <a:spLocks noGrp="1"/>
          </p:cNvSpPr>
          <p:nvPr>
            <p:ph type="title"/>
          </p:nvPr>
        </p:nvSpPr>
        <p:spPr>
          <a:xfrm>
            <a:off x="838200" y="638009"/>
            <a:ext cx="10515600" cy="1325563"/>
          </a:xfrm>
        </p:spPr>
        <p:txBody>
          <a:bodyPr>
            <a:normAutofit/>
          </a:bodyPr>
          <a:lstStyle/>
          <a:p>
            <a:pPr algn="ctr"/>
            <a:r>
              <a:rPr lang="en-US" sz="5000" b="1" dirty="0"/>
              <a:t>R	E	F	L	E	K	S	I	E	</a:t>
            </a:r>
          </a:p>
        </p:txBody>
      </p:sp>
      <p:sp>
        <p:nvSpPr>
          <p:cNvPr id="4" name="Title 1">
            <a:extLst>
              <a:ext uri="{FF2B5EF4-FFF2-40B4-BE49-F238E27FC236}">
                <a16:creationId xmlns:a16="http://schemas.microsoft.com/office/drawing/2014/main" id="{AAA63D84-89DA-654C-E929-60BA217CE001}"/>
              </a:ext>
            </a:extLst>
          </p:cNvPr>
          <p:cNvSpPr txBox="1">
            <a:spLocks/>
          </p:cNvSpPr>
          <p:nvPr/>
        </p:nvSpPr>
        <p:spPr>
          <a:xfrm>
            <a:off x="838200" y="256541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000" b="1" dirty="0"/>
              <a:t>I	N	S	P	I	R	A	S	I	E	</a:t>
            </a:r>
          </a:p>
        </p:txBody>
      </p:sp>
      <p:sp>
        <p:nvSpPr>
          <p:cNvPr id="5" name="TextBox 4">
            <a:extLst>
              <a:ext uri="{FF2B5EF4-FFF2-40B4-BE49-F238E27FC236}">
                <a16:creationId xmlns:a16="http://schemas.microsoft.com/office/drawing/2014/main" id="{B5687F87-32A6-E6E4-87BD-3605D0E1A3AB}"/>
              </a:ext>
            </a:extLst>
          </p:cNvPr>
          <p:cNvSpPr txBox="1"/>
          <p:nvPr/>
        </p:nvSpPr>
        <p:spPr>
          <a:xfrm>
            <a:off x="5556947" y="2011419"/>
            <a:ext cx="577402" cy="553998"/>
          </a:xfrm>
          <a:prstGeom prst="rect">
            <a:avLst/>
          </a:prstGeom>
          <a:noFill/>
        </p:spPr>
        <p:txBody>
          <a:bodyPr wrap="none" rtlCol="0">
            <a:spAutoFit/>
          </a:bodyPr>
          <a:lstStyle/>
          <a:p>
            <a:r>
              <a:rPr lang="en-US" sz="3000" dirty="0" err="1"/>
              <a:t>en</a:t>
            </a:r>
            <a:endParaRPr lang="en-US" sz="3000" dirty="0"/>
          </a:p>
        </p:txBody>
      </p:sp>
      <p:pic>
        <p:nvPicPr>
          <p:cNvPr id="8194" name="Picture 2" descr="10 Inspirational Quotes Of The Day (233) | Quotable quotes, Wisdom quotes, Inspirational  quotes">
            <a:extLst>
              <a:ext uri="{FF2B5EF4-FFF2-40B4-BE49-F238E27FC236}">
                <a16:creationId xmlns:a16="http://schemas.microsoft.com/office/drawing/2014/main" id="{44B7B87E-773C-9834-2A48-AF217A8525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21395"/>
            <a:ext cx="2240640" cy="3136605"/>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180 Famous Quotes and Sayings about &quot;VIOLENCE&quot; | inspiringquotes.us">
            <a:extLst>
              <a:ext uri="{FF2B5EF4-FFF2-40B4-BE49-F238E27FC236}">
                <a16:creationId xmlns:a16="http://schemas.microsoft.com/office/drawing/2014/main" id="{721CE205-2918-7453-14DD-89F13F4631D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61608" y="3721395"/>
            <a:ext cx="2430392" cy="313660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Rounded Corners 5">
            <a:extLst>
              <a:ext uri="{FF2B5EF4-FFF2-40B4-BE49-F238E27FC236}">
                <a16:creationId xmlns:a16="http://schemas.microsoft.com/office/drawing/2014/main" id="{E9CAF676-D8A8-23DA-389A-10557232C3FF}"/>
              </a:ext>
            </a:extLst>
          </p:cNvPr>
          <p:cNvSpPr/>
          <p:nvPr/>
        </p:nvSpPr>
        <p:spPr>
          <a:xfrm>
            <a:off x="2715491" y="5983771"/>
            <a:ext cx="6356317" cy="783257"/>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Britannic Bold" panose="020B0903060703020204" pitchFamily="34" charset="0"/>
              </a:rPr>
              <a:t>“</a:t>
            </a:r>
            <a:r>
              <a:rPr lang="en-US" dirty="0" err="1">
                <a:solidFill>
                  <a:schemeClr val="tx1"/>
                </a:solidFill>
                <a:latin typeface="Britannic Bold" panose="020B0903060703020204" pitchFamily="34" charset="0"/>
              </a:rPr>
              <a:t>Niks</a:t>
            </a:r>
            <a:r>
              <a:rPr lang="en-US" dirty="0">
                <a:solidFill>
                  <a:schemeClr val="tx1"/>
                </a:solidFill>
                <a:latin typeface="Britannic Bold" panose="020B0903060703020204" pitchFamily="34" charset="0"/>
              </a:rPr>
              <a:t> </a:t>
            </a:r>
            <a:r>
              <a:rPr lang="en-US" dirty="0" err="1">
                <a:solidFill>
                  <a:schemeClr val="tx1"/>
                </a:solidFill>
                <a:latin typeface="Britannic Bold" panose="020B0903060703020204" pitchFamily="34" charset="0"/>
              </a:rPr>
              <a:t>goed</a:t>
            </a:r>
            <a:r>
              <a:rPr lang="en-US" dirty="0">
                <a:solidFill>
                  <a:schemeClr val="tx1"/>
                </a:solidFill>
                <a:latin typeface="Britannic Bold" panose="020B0903060703020204" pitchFamily="34" charset="0"/>
              </a:rPr>
              <a:t> </a:t>
            </a:r>
            <a:r>
              <a:rPr lang="en-US" dirty="0" err="1">
                <a:solidFill>
                  <a:schemeClr val="tx1"/>
                </a:solidFill>
                <a:latin typeface="Britannic Bold" panose="020B0903060703020204" pitchFamily="34" charset="0"/>
              </a:rPr>
              <a:t>kom</a:t>
            </a:r>
            <a:r>
              <a:rPr lang="en-US" dirty="0">
                <a:solidFill>
                  <a:schemeClr val="tx1"/>
                </a:solidFill>
                <a:latin typeface="Britannic Bold" panose="020B0903060703020204" pitchFamily="34" charset="0"/>
              </a:rPr>
              <a:t> </a:t>
            </a:r>
            <a:r>
              <a:rPr lang="en-US" dirty="0" err="1">
                <a:solidFill>
                  <a:schemeClr val="tx1"/>
                </a:solidFill>
                <a:latin typeface="Britannic Bold" panose="020B0903060703020204" pitchFamily="34" charset="0"/>
              </a:rPr>
              <a:t>ooit</a:t>
            </a:r>
            <a:r>
              <a:rPr lang="en-US" dirty="0">
                <a:solidFill>
                  <a:schemeClr val="tx1"/>
                </a:solidFill>
                <a:latin typeface="Britannic Bold" panose="020B0903060703020204" pitchFamily="34" charset="0"/>
              </a:rPr>
              <a:t> van </a:t>
            </a:r>
            <a:r>
              <a:rPr lang="en-US" dirty="0" err="1">
                <a:solidFill>
                  <a:schemeClr val="tx1"/>
                </a:solidFill>
                <a:latin typeface="Britannic Bold" panose="020B0903060703020204" pitchFamily="34" charset="0"/>
              </a:rPr>
              <a:t>geweld</a:t>
            </a:r>
            <a:r>
              <a:rPr lang="en-US" dirty="0">
                <a:solidFill>
                  <a:schemeClr val="tx1"/>
                </a:solidFill>
                <a:latin typeface="Britannic Bold" panose="020B0903060703020204" pitchFamily="34" charset="0"/>
              </a:rPr>
              <a:t> </a:t>
            </a:r>
            <a:r>
              <a:rPr lang="en-US" dirty="0" err="1">
                <a:solidFill>
                  <a:schemeClr val="tx1"/>
                </a:solidFill>
                <a:latin typeface="Britannic Bold" panose="020B0903060703020204" pitchFamily="34" charset="0"/>
              </a:rPr>
              <a:t>nie</a:t>
            </a:r>
            <a:r>
              <a:rPr lang="en-US" dirty="0">
                <a:solidFill>
                  <a:schemeClr val="tx1"/>
                </a:solidFill>
                <a:latin typeface="Britannic Bold" panose="020B0903060703020204" pitchFamily="34" charset="0"/>
              </a:rPr>
              <a:t>.” – Martin Luther</a:t>
            </a:r>
          </a:p>
          <a:p>
            <a:pPr algn="ctr"/>
            <a:r>
              <a:rPr lang="en-US" dirty="0" err="1">
                <a:solidFill>
                  <a:schemeClr val="accent1">
                    <a:lumMod val="75000"/>
                  </a:schemeClr>
                </a:solidFill>
                <a:latin typeface="Britannic Bold" panose="020B0903060703020204" pitchFamily="34" charset="0"/>
              </a:rPr>
              <a:t>Gesondheids</a:t>
            </a:r>
            <a:r>
              <a:rPr lang="en-US" dirty="0">
                <a:solidFill>
                  <a:schemeClr val="accent1">
                    <a:lumMod val="75000"/>
                  </a:schemeClr>
                </a:solidFill>
                <a:latin typeface="Britannic Bold" panose="020B0903060703020204" pitchFamily="34" charset="0"/>
              </a:rPr>
              <a:t>-, </a:t>
            </a:r>
            <a:r>
              <a:rPr lang="en-US" dirty="0" err="1">
                <a:solidFill>
                  <a:schemeClr val="accent1">
                    <a:lumMod val="75000"/>
                  </a:schemeClr>
                </a:solidFill>
                <a:latin typeface="Britannic Bold" panose="020B0903060703020204" pitchFamily="34" charset="0"/>
              </a:rPr>
              <a:t>Sosiale</a:t>
            </a:r>
            <a:r>
              <a:rPr lang="en-US" dirty="0">
                <a:solidFill>
                  <a:schemeClr val="accent1">
                    <a:lumMod val="75000"/>
                  </a:schemeClr>
                </a:solidFill>
                <a:latin typeface="Britannic Bold" panose="020B0903060703020204" pitchFamily="34" charset="0"/>
              </a:rPr>
              <a:t> </a:t>
            </a:r>
            <a:r>
              <a:rPr lang="en-US" dirty="0" err="1">
                <a:solidFill>
                  <a:schemeClr val="accent1">
                    <a:lumMod val="75000"/>
                  </a:schemeClr>
                </a:solidFill>
                <a:latin typeface="Britannic Bold" panose="020B0903060703020204" pitchFamily="34" charset="0"/>
              </a:rPr>
              <a:t>en</a:t>
            </a:r>
            <a:r>
              <a:rPr lang="en-US" dirty="0">
                <a:solidFill>
                  <a:schemeClr val="accent1">
                    <a:lumMod val="75000"/>
                  </a:schemeClr>
                </a:solidFill>
                <a:latin typeface="Britannic Bold" panose="020B0903060703020204" pitchFamily="34" charset="0"/>
              </a:rPr>
              <a:t> </a:t>
            </a:r>
            <a:r>
              <a:rPr lang="en-US" dirty="0" err="1">
                <a:solidFill>
                  <a:schemeClr val="accent1">
                    <a:lumMod val="75000"/>
                  </a:schemeClr>
                </a:solidFill>
                <a:latin typeface="Britannic Bold" panose="020B0903060703020204" pitchFamily="34" charset="0"/>
              </a:rPr>
              <a:t>Omgewingsverantwoordelikheid</a:t>
            </a:r>
            <a:endParaRPr lang="en-ZA" dirty="0">
              <a:solidFill>
                <a:schemeClr val="accent1">
                  <a:lumMod val="75000"/>
                </a:schemeClr>
              </a:solidFill>
              <a:latin typeface="Britannic Bold" panose="020B0903060703020204" pitchFamily="34" charset="0"/>
            </a:endParaRPr>
          </a:p>
        </p:txBody>
      </p:sp>
      <p:pic>
        <p:nvPicPr>
          <p:cNvPr id="7" name="Picture 6">
            <a:extLst>
              <a:ext uri="{FF2B5EF4-FFF2-40B4-BE49-F238E27FC236}">
                <a16:creationId xmlns:a16="http://schemas.microsoft.com/office/drawing/2014/main" id="{0EE1936B-A640-3645-D56E-260DA0A7E1B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46594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7108</TotalTime>
  <Words>1562</Words>
  <Application>Microsoft Office PowerPoint</Application>
  <PresentationFormat>Widescreen</PresentationFormat>
  <Paragraphs>108</Paragraphs>
  <Slides>8</Slides>
  <Notes>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8</vt:i4>
      </vt:variant>
    </vt:vector>
  </HeadingPairs>
  <TitlesOfParts>
    <vt:vector size="17" baseType="lpstr">
      <vt:lpstr>Arial</vt:lpstr>
      <vt:lpstr>Britannic Bold</vt:lpstr>
      <vt:lpstr>Calibri</vt:lpstr>
      <vt:lpstr>Calibri Light</vt:lpstr>
      <vt:lpstr>Courier New</vt:lpstr>
      <vt:lpstr>Symbol</vt:lpstr>
      <vt:lpstr>Times New Roman</vt:lpstr>
      <vt:lpstr>Wingdings</vt:lpstr>
      <vt:lpstr>Office Theme</vt:lpstr>
      <vt:lpstr>PowerPoint Presentation</vt:lpstr>
      <vt:lpstr>Geweld teen vroue
</vt:lpstr>
      <vt:lpstr>PowerPoint Presentation</vt:lpstr>
      <vt:lpstr>PowerPoint Presentation</vt:lpstr>
      <vt:lpstr>PowerPoint Presentation</vt:lpstr>
      <vt:lpstr>PowerPoint Presentation</vt:lpstr>
      <vt:lpstr>PowerPoint Presentation</vt:lpstr>
      <vt:lpstr>R E F L E K S I 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Leigh-Ann Pringle</dc:creator>
  <cp:lastModifiedBy>Andrea Hufkie</cp:lastModifiedBy>
  <cp:revision>12</cp:revision>
  <dcterms:created xsi:type="dcterms:W3CDTF">2022-07-24T18:05:18Z</dcterms:created>
  <dcterms:modified xsi:type="dcterms:W3CDTF">2023-06-20T20:03:57Z</dcterms:modified>
</cp:coreProperties>
</file>